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harts/chart3.xml" ContentType="application/vnd.openxmlformats-officedocument.drawingml.char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ags/tag5.xml" ContentType="application/vnd.openxmlformats-officedocument.presentationml.tag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slideLayouts/slideLayout25.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699" r:id="rId2"/>
    <p:sldMasterId id="2147483707" r:id="rId3"/>
  </p:sldMasterIdLst>
  <p:notesMasterIdLst>
    <p:notesMasterId r:id="rId33"/>
  </p:notesMasterIdLst>
  <p:handoutMasterIdLst>
    <p:handoutMasterId r:id="rId34"/>
  </p:handoutMasterIdLst>
  <p:sldIdLst>
    <p:sldId id="256" r:id="rId4"/>
    <p:sldId id="271" r:id="rId5"/>
    <p:sldId id="300" r:id="rId6"/>
    <p:sldId id="282" r:id="rId7"/>
    <p:sldId id="281" r:id="rId8"/>
    <p:sldId id="288" r:id="rId9"/>
    <p:sldId id="284" r:id="rId10"/>
    <p:sldId id="276" r:id="rId11"/>
    <p:sldId id="277" r:id="rId12"/>
    <p:sldId id="278" r:id="rId13"/>
    <p:sldId id="279" r:id="rId14"/>
    <p:sldId id="283" r:id="rId15"/>
    <p:sldId id="290" r:id="rId16"/>
    <p:sldId id="291" r:id="rId17"/>
    <p:sldId id="292" r:id="rId18"/>
    <p:sldId id="293" r:id="rId19"/>
    <p:sldId id="294" r:id="rId20"/>
    <p:sldId id="295" r:id="rId21"/>
    <p:sldId id="297" r:id="rId22"/>
    <p:sldId id="296" r:id="rId23"/>
    <p:sldId id="298" r:id="rId24"/>
    <p:sldId id="299" r:id="rId25"/>
    <p:sldId id="273" r:id="rId26"/>
    <p:sldId id="274" r:id="rId27"/>
    <p:sldId id="285" r:id="rId28"/>
    <p:sldId id="289" r:id="rId29"/>
    <p:sldId id="275" r:id="rId30"/>
    <p:sldId id="287" r:id="rId31"/>
    <p:sldId id="257"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FE1E1"/>
    <a:srgbClr val="FFBFBF"/>
    <a:srgbClr val="626265"/>
    <a:srgbClr val="4A4A4C"/>
    <a:srgbClr val="5E5E60"/>
    <a:srgbClr val="ADBDC7"/>
    <a:srgbClr val="92A7B4"/>
    <a:srgbClr val="839BA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64" autoAdjust="0"/>
    <p:restoredTop sz="99128" autoAdjust="0"/>
  </p:normalViewPr>
  <p:slideViewPr>
    <p:cSldViewPr snapToObjects="1">
      <p:cViewPr>
        <p:scale>
          <a:sx n="100" d="100"/>
          <a:sy n="100" d="100"/>
        </p:scale>
        <p:origin x="-624" y="-186"/>
      </p:cViewPr>
      <p:guideLst>
        <p:guide orient="horz" pos="3838"/>
        <p:guide orient="horz" pos="1071"/>
        <p:guide pos="2880"/>
        <p:guide pos="113"/>
        <p:guide pos="5647"/>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72" d="100"/>
          <a:sy n="72" d="100"/>
        </p:scale>
        <p:origin x="-2220" y="-96"/>
      </p:cViewPr>
      <p:guideLst>
        <p:guide orient="horz" pos="2928"/>
        <p:guide pos="2208"/>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NrPortbl\ISF_Toronto\SBREWSTE\1121671_1.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amody\AppData\Local\WorkSite\NRPortbl\ISF_NewYork\AMODY\3700530_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mody\AppData\Local\WorkSite\NRPortbl\ISF_NewYork\AMODY\3700530_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plotArea>
      <c:layout/>
      <c:barChart>
        <c:barDir val="bar"/>
        <c:grouping val="clustered"/>
        <c:ser>
          <c:idx val="0"/>
          <c:order val="0"/>
          <c:dPt>
            <c:idx val="0"/>
            <c:spPr>
              <a:solidFill>
                <a:schemeClr val="accent2"/>
              </a:solidFill>
            </c:spPr>
          </c:dPt>
          <c:dPt>
            <c:idx val="1"/>
            <c:spPr>
              <a:solidFill>
                <a:schemeClr val="accent2"/>
              </a:solidFill>
            </c:spPr>
          </c:dPt>
          <c:dPt>
            <c:idx val="2"/>
            <c:spPr>
              <a:solidFill>
                <a:schemeClr val="accent2"/>
              </a:solidFill>
            </c:spPr>
          </c:dPt>
          <c:dPt>
            <c:idx val="3"/>
            <c:spPr>
              <a:solidFill>
                <a:schemeClr val="accent2"/>
              </a:solidFill>
            </c:spPr>
          </c:dPt>
          <c:dPt>
            <c:idx val="4"/>
            <c:spPr>
              <a:solidFill>
                <a:schemeClr val="accent2"/>
              </a:solidFill>
            </c:spPr>
          </c:dPt>
          <c:dPt>
            <c:idx val="5"/>
            <c:spPr>
              <a:solidFill>
                <a:schemeClr val="accent2"/>
              </a:solidFill>
            </c:spPr>
          </c:dPt>
          <c:dLbls>
            <c:txPr>
              <a:bodyPr/>
              <a:lstStyle/>
              <a:p>
                <a:pPr>
                  <a:defRPr>
                    <a:latin typeface="+mj-lt"/>
                  </a:defRPr>
                </a:pPr>
                <a:endParaRPr lang="ru-RU"/>
              </a:p>
            </c:txPr>
            <c:showVal val="1"/>
          </c:dLbls>
          <c:cat>
            <c:strRef>
              <c:f>'Investors'' Reasons'!$A$2:$A$7</c:f>
              <c:strCache>
                <c:ptCount val="6"/>
                <c:pt idx="0">
                  <c:v>Other</c:v>
                </c:pt>
                <c:pt idx="1">
                  <c:v>Long-Term Growth</c:v>
                </c:pt>
                <c:pt idx="2">
                  <c:v>Portfolio Stability</c:v>
                </c:pt>
                <c:pt idx="3">
                  <c:v>Return Seeking</c:v>
                </c:pt>
                <c:pt idx="4">
                  <c:v>Inflation Hedge</c:v>
                </c:pt>
                <c:pt idx="5">
                  <c:v>Portfolio Diversification</c:v>
                </c:pt>
              </c:strCache>
            </c:strRef>
          </c:cat>
          <c:val>
            <c:numRef>
              <c:f>'Investors'' Reasons'!$B$2:$B$7</c:f>
              <c:numCache>
                <c:formatCode>0%</c:formatCode>
                <c:ptCount val="6"/>
                <c:pt idx="0">
                  <c:v>0.11000000000000003</c:v>
                </c:pt>
                <c:pt idx="1">
                  <c:v>0.27</c:v>
                </c:pt>
                <c:pt idx="2">
                  <c:v>0.45</c:v>
                </c:pt>
                <c:pt idx="3">
                  <c:v>0.48000000000000032</c:v>
                </c:pt>
                <c:pt idx="4">
                  <c:v>0.52</c:v>
                </c:pt>
                <c:pt idx="5">
                  <c:v>0.69000000000000083</c:v>
                </c:pt>
              </c:numCache>
            </c:numRef>
          </c:val>
        </c:ser>
        <c:axId val="77883648"/>
        <c:axId val="77901824"/>
      </c:barChart>
      <c:catAx>
        <c:axId val="77883648"/>
        <c:scaling>
          <c:orientation val="minMax"/>
        </c:scaling>
        <c:axPos val="l"/>
        <c:numFmt formatCode="General" sourceLinked="1"/>
        <c:tickLblPos val="nextTo"/>
        <c:txPr>
          <a:bodyPr/>
          <a:lstStyle/>
          <a:p>
            <a:pPr>
              <a:defRPr>
                <a:latin typeface="+mj-lt"/>
              </a:defRPr>
            </a:pPr>
            <a:endParaRPr lang="ru-RU"/>
          </a:p>
        </c:txPr>
        <c:crossAx val="77901824"/>
        <c:crosses val="autoZero"/>
        <c:auto val="1"/>
        <c:lblAlgn val="ctr"/>
        <c:lblOffset val="100"/>
      </c:catAx>
      <c:valAx>
        <c:axId val="77901824"/>
        <c:scaling>
          <c:orientation val="minMax"/>
        </c:scaling>
        <c:axPos val="b"/>
        <c:majorGridlines>
          <c:spPr>
            <a:ln>
              <a:solidFill>
                <a:schemeClr val="accent4">
                  <a:lumMod val="40000"/>
                  <a:lumOff val="60000"/>
                </a:schemeClr>
              </a:solidFill>
            </a:ln>
          </c:spPr>
        </c:majorGridlines>
        <c:numFmt formatCode="0%" sourceLinked="1"/>
        <c:tickLblPos val="nextTo"/>
        <c:txPr>
          <a:bodyPr/>
          <a:lstStyle/>
          <a:p>
            <a:pPr>
              <a:defRPr>
                <a:latin typeface="+mj-lt"/>
              </a:defRPr>
            </a:pPr>
            <a:endParaRPr lang="ru-RU"/>
          </a:p>
        </c:txPr>
        <c:crossAx val="77883648"/>
        <c:crosses val="autoZero"/>
        <c:crossBetween val="between"/>
      </c:valAx>
    </c:plotArea>
    <c:plotVisOnly val="1"/>
    <c:dispBlanksAs val="gap"/>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lgn="ctr" rtl="0">
              <a:defRPr>
                <a:solidFill>
                  <a:srgbClr val="000000"/>
                </a:solidFill>
              </a:defRPr>
            </a:pPr>
            <a:r>
              <a:rPr lang="ru-RU" sz="1600" b="0" dirty="0" smtClean="0">
                <a:solidFill>
                  <a:srgbClr val="000000"/>
                </a:solidFill>
              </a:rPr>
              <a:t>Планирование будущих инфраструктурных рисков</a:t>
            </a:r>
            <a:endParaRPr lang="en-US" sz="1600" b="0" dirty="0">
              <a:solidFill>
                <a:srgbClr val="000000"/>
              </a:solidFill>
            </a:endParaRPr>
          </a:p>
        </c:rich>
      </c:tx>
      <c:layout/>
      <c:overlay val="1"/>
    </c:title>
    <c:plotArea>
      <c:layout>
        <c:manualLayout>
          <c:layoutTarget val="inner"/>
          <c:xMode val="edge"/>
          <c:yMode val="edge"/>
          <c:x val="5.3917393358504033E-2"/>
          <c:y val="0.17270075725111275"/>
          <c:w val="0.92944062696782181"/>
          <c:h val="0.663517476516433"/>
        </c:manualLayout>
      </c:layout>
      <c:barChart>
        <c:barDir val="col"/>
        <c:grouping val="clustered"/>
        <c:ser>
          <c:idx val="0"/>
          <c:order val="0"/>
          <c:tx>
            <c:strRef>
              <c:f>Sheet1!$B$52</c:f>
              <c:strCache>
                <c:ptCount val="1"/>
                <c:pt idx="0">
                  <c:v>Next 12-24 Months</c:v>
                </c:pt>
              </c:strCache>
            </c:strRef>
          </c:tx>
          <c:spPr>
            <a:solidFill>
              <a:schemeClr val="accent2"/>
            </a:solidFill>
          </c:spPr>
          <c:cat>
            <c:strRef>
              <c:f>Sheet1!$A$53:$A$55</c:f>
              <c:strCache>
                <c:ptCount val="3"/>
                <c:pt idx="0">
                  <c:v>Increase Exposure</c:v>
                </c:pt>
                <c:pt idx="1">
                  <c:v>Keep Exposure the Same</c:v>
                </c:pt>
                <c:pt idx="2">
                  <c:v>Decrease Exposure</c:v>
                </c:pt>
              </c:strCache>
            </c:strRef>
          </c:cat>
          <c:val>
            <c:numRef>
              <c:f>Sheet1!$B$53:$B$55</c:f>
              <c:numCache>
                <c:formatCode>0%</c:formatCode>
                <c:ptCount val="3"/>
                <c:pt idx="0">
                  <c:v>0.58000000000000007</c:v>
                </c:pt>
                <c:pt idx="1">
                  <c:v>0.3800000000000025</c:v>
                </c:pt>
                <c:pt idx="2">
                  <c:v>4.0000000000000022E-2</c:v>
                </c:pt>
              </c:numCache>
            </c:numRef>
          </c:val>
        </c:ser>
        <c:ser>
          <c:idx val="1"/>
          <c:order val="1"/>
          <c:tx>
            <c:strRef>
              <c:f>Sheet1!$C$52</c:f>
              <c:strCache>
                <c:ptCount val="1"/>
                <c:pt idx="0">
                  <c:v>Long Term</c:v>
                </c:pt>
              </c:strCache>
            </c:strRef>
          </c:tx>
          <c:spPr>
            <a:solidFill>
              <a:schemeClr val="accent3"/>
            </a:solidFill>
          </c:spPr>
          <c:cat>
            <c:strRef>
              <c:f>Sheet1!$A$53:$A$55</c:f>
              <c:strCache>
                <c:ptCount val="3"/>
                <c:pt idx="0">
                  <c:v>Increase Exposure</c:v>
                </c:pt>
                <c:pt idx="1">
                  <c:v>Keep Exposure the Same</c:v>
                </c:pt>
                <c:pt idx="2">
                  <c:v>Decrease Exposure</c:v>
                </c:pt>
              </c:strCache>
            </c:strRef>
          </c:cat>
          <c:val>
            <c:numRef>
              <c:f>Sheet1!$C$53:$C$55</c:f>
              <c:numCache>
                <c:formatCode>0%</c:formatCode>
                <c:ptCount val="3"/>
                <c:pt idx="0">
                  <c:v>0.62000000000000455</c:v>
                </c:pt>
                <c:pt idx="1">
                  <c:v>0.36000000000000032</c:v>
                </c:pt>
                <c:pt idx="2">
                  <c:v>2.0000000000000011E-2</c:v>
                </c:pt>
              </c:numCache>
            </c:numRef>
          </c:val>
        </c:ser>
        <c:gapWidth val="75"/>
        <c:overlap val="-25"/>
        <c:axId val="77917568"/>
        <c:axId val="78320768"/>
      </c:barChart>
      <c:catAx>
        <c:axId val="77917568"/>
        <c:scaling>
          <c:orientation val="minMax"/>
        </c:scaling>
        <c:axPos val="b"/>
        <c:majorTickMark val="none"/>
        <c:tickLblPos val="nextTo"/>
        <c:crossAx val="78320768"/>
        <c:crosses val="autoZero"/>
        <c:auto val="1"/>
        <c:lblAlgn val="ctr"/>
        <c:lblOffset val="100"/>
      </c:catAx>
      <c:valAx>
        <c:axId val="78320768"/>
        <c:scaling>
          <c:orientation val="minMax"/>
        </c:scaling>
        <c:axPos val="l"/>
        <c:majorGridlines>
          <c:spPr>
            <a:ln w="6350">
              <a:solidFill>
                <a:schemeClr val="bg1">
                  <a:lumMod val="85000"/>
                </a:schemeClr>
              </a:solidFill>
            </a:ln>
          </c:spPr>
        </c:majorGridlines>
        <c:numFmt formatCode="0%" sourceLinked="1"/>
        <c:majorTickMark val="none"/>
        <c:tickLblPos val="nextTo"/>
        <c:spPr>
          <a:ln w="9525">
            <a:noFill/>
          </a:ln>
        </c:spPr>
        <c:crossAx val="77917568"/>
        <c:crosses val="autoZero"/>
        <c:crossBetween val="between"/>
      </c:valAx>
    </c:plotArea>
    <c:legend>
      <c:legendPos val="b"/>
      <c:layout>
        <c:manualLayout>
          <c:xMode val="edge"/>
          <c:yMode val="edge"/>
          <c:x val="0.17946112618275753"/>
          <c:y val="0.92845551412304461"/>
          <c:w val="0.64107774763449421"/>
          <c:h val="4.4744617813391528E-2"/>
        </c:manualLayout>
      </c:layout>
    </c:legend>
    <c:plotVisOnly val="1"/>
  </c:chart>
  <c:txPr>
    <a:bodyPr/>
    <a:lstStyle/>
    <a:p>
      <a:pPr>
        <a:defRPr>
          <a:latin typeface="+mj-lt"/>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lgn="ctr" rtl="0">
              <a:defRPr>
                <a:solidFill>
                  <a:srgbClr val="000000"/>
                </a:solidFill>
              </a:defRPr>
            </a:pPr>
            <a:r>
              <a:rPr lang="ru-RU" sz="1600" b="0" dirty="0" smtClean="0">
                <a:solidFill>
                  <a:srgbClr val="000000"/>
                </a:solidFill>
              </a:rPr>
              <a:t>Предпочтительная</a:t>
            </a:r>
            <a:r>
              <a:rPr lang="ru-RU" sz="1600" b="0" baseline="0" dirty="0" smtClean="0">
                <a:solidFill>
                  <a:srgbClr val="000000"/>
                </a:solidFill>
              </a:rPr>
              <a:t> структура для инфраструктурного инвестирования</a:t>
            </a:r>
            <a:endParaRPr lang="en-AU" sz="1600" b="0" dirty="0">
              <a:solidFill>
                <a:srgbClr val="000000"/>
              </a:solidFill>
            </a:endParaRPr>
          </a:p>
        </c:rich>
      </c:tx>
      <c:layout>
        <c:manualLayout>
          <c:xMode val="edge"/>
          <c:yMode val="edge"/>
          <c:x val="0.22562492772570736"/>
          <c:y val="5.8479532163742704E-3"/>
        </c:manualLayout>
      </c:layout>
      <c:overlay val="1"/>
    </c:title>
    <c:plotArea>
      <c:layout>
        <c:manualLayout>
          <c:layoutTarget val="inner"/>
          <c:xMode val="edge"/>
          <c:yMode val="edge"/>
          <c:x val="0.14613049416023893"/>
          <c:y val="0.15247778238246751"/>
          <c:w val="0.82115947555385338"/>
          <c:h val="0.68226355863932853"/>
        </c:manualLayout>
      </c:layout>
      <c:barChart>
        <c:barDir val="bar"/>
        <c:grouping val="clustered"/>
        <c:ser>
          <c:idx val="1"/>
          <c:order val="0"/>
          <c:tx>
            <c:strRef>
              <c:f>Sheet1!$C$35</c:f>
              <c:strCache>
                <c:ptCount val="1"/>
                <c:pt idx="0">
                  <c:v>Long-Term</c:v>
                </c:pt>
              </c:strCache>
            </c:strRef>
          </c:tx>
          <c:spPr>
            <a:solidFill>
              <a:schemeClr val="accent3"/>
            </a:solidFill>
          </c:spPr>
          <c:cat>
            <c:strRef>
              <c:f>Sheet1!$A$36:$A$42</c:f>
              <c:strCache>
                <c:ptCount val="7"/>
                <c:pt idx="0">
                  <c:v>Project Financing</c:v>
                </c:pt>
                <c:pt idx="1">
                  <c:v>Secondaries</c:v>
                </c:pt>
                <c:pt idx="2">
                  <c:v>Direct 
Investments</c:v>
                </c:pt>
                <c:pt idx="3">
                  <c:v>Co-Investments</c:v>
                </c:pt>
                <c:pt idx="4">
                  <c:v>Unlisted Funds</c:v>
                </c:pt>
                <c:pt idx="5">
                  <c:v>Listed Funds</c:v>
                </c:pt>
                <c:pt idx="6">
                  <c:v>Listed Securities</c:v>
                </c:pt>
              </c:strCache>
            </c:strRef>
          </c:cat>
          <c:val>
            <c:numRef>
              <c:f>Sheet1!$C$36:$C$42</c:f>
              <c:numCache>
                <c:formatCode>0%</c:formatCode>
                <c:ptCount val="7"/>
                <c:pt idx="0">
                  <c:v>0.13</c:v>
                </c:pt>
                <c:pt idx="1">
                  <c:v>0.23</c:v>
                </c:pt>
                <c:pt idx="2">
                  <c:v>0.44</c:v>
                </c:pt>
                <c:pt idx="3">
                  <c:v>0.45</c:v>
                </c:pt>
                <c:pt idx="4">
                  <c:v>0.60000000000000064</c:v>
                </c:pt>
                <c:pt idx="5">
                  <c:v>0.16</c:v>
                </c:pt>
                <c:pt idx="6">
                  <c:v>7.0000000000000021E-2</c:v>
                </c:pt>
              </c:numCache>
            </c:numRef>
          </c:val>
        </c:ser>
        <c:ser>
          <c:idx val="0"/>
          <c:order val="1"/>
          <c:tx>
            <c:strRef>
              <c:f>Sheet1!$B$35</c:f>
              <c:strCache>
                <c:ptCount val="1"/>
                <c:pt idx="0">
                  <c:v>Current</c:v>
                </c:pt>
              </c:strCache>
            </c:strRef>
          </c:tx>
          <c:spPr>
            <a:solidFill>
              <a:schemeClr val="accent2"/>
            </a:solidFill>
          </c:spPr>
          <c:cat>
            <c:strRef>
              <c:f>Sheet1!$A$36:$A$42</c:f>
              <c:strCache>
                <c:ptCount val="7"/>
                <c:pt idx="0">
                  <c:v>Project Financing</c:v>
                </c:pt>
                <c:pt idx="1">
                  <c:v>Secondaries</c:v>
                </c:pt>
                <c:pt idx="2">
                  <c:v>Direct 
Investments</c:v>
                </c:pt>
                <c:pt idx="3">
                  <c:v>Co-Investments</c:v>
                </c:pt>
                <c:pt idx="4">
                  <c:v>Unlisted Funds</c:v>
                </c:pt>
                <c:pt idx="5">
                  <c:v>Listed Funds</c:v>
                </c:pt>
                <c:pt idx="6">
                  <c:v>Listed Securities</c:v>
                </c:pt>
              </c:strCache>
            </c:strRef>
          </c:cat>
          <c:val>
            <c:numRef>
              <c:f>Sheet1!$B$36:$B$42</c:f>
              <c:numCache>
                <c:formatCode>0%</c:formatCode>
                <c:ptCount val="7"/>
                <c:pt idx="0">
                  <c:v>0.21000000000000021</c:v>
                </c:pt>
                <c:pt idx="1">
                  <c:v>0.12000000000000002</c:v>
                </c:pt>
                <c:pt idx="2">
                  <c:v>0.36000000000000032</c:v>
                </c:pt>
                <c:pt idx="3">
                  <c:v>0.32000000000000256</c:v>
                </c:pt>
                <c:pt idx="4">
                  <c:v>0.72000000000000064</c:v>
                </c:pt>
                <c:pt idx="5">
                  <c:v>0.05</c:v>
                </c:pt>
                <c:pt idx="6">
                  <c:v>4.0000000000000022E-2</c:v>
                </c:pt>
              </c:numCache>
            </c:numRef>
          </c:val>
        </c:ser>
        <c:gapWidth val="75"/>
        <c:axId val="78337536"/>
        <c:axId val="78339072"/>
      </c:barChart>
      <c:catAx>
        <c:axId val="78337536"/>
        <c:scaling>
          <c:orientation val="minMax"/>
        </c:scaling>
        <c:axPos val="l"/>
        <c:majorTickMark val="none"/>
        <c:tickLblPos val="nextTo"/>
        <c:crossAx val="78339072"/>
        <c:crosses val="autoZero"/>
        <c:auto val="1"/>
        <c:lblAlgn val="ctr"/>
        <c:lblOffset val="100"/>
      </c:catAx>
      <c:valAx>
        <c:axId val="78339072"/>
        <c:scaling>
          <c:orientation val="minMax"/>
        </c:scaling>
        <c:axPos val="b"/>
        <c:majorGridlines>
          <c:spPr>
            <a:ln w="6350">
              <a:solidFill>
                <a:schemeClr val="bg1">
                  <a:lumMod val="85000"/>
                </a:schemeClr>
              </a:solidFill>
            </a:ln>
          </c:spPr>
        </c:majorGridlines>
        <c:numFmt formatCode="0%" sourceLinked="1"/>
        <c:majorTickMark val="none"/>
        <c:tickLblPos val="nextTo"/>
        <c:spPr>
          <a:ln w="9525">
            <a:noFill/>
          </a:ln>
        </c:spPr>
        <c:crossAx val="78337536"/>
        <c:crosses val="autoZero"/>
        <c:crossBetween val="between"/>
      </c:valAx>
    </c:plotArea>
    <c:legend>
      <c:legendPos val="b"/>
      <c:layout>
        <c:manualLayout>
          <c:xMode val="edge"/>
          <c:yMode val="edge"/>
          <c:x val="0.31692713317370086"/>
          <c:y val="0.92028564746238462"/>
          <c:w val="0.41562389970737013"/>
          <c:h val="4.8031184220784284E-2"/>
        </c:manualLayout>
      </c:layout>
    </c:legend>
    <c:plotVisOnly val="1"/>
  </c:chart>
  <c:txPr>
    <a:bodyPr/>
    <a:lstStyle/>
    <a:p>
      <a:pPr>
        <a:defRPr sz="1050">
          <a:latin typeface="+mj-lt"/>
        </a:defRPr>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E7FCD-A08B-4225-9FC2-E6F881D0662F}" type="doc">
      <dgm:prSet loTypeId="urn:microsoft.com/office/officeart/2005/8/layout/chevron1" loCatId="process" qsTypeId="urn:microsoft.com/office/officeart/2005/8/quickstyle/simple1" qsCatId="simple" csTypeId="urn:microsoft.com/office/officeart/2005/8/colors/colorful5" csCatId="colorful" phldr="1"/>
      <dgm:spPr/>
    </dgm:pt>
    <dgm:pt modelId="{43D94962-9637-47E7-A8CC-C91288CE2F83}">
      <dgm:prSet phldrT="[Text]" custT="1"/>
      <dgm:spPr/>
      <dgm:t>
        <a:bodyPr/>
        <a:lstStyle/>
        <a:p>
          <a:r>
            <a:rPr lang="ru-RU" sz="1600" b="1" dirty="0" smtClean="0">
              <a:solidFill>
                <a:srgbClr val="FFFFFF"/>
              </a:solidFill>
              <a:latin typeface="+mj-lt"/>
            </a:rPr>
            <a:t>Инвестиции фондов</a:t>
          </a:r>
          <a:endParaRPr lang="en-US" sz="1600" b="1" dirty="0">
            <a:solidFill>
              <a:srgbClr val="FFFFFF"/>
            </a:solidFill>
            <a:latin typeface="+mj-lt"/>
          </a:endParaRPr>
        </a:p>
      </dgm:t>
    </dgm:pt>
    <dgm:pt modelId="{A5B35F8F-A76F-4611-8A7D-D9E5A24AE286}" type="parTrans" cxnId="{61943CE5-575A-48BE-A116-0E8B3253565B}">
      <dgm:prSet/>
      <dgm:spPr/>
      <dgm:t>
        <a:bodyPr/>
        <a:lstStyle/>
        <a:p>
          <a:endParaRPr lang="en-US" b="1">
            <a:solidFill>
              <a:srgbClr val="FFFFFF"/>
            </a:solidFill>
          </a:endParaRPr>
        </a:p>
      </dgm:t>
    </dgm:pt>
    <dgm:pt modelId="{5113039D-3D12-404B-BE30-05E705E4F182}" type="sibTrans" cxnId="{61943CE5-575A-48BE-A116-0E8B3253565B}">
      <dgm:prSet/>
      <dgm:spPr/>
      <dgm:t>
        <a:bodyPr/>
        <a:lstStyle/>
        <a:p>
          <a:endParaRPr lang="en-US" b="1">
            <a:solidFill>
              <a:srgbClr val="FFFFFF"/>
            </a:solidFill>
          </a:endParaRPr>
        </a:p>
      </dgm:t>
    </dgm:pt>
    <dgm:pt modelId="{0989828C-A02C-4AB6-8E46-20DCD4309353}">
      <dgm:prSet phldrT="[Text]" custT="1"/>
      <dgm:spPr/>
      <dgm:t>
        <a:bodyPr/>
        <a:lstStyle/>
        <a:p>
          <a:r>
            <a:rPr lang="ru-RU" sz="1600" b="1" dirty="0" err="1" smtClean="0">
              <a:solidFill>
                <a:srgbClr val="FFFFFF"/>
              </a:solidFill>
              <a:latin typeface="+mj-lt"/>
            </a:rPr>
            <a:t>Со-инвестирование</a:t>
          </a:r>
          <a:endParaRPr lang="en-US" sz="1600" b="1" dirty="0">
            <a:solidFill>
              <a:srgbClr val="FFFFFF"/>
            </a:solidFill>
            <a:latin typeface="+mj-lt"/>
          </a:endParaRPr>
        </a:p>
      </dgm:t>
    </dgm:pt>
    <dgm:pt modelId="{6C870D4F-381E-496C-961A-A95F65E751FC}" type="parTrans" cxnId="{2B9CA172-EF7F-4CC5-A5C0-D0914D45CB7F}">
      <dgm:prSet/>
      <dgm:spPr/>
      <dgm:t>
        <a:bodyPr/>
        <a:lstStyle/>
        <a:p>
          <a:endParaRPr lang="en-US" b="1">
            <a:solidFill>
              <a:srgbClr val="FFFFFF"/>
            </a:solidFill>
          </a:endParaRPr>
        </a:p>
      </dgm:t>
    </dgm:pt>
    <dgm:pt modelId="{C747F6A6-7CD1-49FA-B59B-5848AC108B86}" type="sibTrans" cxnId="{2B9CA172-EF7F-4CC5-A5C0-D0914D45CB7F}">
      <dgm:prSet/>
      <dgm:spPr/>
      <dgm:t>
        <a:bodyPr/>
        <a:lstStyle/>
        <a:p>
          <a:endParaRPr lang="en-US" b="1">
            <a:solidFill>
              <a:srgbClr val="FFFFFF"/>
            </a:solidFill>
          </a:endParaRPr>
        </a:p>
      </dgm:t>
    </dgm:pt>
    <dgm:pt modelId="{B155787F-5675-4CC5-8939-929BD62BB546}">
      <dgm:prSet phldrT="[Text]" custT="1"/>
      <dgm:spPr/>
      <dgm:t>
        <a:bodyPr/>
        <a:lstStyle/>
        <a:p>
          <a:r>
            <a:rPr lang="ru-RU" sz="1600" b="1" dirty="0" smtClean="0">
              <a:solidFill>
                <a:srgbClr val="FFFFFF"/>
              </a:solidFill>
              <a:latin typeface="+mj-lt"/>
            </a:rPr>
            <a:t>Прямые инвестиции</a:t>
          </a:r>
          <a:endParaRPr lang="en-US" sz="1600" b="1" dirty="0">
            <a:solidFill>
              <a:srgbClr val="FFFFFF"/>
            </a:solidFill>
            <a:latin typeface="+mj-lt"/>
          </a:endParaRPr>
        </a:p>
      </dgm:t>
    </dgm:pt>
    <dgm:pt modelId="{21874414-BBF4-43D0-80A8-1304A9675CF5}" type="parTrans" cxnId="{4BE674A6-F047-46A5-A414-D47A610DE1D4}">
      <dgm:prSet/>
      <dgm:spPr/>
      <dgm:t>
        <a:bodyPr/>
        <a:lstStyle/>
        <a:p>
          <a:endParaRPr lang="en-US" b="1">
            <a:solidFill>
              <a:srgbClr val="FFFFFF"/>
            </a:solidFill>
          </a:endParaRPr>
        </a:p>
      </dgm:t>
    </dgm:pt>
    <dgm:pt modelId="{670ED552-F8B7-422E-9566-ACFB60725B27}" type="sibTrans" cxnId="{4BE674A6-F047-46A5-A414-D47A610DE1D4}">
      <dgm:prSet/>
      <dgm:spPr/>
      <dgm:t>
        <a:bodyPr/>
        <a:lstStyle/>
        <a:p>
          <a:endParaRPr lang="en-US" b="1">
            <a:solidFill>
              <a:srgbClr val="FFFFFF"/>
            </a:solidFill>
          </a:endParaRPr>
        </a:p>
      </dgm:t>
    </dgm:pt>
    <dgm:pt modelId="{F9D9681F-1799-44B3-9611-F2C0FD75803A}" type="pres">
      <dgm:prSet presAssocID="{462E7FCD-A08B-4225-9FC2-E6F881D0662F}" presName="Name0" presStyleCnt="0">
        <dgm:presLayoutVars>
          <dgm:dir/>
          <dgm:animLvl val="lvl"/>
          <dgm:resizeHandles val="exact"/>
        </dgm:presLayoutVars>
      </dgm:prSet>
      <dgm:spPr/>
    </dgm:pt>
    <dgm:pt modelId="{12E7815F-7F98-4CD6-A66A-6A2D035D375C}" type="pres">
      <dgm:prSet presAssocID="{43D94962-9637-47E7-A8CC-C91288CE2F83}" presName="parTxOnly" presStyleLbl="node1" presStyleIdx="0" presStyleCnt="3" custScaleY="134221">
        <dgm:presLayoutVars>
          <dgm:chMax val="0"/>
          <dgm:chPref val="0"/>
          <dgm:bulletEnabled val="1"/>
        </dgm:presLayoutVars>
      </dgm:prSet>
      <dgm:spPr/>
      <dgm:t>
        <a:bodyPr/>
        <a:lstStyle/>
        <a:p>
          <a:endParaRPr lang="en-US"/>
        </a:p>
      </dgm:t>
    </dgm:pt>
    <dgm:pt modelId="{247DE97A-49D1-434C-8882-4712593E0EFE}" type="pres">
      <dgm:prSet presAssocID="{5113039D-3D12-404B-BE30-05E705E4F182}" presName="parTxOnlySpace" presStyleCnt="0"/>
      <dgm:spPr/>
    </dgm:pt>
    <dgm:pt modelId="{C0850495-ADA8-4F54-8494-8A86924A3CAF}" type="pres">
      <dgm:prSet presAssocID="{0989828C-A02C-4AB6-8E46-20DCD4309353}" presName="parTxOnly" presStyleLbl="node1" presStyleIdx="1" presStyleCnt="3" custScaleY="134221">
        <dgm:presLayoutVars>
          <dgm:chMax val="0"/>
          <dgm:chPref val="0"/>
          <dgm:bulletEnabled val="1"/>
        </dgm:presLayoutVars>
      </dgm:prSet>
      <dgm:spPr/>
      <dgm:t>
        <a:bodyPr/>
        <a:lstStyle/>
        <a:p>
          <a:endParaRPr lang="en-US"/>
        </a:p>
      </dgm:t>
    </dgm:pt>
    <dgm:pt modelId="{42436D61-516E-4B5C-B4C2-1BDBCEE792A1}" type="pres">
      <dgm:prSet presAssocID="{C747F6A6-7CD1-49FA-B59B-5848AC108B86}" presName="parTxOnlySpace" presStyleCnt="0"/>
      <dgm:spPr/>
    </dgm:pt>
    <dgm:pt modelId="{EDA9AE45-1D00-4E79-B0A1-76CB7F3EF3B0}" type="pres">
      <dgm:prSet presAssocID="{B155787F-5675-4CC5-8939-929BD62BB546}" presName="parTxOnly" presStyleLbl="node1" presStyleIdx="2" presStyleCnt="3" custScaleY="134221">
        <dgm:presLayoutVars>
          <dgm:chMax val="0"/>
          <dgm:chPref val="0"/>
          <dgm:bulletEnabled val="1"/>
        </dgm:presLayoutVars>
      </dgm:prSet>
      <dgm:spPr/>
      <dgm:t>
        <a:bodyPr/>
        <a:lstStyle/>
        <a:p>
          <a:endParaRPr lang="en-US"/>
        </a:p>
      </dgm:t>
    </dgm:pt>
  </dgm:ptLst>
  <dgm:cxnLst>
    <dgm:cxn modelId="{78F2C518-1AE9-4656-941A-AE6F0FF16D8D}" type="presOf" srcId="{43D94962-9637-47E7-A8CC-C91288CE2F83}" destId="{12E7815F-7F98-4CD6-A66A-6A2D035D375C}" srcOrd="0" destOrd="0" presId="urn:microsoft.com/office/officeart/2005/8/layout/chevron1"/>
    <dgm:cxn modelId="{4BE674A6-F047-46A5-A414-D47A610DE1D4}" srcId="{462E7FCD-A08B-4225-9FC2-E6F881D0662F}" destId="{B155787F-5675-4CC5-8939-929BD62BB546}" srcOrd="2" destOrd="0" parTransId="{21874414-BBF4-43D0-80A8-1304A9675CF5}" sibTransId="{670ED552-F8B7-422E-9566-ACFB60725B27}"/>
    <dgm:cxn modelId="{2B9CA172-EF7F-4CC5-A5C0-D0914D45CB7F}" srcId="{462E7FCD-A08B-4225-9FC2-E6F881D0662F}" destId="{0989828C-A02C-4AB6-8E46-20DCD4309353}" srcOrd="1" destOrd="0" parTransId="{6C870D4F-381E-496C-961A-A95F65E751FC}" sibTransId="{C747F6A6-7CD1-49FA-B59B-5848AC108B86}"/>
    <dgm:cxn modelId="{61943CE5-575A-48BE-A116-0E8B3253565B}" srcId="{462E7FCD-A08B-4225-9FC2-E6F881D0662F}" destId="{43D94962-9637-47E7-A8CC-C91288CE2F83}" srcOrd="0" destOrd="0" parTransId="{A5B35F8F-A76F-4611-8A7D-D9E5A24AE286}" sibTransId="{5113039D-3D12-404B-BE30-05E705E4F182}"/>
    <dgm:cxn modelId="{31691647-59B3-4406-8F44-3DC69A2272E1}" type="presOf" srcId="{462E7FCD-A08B-4225-9FC2-E6F881D0662F}" destId="{F9D9681F-1799-44B3-9611-F2C0FD75803A}" srcOrd="0" destOrd="0" presId="urn:microsoft.com/office/officeart/2005/8/layout/chevron1"/>
    <dgm:cxn modelId="{FA017090-7E05-4B35-B93D-DDDB72DD6A6A}" type="presOf" srcId="{0989828C-A02C-4AB6-8E46-20DCD4309353}" destId="{C0850495-ADA8-4F54-8494-8A86924A3CAF}" srcOrd="0" destOrd="0" presId="urn:microsoft.com/office/officeart/2005/8/layout/chevron1"/>
    <dgm:cxn modelId="{93C92C45-DEE4-4331-B261-43E95E47AFAD}" type="presOf" srcId="{B155787F-5675-4CC5-8939-929BD62BB546}" destId="{EDA9AE45-1D00-4E79-B0A1-76CB7F3EF3B0}" srcOrd="0" destOrd="0" presId="urn:microsoft.com/office/officeart/2005/8/layout/chevron1"/>
    <dgm:cxn modelId="{27C9A502-CE5E-48B1-AE1A-A8A6E8BBBCE2}" type="presParOf" srcId="{F9D9681F-1799-44B3-9611-F2C0FD75803A}" destId="{12E7815F-7F98-4CD6-A66A-6A2D035D375C}" srcOrd="0" destOrd="0" presId="urn:microsoft.com/office/officeart/2005/8/layout/chevron1"/>
    <dgm:cxn modelId="{2FA48B1A-9B2E-4300-AF0A-1D3ACE7EF543}" type="presParOf" srcId="{F9D9681F-1799-44B3-9611-F2C0FD75803A}" destId="{247DE97A-49D1-434C-8882-4712593E0EFE}" srcOrd="1" destOrd="0" presId="urn:microsoft.com/office/officeart/2005/8/layout/chevron1"/>
    <dgm:cxn modelId="{F9A9FEB2-3EA8-47E3-9D49-13F9FB343AFF}" type="presParOf" srcId="{F9D9681F-1799-44B3-9611-F2C0FD75803A}" destId="{C0850495-ADA8-4F54-8494-8A86924A3CAF}" srcOrd="2" destOrd="0" presId="urn:microsoft.com/office/officeart/2005/8/layout/chevron1"/>
    <dgm:cxn modelId="{C76BAB25-EDA4-40C1-A95F-9C69DDD6EB75}" type="presParOf" srcId="{F9D9681F-1799-44B3-9611-F2C0FD75803A}" destId="{42436D61-516E-4B5C-B4C2-1BDBCEE792A1}" srcOrd="3" destOrd="0" presId="urn:microsoft.com/office/officeart/2005/8/layout/chevron1"/>
    <dgm:cxn modelId="{69C22D71-0CDF-4355-B5FA-39294A9E16A7}" type="presParOf" srcId="{F9D9681F-1799-44B3-9611-F2C0FD75803A}" destId="{EDA9AE45-1D00-4E79-B0A1-76CB7F3EF3B0}" srcOrd="4"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E7815F-7F98-4CD6-A66A-6A2D035D375C}">
      <dsp:nvSpPr>
        <dsp:cNvPr id="0" name=""/>
        <dsp:cNvSpPr/>
      </dsp:nvSpPr>
      <dsp:spPr>
        <a:xfrm>
          <a:off x="2459" y="232508"/>
          <a:ext cx="2996128" cy="1608573"/>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ru-RU" sz="1600" b="1" kern="1200" dirty="0" smtClean="0">
              <a:solidFill>
                <a:srgbClr val="FFFFFF"/>
              </a:solidFill>
              <a:latin typeface="+mj-lt"/>
            </a:rPr>
            <a:t>Инвестиции фондов</a:t>
          </a:r>
          <a:endParaRPr lang="en-US" sz="1600" b="1" kern="1200" dirty="0">
            <a:solidFill>
              <a:srgbClr val="FFFFFF"/>
            </a:solidFill>
            <a:latin typeface="+mj-lt"/>
          </a:endParaRPr>
        </a:p>
      </dsp:txBody>
      <dsp:txXfrm>
        <a:off x="2459" y="232508"/>
        <a:ext cx="2996128" cy="1608573"/>
      </dsp:txXfrm>
    </dsp:sp>
    <dsp:sp modelId="{C0850495-ADA8-4F54-8494-8A86924A3CAF}">
      <dsp:nvSpPr>
        <dsp:cNvPr id="0" name=""/>
        <dsp:cNvSpPr/>
      </dsp:nvSpPr>
      <dsp:spPr>
        <a:xfrm>
          <a:off x="2698974" y="232508"/>
          <a:ext cx="2996128" cy="1608573"/>
        </a:xfrm>
        <a:prstGeom prst="chevron">
          <a:avLst/>
        </a:prstGeom>
        <a:solidFill>
          <a:schemeClr val="accent5">
            <a:hueOff val="-5972728"/>
            <a:satOff val="38542"/>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ru-RU" sz="1600" b="1" kern="1200" dirty="0" err="1" smtClean="0">
              <a:solidFill>
                <a:srgbClr val="FFFFFF"/>
              </a:solidFill>
              <a:latin typeface="+mj-lt"/>
            </a:rPr>
            <a:t>Со-инвестирование</a:t>
          </a:r>
          <a:endParaRPr lang="en-US" sz="1600" b="1" kern="1200" dirty="0">
            <a:solidFill>
              <a:srgbClr val="FFFFFF"/>
            </a:solidFill>
            <a:latin typeface="+mj-lt"/>
          </a:endParaRPr>
        </a:p>
      </dsp:txBody>
      <dsp:txXfrm>
        <a:off x="2698974" y="232508"/>
        <a:ext cx="2996128" cy="1608573"/>
      </dsp:txXfrm>
    </dsp:sp>
    <dsp:sp modelId="{EDA9AE45-1D00-4E79-B0A1-76CB7F3EF3B0}">
      <dsp:nvSpPr>
        <dsp:cNvPr id="0" name=""/>
        <dsp:cNvSpPr/>
      </dsp:nvSpPr>
      <dsp:spPr>
        <a:xfrm>
          <a:off x="5395490" y="232508"/>
          <a:ext cx="2996128" cy="1608573"/>
        </a:xfrm>
        <a:prstGeom prst="chevron">
          <a:avLst/>
        </a:prstGeom>
        <a:solidFill>
          <a:schemeClr val="accent5">
            <a:hueOff val="-11945456"/>
            <a:satOff val="77084"/>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ru-RU" sz="1600" b="1" kern="1200" dirty="0" smtClean="0">
              <a:solidFill>
                <a:srgbClr val="FFFFFF"/>
              </a:solidFill>
              <a:latin typeface="+mj-lt"/>
            </a:rPr>
            <a:t>Прямые инвестиции</a:t>
          </a:r>
          <a:endParaRPr lang="en-US" sz="1600" b="1" kern="1200" dirty="0">
            <a:solidFill>
              <a:srgbClr val="FFFFFF"/>
            </a:solidFill>
            <a:latin typeface="+mj-lt"/>
          </a:endParaRPr>
        </a:p>
      </dsp:txBody>
      <dsp:txXfrm>
        <a:off x="5395490" y="232508"/>
        <a:ext cx="2996128" cy="16085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266"/>
          </a:xfrm>
          <a:prstGeom prst="rect">
            <a:avLst/>
          </a:prstGeom>
        </p:spPr>
        <p:txBody>
          <a:bodyPr vert="horz" lIns="91428" tIns="45714" rIns="91428" bIns="45714" rtlCol="0"/>
          <a:lstStyle>
            <a:lvl1pPr algn="l">
              <a:defRPr sz="1200"/>
            </a:lvl1pPr>
          </a:lstStyle>
          <a:p>
            <a:endParaRPr lang="en-GB" dirty="0"/>
          </a:p>
        </p:txBody>
      </p:sp>
      <p:sp>
        <p:nvSpPr>
          <p:cNvPr id="3" name="Date Placeholder 2"/>
          <p:cNvSpPr>
            <a:spLocks noGrp="1"/>
          </p:cNvSpPr>
          <p:nvPr>
            <p:ph type="dt" sz="quarter" idx="1"/>
          </p:nvPr>
        </p:nvSpPr>
        <p:spPr>
          <a:xfrm>
            <a:off x="3970160" y="0"/>
            <a:ext cx="3038604" cy="465266"/>
          </a:xfrm>
          <a:prstGeom prst="rect">
            <a:avLst/>
          </a:prstGeom>
        </p:spPr>
        <p:txBody>
          <a:bodyPr vert="horz" lIns="91428" tIns="45714" rIns="91428" bIns="45714" rtlCol="0"/>
          <a:lstStyle>
            <a:lvl1pPr algn="r">
              <a:defRPr sz="1200"/>
            </a:lvl1pPr>
          </a:lstStyle>
          <a:p>
            <a:fld id="{E99D0A0A-65A5-47E3-87B8-7AAF94A46CD3}" type="datetimeFigureOut">
              <a:rPr lang="en-US" smtClean="0"/>
              <a:pPr/>
              <a:t>3/14/2013</a:t>
            </a:fld>
            <a:endParaRPr lang="en-GB" dirty="0"/>
          </a:p>
        </p:txBody>
      </p:sp>
      <p:sp>
        <p:nvSpPr>
          <p:cNvPr id="4" name="Footer Placeholder 3"/>
          <p:cNvSpPr>
            <a:spLocks noGrp="1"/>
          </p:cNvSpPr>
          <p:nvPr>
            <p:ph type="ftr" sz="quarter" idx="2"/>
          </p:nvPr>
        </p:nvSpPr>
        <p:spPr>
          <a:xfrm>
            <a:off x="0" y="8829648"/>
            <a:ext cx="3038604" cy="465266"/>
          </a:xfrm>
          <a:prstGeom prst="rect">
            <a:avLst/>
          </a:prstGeom>
        </p:spPr>
        <p:txBody>
          <a:bodyPr vert="horz" lIns="91428" tIns="45714" rIns="91428" bIns="45714" rtlCol="0" anchor="b"/>
          <a:lstStyle>
            <a:lvl1pPr algn="l">
              <a:defRPr sz="1200"/>
            </a:lvl1pPr>
          </a:lstStyle>
          <a:p>
            <a:endParaRPr lang="en-GB" dirty="0"/>
          </a:p>
        </p:txBody>
      </p:sp>
      <p:sp>
        <p:nvSpPr>
          <p:cNvPr id="5" name="Slide Number Placeholder 4"/>
          <p:cNvSpPr>
            <a:spLocks noGrp="1"/>
          </p:cNvSpPr>
          <p:nvPr>
            <p:ph type="sldNum" sz="quarter" idx="3"/>
          </p:nvPr>
        </p:nvSpPr>
        <p:spPr>
          <a:xfrm>
            <a:off x="3970160" y="8829648"/>
            <a:ext cx="3038604" cy="465266"/>
          </a:xfrm>
          <a:prstGeom prst="rect">
            <a:avLst/>
          </a:prstGeom>
        </p:spPr>
        <p:txBody>
          <a:bodyPr vert="horz" lIns="91428" tIns="45714" rIns="91428" bIns="45714" rtlCol="0" anchor="b"/>
          <a:lstStyle>
            <a:lvl1pPr algn="r">
              <a:defRPr sz="1200"/>
            </a:lvl1pPr>
          </a:lstStyle>
          <a:p>
            <a:fld id="{40776E20-4542-4A03-BC35-9DD7FE70B5C8}" type="slidenum">
              <a:rPr lang="en-GB" smtClean="0"/>
              <a:pPr/>
              <a:t>‹#›</a:t>
            </a:fld>
            <a:endParaRPr lang="en-GB"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1428" tIns="45714" rIns="91428" bIns="45714" rtlCol="0"/>
          <a:lstStyle>
            <a:lvl1pPr algn="l">
              <a:defRPr sz="1200"/>
            </a:lvl1pPr>
          </a:lstStyle>
          <a:p>
            <a:endParaRPr lang="en-GB" dirty="0"/>
          </a:p>
        </p:txBody>
      </p:sp>
      <p:sp>
        <p:nvSpPr>
          <p:cNvPr id="3" name="Date Placeholder 2"/>
          <p:cNvSpPr>
            <a:spLocks noGrp="1"/>
          </p:cNvSpPr>
          <p:nvPr>
            <p:ph type="dt" idx="1"/>
          </p:nvPr>
        </p:nvSpPr>
        <p:spPr>
          <a:xfrm>
            <a:off x="3970939" y="1"/>
            <a:ext cx="3037840" cy="464820"/>
          </a:xfrm>
          <a:prstGeom prst="rect">
            <a:avLst/>
          </a:prstGeom>
        </p:spPr>
        <p:txBody>
          <a:bodyPr vert="horz" lIns="91428" tIns="45714" rIns="91428" bIns="45714" rtlCol="0"/>
          <a:lstStyle>
            <a:lvl1pPr algn="r">
              <a:defRPr sz="1200"/>
            </a:lvl1pPr>
          </a:lstStyle>
          <a:p>
            <a:fld id="{A78EBCD8-DD74-4688-B557-C425E9DFD121}" type="datetimeFigureOut">
              <a:rPr lang="en-US" smtClean="0"/>
              <a:pPr/>
              <a:t>3/14/2013</a:t>
            </a:fld>
            <a:endParaRPr lang="en-GB"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8" tIns="45714" rIns="91428" bIns="45714" rtlCol="0" anchor="ctr"/>
          <a:lstStyle/>
          <a:p>
            <a:endParaRPr lang="en-GB"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8829968"/>
            <a:ext cx="3037840" cy="464820"/>
          </a:xfrm>
          <a:prstGeom prst="rect">
            <a:avLst/>
          </a:prstGeom>
        </p:spPr>
        <p:txBody>
          <a:bodyPr vert="horz" lIns="91428" tIns="45714" rIns="91428" bIns="45714"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1428" tIns="45714" rIns="91428" bIns="45714" rtlCol="0" anchor="b"/>
          <a:lstStyle>
            <a:lvl1pPr algn="r">
              <a:defRPr sz="1200"/>
            </a:lvl1pPr>
          </a:lstStyle>
          <a:p>
            <a:fld id="{E483BAE2-CD6F-4C10-A20E-5806DE8A7F58}" type="slidenum">
              <a:rPr lang="en-GB" smtClean="0"/>
              <a:pPr/>
              <a:t>‹#›</a:t>
            </a:fld>
            <a:endParaRPr lang="en-GB"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0715" y="4416314"/>
            <a:ext cx="5608975" cy="4182935"/>
          </a:xfrm>
          <a:prstGeom prst="rect">
            <a:avLst/>
          </a:prstGeom>
        </p:spPr>
        <p:txBody>
          <a:bodyPr lIns="91397" tIns="45698" rIns="91397" bIns="45698">
            <a:normAutofit/>
          </a:bodyPr>
          <a:lstStyle/>
          <a:p>
            <a:endParaRPr lang="en-GB" dirty="0"/>
          </a:p>
        </p:txBody>
      </p:sp>
      <p:sp>
        <p:nvSpPr>
          <p:cNvPr id="4" name="Slide Number Placeholder 3"/>
          <p:cNvSpPr>
            <a:spLocks noGrp="1"/>
          </p:cNvSpPr>
          <p:nvPr>
            <p:ph type="sldNum" sz="quarter" idx="10"/>
          </p:nvPr>
        </p:nvSpPr>
        <p:spPr>
          <a:xfrm>
            <a:off x="3970160" y="8829649"/>
            <a:ext cx="3038604" cy="465266"/>
          </a:xfrm>
          <a:prstGeom prst="rect">
            <a:avLst/>
          </a:prstGeom>
        </p:spPr>
        <p:txBody>
          <a:bodyPr lIns="91397" tIns="45698" rIns="91397" bIns="45698"/>
          <a:lstStyle/>
          <a:p>
            <a:fld id="{E483BAE2-CD6F-4C10-A20E-5806DE8A7F58}" type="slidenum">
              <a:rPr lang="en-GB" smtClean="0">
                <a:solidFill>
                  <a:prstClr val="black"/>
                </a:solidFill>
              </a:rPr>
              <a:pPr/>
              <a:t>1</a:t>
            </a:fld>
            <a:endParaRPr lang="en-GB"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1538" name="Rectangle 2"/>
          <p:cNvSpPr>
            <a:spLocks noGrp="1" noRot="1" noChangeAspect="1" noChangeArrowheads="1" noTextEdit="1"/>
          </p:cNvSpPr>
          <p:nvPr>
            <p:ph type="sldImg"/>
          </p:nvPr>
        </p:nvSpPr>
        <p:spPr bwMode="auto">
          <a:xfrm>
            <a:off x="1182688" y="696913"/>
            <a:ext cx="4648200" cy="3486150"/>
          </a:xfrm>
          <a:prstGeom prst="rect">
            <a:avLst/>
          </a:prstGeom>
          <a:noFill/>
          <a:ln>
            <a:solidFill>
              <a:srgbClr val="000000"/>
            </a:solidFill>
            <a:miter lim="800000"/>
            <a:headEnd/>
            <a:tailEnd/>
          </a:ln>
        </p:spPr>
      </p:sp>
      <p:sp>
        <p:nvSpPr>
          <p:cNvPr id="2881539" name="Rectangle 3"/>
          <p:cNvSpPr>
            <a:spLocks noGrp="1" noChangeArrowheads="1"/>
          </p:cNvSpPr>
          <p:nvPr>
            <p:ph type="body" idx="1"/>
          </p:nvPr>
        </p:nvSpPr>
        <p:spPr bwMode="auto">
          <a:xfrm>
            <a:off x="701345" y="4414561"/>
            <a:ext cx="5607711" cy="4185532"/>
          </a:xfrm>
          <a:prstGeom prst="rect">
            <a:avLst/>
          </a:prstGeom>
          <a:noFill/>
          <a:ln>
            <a:miter lim="800000"/>
            <a:headEnd/>
            <a:tailEnd/>
          </a:ln>
        </p:spPr>
        <p:txBody>
          <a:bodyPr lIns="91923" tIns="45963" rIns="91923" bIns="45963"/>
          <a:lstStyle/>
          <a:p>
            <a:r>
              <a:rPr lang="en-US" sz="800" dirty="0">
                <a:latin typeface="Arial" charset="0"/>
              </a:rPr>
              <a:t>Taken September 2008</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3586" name="Rectangle 2"/>
          <p:cNvSpPr>
            <a:spLocks noGrp="1" noRot="1" noChangeAspect="1" noChangeArrowheads="1" noTextEdit="1"/>
          </p:cNvSpPr>
          <p:nvPr>
            <p:ph type="sldImg"/>
          </p:nvPr>
        </p:nvSpPr>
        <p:spPr bwMode="auto">
          <a:xfrm>
            <a:off x="1182688" y="696913"/>
            <a:ext cx="4648200" cy="3486150"/>
          </a:xfrm>
          <a:prstGeom prst="rect">
            <a:avLst/>
          </a:prstGeom>
          <a:noFill/>
          <a:ln>
            <a:solidFill>
              <a:srgbClr val="000000"/>
            </a:solidFill>
            <a:miter lim="800000"/>
            <a:headEnd/>
            <a:tailEnd/>
          </a:ln>
        </p:spPr>
      </p:sp>
      <p:sp>
        <p:nvSpPr>
          <p:cNvPr id="2883587" name="Rectangle 3"/>
          <p:cNvSpPr>
            <a:spLocks noGrp="1" noChangeArrowheads="1"/>
          </p:cNvSpPr>
          <p:nvPr>
            <p:ph type="body" idx="1"/>
          </p:nvPr>
        </p:nvSpPr>
        <p:spPr bwMode="auto">
          <a:xfrm>
            <a:off x="701040" y="4414838"/>
            <a:ext cx="5608320" cy="4184650"/>
          </a:xfrm>
          <a:prstGeom prst="rect">
            <a:avLst/>
          </a:prstGeom>
          <a:noFill/>
          <a:ln>
            <a:miter lim="800000"/>
            <a:headEnd/>
            <a:tailEnd/>
          </a:ln>
        </p:spPr>
        <p:txBody>
          <a:bodyPr lIns="92251" tIns="46126" rIns="92251" bIns="46126"/>
          <a:lstStyle/>
          <a:p>
            <a:pPr>
              <a:spcBef>
                <a:spcPct val="0"/>
              </a:spcBef>
              <a:buFont typeface="Wingdings" pitchFamily="2" charset="2"/>
              <a:buNone/>
            </a:pPr>
            <a:r>
              <a:rPr lang="en-US" sz="800" b="1" dirty="0" smtClean="0">
                <a:latin typeface="Arial" charset="0"/>
              </a:rPr>
              <a:t>ROAD FEATURES</a:t>
            </a:r>
          </a:p>
          <a:p>
            <a:pPr>
              <a:spcBef>
                <a:spcPct val="0"/>
              </a:spcBef>
              <a:buFont typeface="Wingdings" pitchFamily="2" charset="2"/>
              <a:buNone/>
            </a:pPr>
            <a:r>
              <a:rPr lang="en-US" sz="800" dirty="0" smtClean="0">
                <a:latin typeface="Arial" charset="0"/>
              </a:rPr>
              <a:t>&gt; 7.2 </a:t>
            </a:r>
            <a:r>
              <a:rPr lang="en-US" sz="800" dirty="0" err="1" smtClean="0">
                <a:latin typeface="Arial" charset="0"/>
              </a:rPr>
              <a:t>kilometre</a:t>
            </a:r>
            <a:r>
              <a:rPr lang="en-US" sz="800" dirty="0" smtClean="0">
                <a:latin typeface="Arial" charset="0"/>
              </a:rPr>
              <a:t>, including 1.2 </a:t>
            </a:r>
            <a:r>
              <a:rPr lang="en-US" sz="800" dirty="0" err="1" smtClean="0">
                <a:latin typeface="Arial" charset="0"/>
              </a:rPr>
              <a:t>kilometre</a:t>
            </a:r>
            <a:r>
              <a:rPr lang="en-US" sz="800" dirty="0" smtClean="0">
                <a:latin typeface="Arial" charset="0"/>
              </a:rPr>
              <a:t> bridge, 2-3 lanes</a:t>
            </a:r>
          </a:p>
          <a:p>
            <a:pPr>
              <a:spcBef>
                <a:spcPct val="0"/>
              </a:spcBef>
            </a:pPr>
            <a:r>
              <a:rPr lang="en-US" sz="800" dirty="0" smtClean="0">
                <a:latin typeface="Arial" charset="0"/>
              </a:rPr>
              <a:t>&gt; Will run from Boulevard Henri-Bourassa on Montreal island to the existing A-440 on Laval island in Quebec, Canada.</a:t>
            </a:r>
          </a:p>
          <a:p>
            <a:pPr>
              <a:spcBef>
                <a:spcPct val="0"/>
              </a:spcBef>
              <a:buFont typeface="Wingdings" pitchFamily="2" charset="2"/>
              <a:buChar char="Ø"/>
            </a:pPr>
            <a:endParaRPr lang="en-US" sz="800" dirty="0" smtClean="0">
              <a:latin typeface="Arial" charset="0"/>
            </a:endParaRPr>
          </a:p>
          <a:p>
            <a:pPr>
              <a:spcBef>
                <a:spcPct val="0"/>
              </a:spcBef>
              <a:buFont typeface="Wingdings" pitchFamily="2" charset="2"/>
              <a:buNone/>
            </a:pPr>
            <a:r>
              <a:rPr lang="en-US" sz="800" dirty="0" smtClean="0">
                <a:latin typeface="Arial" charset="0"/>
              </a:rPr>
              <a:t>&gt;The Minister of Transportation of the Province of Quebec (“MTQ”) entered into a Partnership Agreement with Concession A25, L.P. on September 13, 2007 for the construction, financing, operations and maintenance of the </a:t>
            </a:r>
            <a:r>
              <a:rPr lang="en-US" sz="800" dirty="0" err="1" smtClean="0">
                <a:latin typeface="Arial" charset="0"/>
              </a:rPr>
              <a:t>Autoroute</a:t>
            </a:r>
            <a:r>
              <a:rPr lang="en-US" sz="800" dirty="0" smtClean="0">
                <a:latin typeface="Arial" charset="0"/>
              </a:rPr>
              <a:t> 25 Completion Project (“A25 Project”) </a:t>
            </a:r>
          </a:p>
          <a:p>
            <a:pPr>
              <a:spcBef>
                <a:spcPct val="0"/>
              </a:spcBef>
              <a:buFont typeface="Wingdings" pitchFamily="2" charset="2"/>
              <a:buNone/>
            </a:pPr>
            <a:r>
              <a:rPr lang="en-US" sz="800" dirty="0" smtClean="0">
                <a:latin typeface="Arial" charset="0"/>
              </a:rPr>
              <a:t>- 35 year concession term, ending 2042</a:t>
            </a:r>
          </a:p>
          <a:p>
            <a:pPr>
              <a:spcBef>
                <a:spcPct val="0"/>
              </a:spcBef>
              <a:buFont typeface="Wingdings" pitchFamily="2" charset="2"/>
              <a:buNone/>
            </a:pPr>
            <a:r>
              <a:rPr lang="en-US" sz="800" dirty="0" smtClean="0">
                <a:latin typeface="Arial" charset="0"/>
              </a:rPr>
              <a:t>- Maximum toll rates are specified and increase at CPI</a:t>
            </a:r>
          </a:p>
          <a:p>
            <a:pPr>
              <a:spcBef>
                <a:spcPct val="0"/>
              </a:spcBef>
              <a:buFontTx/>
              <a:buChar char="-"/>
            </a:pPr>
            <a:r>
              <a:rPr lang="en-US" sz="800" dirty="0" smtClean="0">
                <a:latin typeface="Arial" charset="0"/>
              </a:rPr>
              <a:t>Annual availability payment of $13m p.a. (~20%), guaranteed minimum toll revenue (~10%) and toll revenue upside sharing threshold (50/50)</a:t>
            </a:r>
          </a:p>
          <a:p>
            <a:pPr>
              <a:spcBef>
                <a:spcPct val="0"/>
              </a:spcBef>
              <a:buFontTx/>
              <a:buChar char="-"/>
            </a:pPr>
            <a:r>
              <a:rPr lang="en-US" sz="800" dirty="0" smtClean="0">
                <a:latin typeface="Arial" charset="0"/>
              </a:rPr>
              <a:t>ability to sustain 70% traffic downside case without defaulting</a:t>
            </a:r>
          </a:p>
          <a:p>
            <a:pPr>
              <a:spcBef>
                <a:spcPct val="0"/>
              </a:spcBef>
            </a:pPr>
            <a:endParaRPr lang="en-US" sz="800" dirty="0" smtClean="0">
              <a:latin typeface="Arial" charset="0"/>
            </a:endParaRPr>
          </a:p>
          <a:p>
            <a:pPr>
              <a:spcBef>
                <a:spcPct val="0"/>
              </a:spcBef>
              <a:buFont typeface="Wingdings" pitchFamily="2" charset="2"/>
              <a:buNone/>
            </a:pPr>
            <a:r>
              <a:rPr lang="en-US" sz="800" dirty="0" smtClean="0">
                <a:latin typeface="Arial" charset="0"/>
              </a:rPr>
              <a:t>&gt; EV of $ 490 million, comprising equity of $247m, senior debt of $260m</a:t>
            </a:r>
          </a:p>
          <a:p>
            <a:pPr>
              <a:spcBef>
                <a:spcPct val="0"/>
              </a:spcBef>
              <a:buFontTx/>
              <a:buChar char="-"/>
            </a:pPr>
            <a:r>
              <a:rPr lang="en-US" sz="800" dirty="0" smtClean="0">
                <a:latin typeface="Arial" charset="0"/>
              </a:rPr>
              <a:t>Additional government funding of $80m from MTQ</a:t>
            </a:r>
          </a:p>
          <a:p>
            <a:pPr>
              <a:spcBef>
                <a:spcPct val="0"/>
              </a:spcBef>
            </a:pPr>
            <a:endParaRPr lang="en-US" sz="800" dirty="0" smtClean="0">
              <a:latin typeface="Arial" charset="0"/>
            </a:endParaRPr>
          </a:p>
          <a:p>
            <a:pPr>
              <a:spcBef>
                <a:spcPct val="0"/>
              </a:spcBef>
              <a:buClr>
                <a:schemeClr val="tx2"/>
              </a:buClr>
              <a:buFont typeface="Wingdings" pitchFamily="2" charset="2"/>
              <a:buNone/>
            </a:pPr>
            <a:r>
              <a:rPr lang="en-US" sz="800" dirty="0" smtClean="0">
                <a:latin typeface="Arial" charset="0"/>
              </a:rPr>
              <a:t>&gt; September 2007: Macquarie acquires interest in A25</a:t>
            </a:r>
          </a:p>
          <a:p>
            <a:pPr>
              <a:spcBef>
                <a:spcPct val="0"/>
              </a:spcBef>
              <a:buClr>
                <a:schemeClr val="tx2"/>
              </a:buClr>
              <a:buFont typeface="Wingdings" pitchFamily="2" charset="2"/>
              <a:buNone/>
            </a:pPr>
            <a:r>
              <a:rPr lang="en-US" sz="800" dirty="0" smtClean="0">
                <a:latin typeface="Arial" charset="0"/>
              </a:rPr>
              <a:t>-Scheduled to open to traffic in June 2011, early opening planned May 2011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6386" name="Rectangle 2"/>
          <p:cNvSpPr>
            <a:spLocks noGrp="1" noRot="1" noChangeAspect="1" noChangeArrowheads="1" noTextEdit="1"/>
          </p:cNvSpPr>
          <p:nvPr>
            <p:ph type="sldImg"/>
          </p:nvPr>
        </p:nvSpPr>
        <p:spPr bwMode="auto">
          <a:xfrm>
            <a:off x="1184275" y="700088"/>
            <a:ext cx="4641850" cy="3482975"/>
          </a:xfrm>
          <a:prstGeom prst="rect">
            <a:avLst/>
          </a:prstGeom>
          <a:noFill/>
          <a:ln>
            <a:solidFill>
              <a:srgbClr val="000000"/>
            </a:solidFill>
            <a:miter lim="800000"/>
            <a:headEnd/>
            <a:tailEnd/>
          </a:ln>
        </p:spPr>
      </p:sp>
      <p:sp>
        <p:nvSpPr>
          <p:cNvPr id="2576387" name="Rectangle 3"/>
          <p:cNvSpPr>
            <a:spLocks noGrp="1" noChangeArrowheads="1"/>
          </p:cNvSpPr>
          <p:nvPr>
            <p:ph type="body" idx="1"/>
          </p:nvPr>
        </p:nvSpPr>
        <p:spPr bwMode="auto">
          <a:xfrm>
            <a:off x="478971" y="4415327"/>
            <a:ext cx="6139543" cy="4183163"/>
          </a:xfrm>
          <a:prstGeom prst="rect">
            <a:avLst/>
          </a:prstGeom>
          <a:noFill/>
          <a:ln>
            <a:miter lim="800000"/>
            <a:headEnd/>
            <a:tailEnd/>
          </a:ln>
        </p:spPr>
        <p:txBody>
          <a:bodyPr lIns="86800" tIns="43398" rIns="86800" bIns="43398"/>
          <a:lstStyle/>
          <a:p>
            <a:r>
              <a:rPr lang="en-GB" dirty="0" smtClean="0">
                <a:latin typeface="+mn-lt"/>
                <a:ea typeface="LF_Kai"/>
              </a:rPr>
              <a:t>Total infrastructure investment £56tr over next 20 years with over £2.6tr expected in 2012</a:t>
            </a:r>
          </a:p>
          <a:p>
            <a:r>
              <a:rPr lang="en-GB" dirty="0" smtClean="0">
                <a:latin typeface="+mn-lt"/>
                <a:ea typeface="LF_Kai"/>
              </a:rPr>
              <a:t>Governments trying to reduce public debt and encourage private involvement in infrastructure </a:t>
            </a:r>
          </a:p>
          <a:p>
            <a:r>
              <a:rPr lang="en-GB" dirty="0" smtClean="0">
                <a:latin typeface="+mn-lt"/>
                <a:ea typeface="LF_Kai"/>
              </a:rPr>
              <a:t>On average ,62% of infrastructure development will occur in OECD countries </a:t>
            </a:r>
          </a:p>
          <a:p>
            <a:r>
              <a:rPr lang="en-GB" dirty="0" smtClean="0">
                <a:latin typeface="+mn-lt"/>
                <a:ea typeface="LF_Kai"/>
              </a:rPr>
              <a:t>New vs. maintenance expenditures is almost 50:50 over the long term </a:t>
            </a:r>
          </a:p>
          <a:p>
            <a:pPr>
              <a:lnSpc>
                <a:spcPct val="105000"/>
              </a:lnSpc>
            </a:pPr>
            <a:endParaRPr lang="en-GB" dirty="0" smtClean="0">
              <a:latin typeface="+mn-lt"/>
              <a:ea typeface="LF_Kai"/>
            </a:endParaRPr>
          </a:p>
          <a:p>
            <a:pPr>
              <a:lnSpc>
                <a:spcPct val="105000"/>
              </a:lnSpc>
            </a:pPr>
            <a:endParaRPr lang="en-GB" dirty="0" smtClean="0">
              <a:latin typeface="+mn-lt"/>
              <a:ea typeface="LF_Kai"/>
            </a:endParaRPr>
          </a:p>
          <a:p>
            <a:pPr>
              <a:lnSpc>
                <a:spcPct val="105000"/>
              </a:lnSpc>
            </a:pPr>
            <a:endParaRPr lang="en-GB" dirty="0" smtClean="0">
              <a:latin typeface="+mn-lt"/>
              <a:ea typeface="LF_Kai"/>
            </a:endParaRPr>
          </a:p>
          <a:p>
            <a:pPr>
              <a:lnSpc>
                <a:spcPct val="105000"/>
              </a:lnSpc>
            </a:pPr>
            <a:endParaRPr lang="en-GB" dirty="0" smtClean="0">
              <a:latin typeface="+mn-lt"/>
              <a:ea typeface="LF_Kai"/>
            </a:endParaRPr>
          </a:p>
          <a:p>
            <a:endParaRPr lang="ko-KR" altLang="en-US" dirty="0">
              <a:ea typeface="굴림" pitchFamily="50" charset="-12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bwMode="auto">
          <a:xfrm>
            <a:off x="1182688" y="695325"/>
            <a:ext cx="4646612" cy="3486150"/>
          </a:xfrm>
          <a:prstGeom prst="rect">
            <a:avLst/>
          </a:prstGeom>
          <a:noFill/>
          <a:ln w="12700">
            <a:solidFill>
              <a:srgbClr val="000000"/>
            </a:solidFill>
            <a:miter lim="800000"/>
            <a:headEnd/>
            <a:tailEnd/>
          </a:ln>
        </p:spPr>
      </p:sp>
      <p:sp>
        <p:nvSpPr>
          <p:cNvPr id="43011" name="Notes Placeholder 2"/>
          <p:cNvSpPr>
            <a:spLocks noGrp="1"/>
          </p:cNvSpPr>
          <p:nvPr>
            <p:ph type="body" idx="1"/>
          </p:nvPr>
        </p:nvSpPr>
        <p:spPr bwMode="auto">
          <a:xfrm>
            <a:off x="701040" y="4415831"/>
            <a:ext cx="5608320" cy="4184258"/>
          </a:xfrm>
          <a:prstGeom prst="rect">
            <a:avLst/>
          </a:prstGeom>
          <a:noFill/>
          <a:ln>
            <a:miter lim="800000"/>
            <a:headEnd/>
            <a:tailEnd/>
          </a:ln>
        </p:spPr>
        <p:txBody>
          <a:bodyPr lIns="90903" tIns="45453" rIns="90903" bIns="45453"/>
          <a:lstStyle/>
          <a:p>
            <a:pPr>
              <a:buFont typeface="Arial" pitchFamily="34" charset="0"/>
              <a:buNone/>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0297" tIns="45148" rIns="90297" bIns="45148">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13" name="Rectangle 17"/>
          <p:cNvSpPr>
            <a:spLocks noGrp="1" noChangeArrowheads="1"/>
          </p:cNvSpPr>
          <p:nvPr userDrawn="1">
            <p:ph type="ctrTitle"/>
          </p:nvPr>
        </p:nvSpPr>
        <p:spPr>
          <a:xfrm>
            <a:off x="2071670" y="5643578"/>
            <a:ext cx="4266404" cy="392140"/>
          </a:xfrm>
          <a:prstGeom prst="rect">
            <a:avLst/>
          </a:prstGeom>
        </p:spPr>
        <p:txBody>
          <a:bodyPr lIns="91440" rIns="91440" anchor="ctr"/>
          <a:lstStyle>
            <a:lvl1pPr algn="l">
              <a:defRPr baseline="0">
                <a:solidFill>
                  <a:schemeClr val="accent6"/>
                </a:solidFill>
                <a:latin typeface="Calibri" pitchFamily="34" charset="0"/>
              </a:defRPr>
            </a:lvl1pPr>
          </a:lstStyle>
          <a:p>
            <a:endParaRPr lang="en-US" dirty="0"/>
          </a:p>
        </p:txBody>
      </p:sp>
      <p:pic>
        <p:nvPicPr>
          <p:cNvPr id="34" name="Picture 21" descr="Road square"/>
          <p:cNvPicPr>
            <a:picLocks noChangeAspect="1" noChangeArrowheads="1"/>
          </p:cNvPicPr>
          <p:nvPr userDrawn="1"/>
        </p:nvPicPr>
        <p:blipFill>
          <a:blip r:embed="rId2" cstate="print"/>
          <a:srcRect/>
          <a:stretch>
            <a:fillRect/>
          </a:stretch>
        </p:blipFill>
        <p:spPr bwMode="auto">
          <a:xfrm>
            <a:off x="162721" y="5485512"/>
            <a:ext cx="849600" cy="735949"/>
          </a:xfrm>
          <a:prstGeom prst="rect">
            <a:avLst/>
          </a:prstGeom>
          <a:noFill/>
          <a:ln w="6350">
            <a:solidFill>
              <a:schemeClr val="tx1"/>
            </a:solidFill>
            <a:miter lim="800000"/>
            <a:headEnd/>
            <a:tailEnd/>
          </a:ln>
        </p:spPr>
      </p:pic>
      <p:sp>
        <p:nvSpPr>
          <p:cNvPr id="35" name="Rectangle 34"/>
          <p:cNvSpPr/>
          <p:nvPr userDrawn="1"/>
        </p:nvSpPr>
        <p:spPr bwMode="auto">
          <a:xfrm>
            <a:off x="1136337" y="5483461"/>
            <a:ext cx="849600" cy="738000"/>
          </a:xfrm>
          <a:prstGeom prst="rect">
            <a:avLst/>
          </a:prstGeom>
          <a:solidFill>
            <a:schemeClr val="tx1">
              <a:lumMod val="60000"/>
              <a:lumOff val="40000"/>
            </a:schemeClr>
          </a:solidFill>
          <a:ln w="9525">
            <a:solidFill>
              <a:schemeClr val="tx1"/>
            </a:solidFill>
            <a:miter lim="800000"/>
            <a:headEnd/>
            <a:tailEnd/>
          </a:ln>
        </p:spPr>
        <p:txBody>
          <a:bodyPr wrap="none" rtlCol="0" anchor="ctr"/>
          <a:lstStyle/>
          <a:p>
            <a:pPr algn="l"/>
            <a:endParaRPr lang="en-GB" sz="1200">
              <a:latin typeface="Calibri" pitchFamily="34" charset="0"/>
            </a:endParaRPr>
          </a:p>
        </p:txBody>
      </p:sp>
      <p:sp>
        <p:nvSpPr>
          <p:cNvPr id="19" name="Rectangle 18"/>
          <p:cNvSpPr>
            <a:spLocks noChangeArrowheads="1"/>
          </p:cNvSpPr>
          <p:nvPr userDrawn="1"/>
        </p:nvSpPr>
        <p:spPr bwMode="auto">
          <a:xfrm rot="16200000">
            <a:off x="3968751" y="-3512356"/>
            <a:ext cx="1206500" cy="8818558"/>
          </a:xfrm>
          <a:prstGeom prst="rect">
            <a:avLst/>
          </a:prstGeom>
          <a:solidFill>
            <a:schemeClr val="accent5"/>
          </a:solidFill>
          <a:ln w="3175">
            <a:noFill/>
            <a:miter lim="800000"/>
            <a:headEnd/>
            <a:tailEnd/>
          </a:ln>
          <a:effectLst/>
        </p:spPr>
        <p:txBody>
          <a:bodyPr wrap="none" anchor="ctr"/>
          <a:lstStyle/>
          <a:p>
            <a:pPr>
              <a:defRPr/>
            </a:pPr>
            <a:endParaRPr lang="en-GB" kern="0" dirty="0" smtClean="0">
              <a:solidFill>
                <a:sysClr val="windowText" lastClr="000000"/>
              </a:solidFill>
            </a:endParaRPr>
          </a:p>
        </p:txBody>
      </p:sp>
      <p:pic>
        <p:nvPicPr>
          <p:cNvPr id="20" name="Picture 23"/>
          <p:cNvPicPr>
            <a:picLocks noChangeAspect="1" noChangeArrowheads="1"/>
          </p:cNvPicPr>
          <p:nvPr userDrawn="1"/>
        </p:nvPicPr>
        <p:blipFill>
          <a:blip r:embed="rId3" cstate="screen"/>
          <a:srcRect/>
          <a:stretch>
            <a:fillRect/>
          </a:stretch>
        </p:blipFill>
        <p:spPr bwMode="auto">
          <a:xfrm>
            <a:off x="338986" y="425156"/>
            <a:ext cx="801688" cy="877887"/>
          </a:xfrm>
          <a:prstGeom prst="rect">
            <a:avLst/>
          </a:prstGeom>
          <a:noFill/>
          <a:ln w="9525">
            <a:noFill/>
            <a:miter lim="800000"/>
            <a:headEnd/>
            <a:tailEnd/>
          </a:ln>
        </p:spPr>
      </p:pic>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graphic">
    <p:spTree>
      <p:nvGrpSpPr>
        <p:cNvPr id="1" name=""/>
        <p:cNvGrpSpPr/>
        <p:nvPr/>
      </p:nvGrpSpPr>
      <p:grpSpPr>
        <a:xfrm>
          <a:off x="0" y="0"/>
          <a:ext cx="0" cy="0"/>
          <a:chOff x="0" y="0"/>
          <a:chExt cx="0" cy="0"/>
        </a:xfrm>
      </p:grpSpPr>
      <p:sp>
        <p:nvSpPr>
          <p:cNvPr id="7"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8"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4" name="Content Placeholder 3"/>
          <p:cNvSpPr>
            <a:spLocks noGrp="1"/>
          </p:cNvSpPr>
          <p:nvPr>
            <p:ph sz="half" idx="2"/>
          </p:nvPr>
        </p:nvSpPr>
        <p:spPr>
          <a:xfrm>
            <a:off x="4640874" y="1268414"/>
            <a:ext cx="4327280" cy="288000"/>
          </a:xfrm>
          <a:prstGeom prst="rect">
            <a:avLst/>
          </a:prstGeom>
          <a:solidFill>
            <a:schemeClr val="tx1"/>
          </a:solidFill>
          <a:ln>
            <a:solidFill>
              <a:schemeClr val="tx1"/>
            </a:solidFill>
          </a:ln>
        </p:spPr>
        <p:txBody>
          <a:bodyPr anchor="ctr" anchorCtr="1"/>
          <a:lstStyle>
            <a:lvl1pPr algn="ctr">
              <a:buClr>
                <a:schemeClr val="tx1"/>
              </a:buClr>
              <a:buNone/>
              <a:defRPr sz="1200" b="1" baseline="0">
                <a:solidFill>
                  <a:srgbClr val="FFFFFF"/>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24" name="Rectangle 23"/>
          <p:cNvSpPr/>
          <p:nvPr userDrawn="1"/>
        </p:nvSpPr>
        <p:spPr bwMode="auto">
          <a:xfrm>
            <a:off x="102943" y="6226175"/>
            <a:ext cx="1825851" cy="144000"/>
          </a:xfrm>
          <a:prstGeom prst="rect">
            <a:avLst/>
          </a:prstGeom>
          <a:noFill/>
          <a:ln w="9525">
            <a:noFill/>
            <a:miter lim="800000"/>
            <a:headEnd/>
            <a:tailEnd/>
          </a:ln>
        </p:spPr>
        <p:txBody>
          <a:bodyPr wrap="none" rtlCol="0" anchor="ctr"/>
          <a:lstStyle/>
          <a:p>
            <a:pPr algn="l"/>
            <a:endParaRPr lang="en-GB" sz="700" i="1" dirty="0">
              <a:solidFill>
                <a:schemeClr val="accent1"/>
              </a:solidFill>
              <a:latin typeface="Calibri" pitchFamily="34" charset="0"/>
            </a:endParaRPr>
          </a:p>
        </p:txBody>
      </p:sp>
      <p:sp>
        <p:nvSpPr>
          <p:cNvPr id="13" name="Content Placeholder 2"/>
          <p:cNvSpPr>
            <a:spLocks noGrp="1"/>
          </p:cNvSpPr>
          <p:nvPr>
            <p:ph sz="half" idx="11"/>
          </p:nvPr>
        </p:nvSpPr>
        <p:spPr>
          <a:xfrm>
            <a:off x="174382" y="2000240"/>
            <a:ext cx="4326182" cy="4092585"/>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5" name="Content Placeholder 2"/>
          <p:cNvSpPr>
            <a:spLocks noGrp="1"/>
          </p:cNvSpPr>
          <p:nvPr>
            <p:ph sz="half" idx="13"/>
          </p:nvPr>
        </p:nvSpPr>
        <p:spPr>
          <a:xfrm>
            <a:off x="4640874" y="4286256"/>
            <a:ext cx="4326182" cy="1800000"/>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8" name="Content Placeholder 2"/>
          <p:cNvSpPr>
            <a:spLocks noGrp="1"/>
          </p:cNvSpPr>
          <p:nvPr>
            <p:ph sz="half" idx="15"/>
          </p:nvPr>
        </p:nvSpPr>
        <p:spPr>
          <a:xfrm>
            <a:off x="174382" y="1700214"/>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20" name="Content Placeholder 2"/>
          <p:cNvSpPr>
            <a:spLocks noGrp="1"/>
          </p:cNvSpPr>
          <p:nvPr>
            <p:ph sz="half" idx="16"/>
          </p:nvPr>
        </p:nvSpPr>
        <p:spPr>
          <a:xfrm>
            <a:off x="4640874" y="3986230"/>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19" name="Title 1"/>
          <p:cNvSpPr>
            <a:spLocks noGrp="1"/>
          </p:cNvSpPr>
          <p:nvPr>
            <p:ph type="title"/>
          </p:nvPr>
        </p:nvSpPr>
        <p:spPr>
          <a:xfrm>
            <a:off x="174381" y="547672"/>
            <a:ext cx="8793773" cy="595312"/>
          </a:xfrm>
          <a:prstGeom prst="rect">
            <a:avLst/>
          </a:prstGeom>
        </p:spPr>
        <p:txBody>
          <a:bodyPr lIns="0" rIns="0" anchor="b" anchorCtr="0"/>
          <a:lstStyle>
            <a:lvl1pPr>
              <a:defRPr>
                <a:solidFill>
                  <a:srgbClr val="000000"/>
                </a:solidFill>
                <a:latin typeface="Calibri" pitchFamily="34" charset="0"/>
              </a:defRPr>
            </a:lvl1pPr>
          </a:lstStyle>
          <a:p>
            <a:r>
              <a:rPr lang="en-US" dirty="0" smtClean="0"/>
              <a:t>Click to edit Master title style</a:t>
            </a:r>
            <a:endParaRPr lang="en-US" dirty="0"/>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graphs illustrations">
    <p:spTree>
      <p:nvGrpSpPr>
        <p:cNvPr id="1" name=""/>
        <p:cNvGrpSpPr/>
        <p:nvPr/>
      </p:nvGrpSpPr>
      <p:grpSpPr>
        <a:xfrm>
          <a:off x="0" y="0"/>
          <a:ext cx="0" cy="0"/>
          <a:chOff x="0" y="0"/>
          <a:chExt cx="0" cy="0"/>
        </a:xfrm>
      </p:grpSpPr>
      <p:sp>
        <p:nvSpPr>
          <p:cNvPr id="7"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8"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4" name="Content Placeholder 3"/>
          <p:cNvSpPr>
            <a:spLocks noGrp="1"/>
          </p:cNvSpPr>
          <p:nvPr>
            <p:ph sz="half" idx="2"/>
          </p:nvPr>
        </p:nvSpPr>
        <p:spPr>
          <a:xfrm>
            <a:off x="4640874" y="1268414"/>
            <a:ext cx="4327280" cy="288000"/>
          </a:xfrm>
          <a:prstGeom prst="rect">
            <a:avLst/>
          </a:prstGeom>
          <a:solidFill>
            <a:schemeClr val="tx1"/>
          </a:solidFill>
          <a:ln>
            <a:solidFill>
              <a:srgbClr val="5F5F5F"/>
            </a:solidFill>
          </a:ln>
        </p:spPr>
        <p:txBody>
          <a:bodyPr anchor="ctr" anchorCtr="1"/>
          <a:lstStyle>
            <a:lvl1pPr algn="ctr">
              <a:buClr>
                <a:schemeClr val="tx1"/>
              </a:buClr>
              <a:buNone/>
              <a:defRPr sz="1200" b="1" baseline="0">
                <a:solidFill>
                  <a:srgbClr val="FFFFFF"/>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12" name="Content Placeholder 3"/>
          <p:cNvSpPr>
            <a:spLocks noGrp="1"/>
          </p:cNvSpPr>
          <p:nvPr>
            <p:ph sz="half" idx="10"/>
          </p:nvPr>
        </p:nvSpPr>
        <p:spPr>
          <a:xfrm>
            <a:off x="174386" y="1268414"/>
            <a:ext cx="4327280" cy="288000"/>
          </a:xfrm>
          <a:prstGeom prst="rect">
            <a:avLst/>
          </a:prstGeom>
          <a:solidFill>
            <a:schemeClr val="tx1"/>
          </a:solidFill>
          <a:ln>
            <a:solidFill>
              <a:srgbClr val="5F5F5F"/>
            </a:solidFill>
          </a:ln>
        </p:spPr>
        <p:txBody>
          <a:bodyPr anchor="ctr" anchorCtr="1"/>
          <a:lstStyle>
            <a:lvl1pPr algn="ctr">
              <a:buClr>
                <a:schemeClr val="tx1"/>
              </a:buClr>
              <a:buNone/>
              <a:defRPr sz="1200" b="1" baseline="0">
                <a:solidFill>
                  <a:srgbClr val="FFFFFF"/>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13"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26" name="Rectangle 25"/>
          <p:cNvSpPr/>
          <p:nvPr userDrawn="1"/>
        </p:nvSpPr>
        <p:spPr bwMode="auto">
          <a:xfrm>
            <a:off x="102943" y="6226175"/>
            <a:ext cx="1825851" cy="144000"/>
          </a:xfrm>
          <a:prstGeom prst="rect">
            <a:avLst/>
          </a:prstGeom>
          <a:noFill/>
          <a:ln w="9525">
            <a:noFill/>
            <a:miter lim="800000"/>
            <a:headEnd/>
            <a:tailEnd/>
          </a:ln>
        </p:spPr>
        <p:txBody>
          <a:bodyPr wrap="none" rtlCol="0" anchor="ctr"/>
          <a:lstStyle/>
          <a:p>
            <a:pPr algn="l"/>
            <a:endParaRPr lang="en-GB" sz="700" i="1" dirty="0">
              <a:solidFill>
                <a:schemeClr val="accent1"/>
              </a:solidFill>
              <a:latin typeface="Calibri" pitchFamily="34" charset="0"/>
            </a:endParaRPr>
          </a:p>
        </p:txBody>
      </p:sp>
      <p:sp>
        <p:nvSpPr>
          <p:cNvPr id="19" name="Title 1"/>
          <p:cNvSpPr>
            <a:spLocks noGrp="1"/>
          </p:cNvSpPr>
          <p:nvPr>
            <p:ph type="title"/>
          </p:nvPr>
        </p:nvSpPr>
        <p:spPr>
          <a:xfrm>
            <a:off x="174381" y="547672"/>
            <a:ext cx="8793773" cy="595312"/>
          </a:xfrm>
          <a:prstGeom prst="rect">
            <a:avLst/>
          </a:prstGeom>
        </p:spPr>
        <p:txBody>
          <a:bodyPr lIns="0" rIns="0" anchor="b" anchorCtr="0"/>
          <a:lstStyle>
            <a:lvl1pPr>
              <a:defRPr>
                <a:solidFill>
                  <a:srgbClr val="000000"/>
                </a:solidFill>
                <a:latin typeface="Calibri" pitchFamily="34" charset="0"/>
              </a:defRPr>
            </a:lvl1pPr>
          </a:lstStyle>
          <a:p>
            <a:r>
              <a:rPr lang="en-US" dirty="0" smtClean="0"/>
              <a:t>Click to edit Master title style</a:t>
            </a:r>
            <a:endParaRPr lang="en-US" dirty="0"/>
          </a:p>
        </p:txBody>
      </p:sp>
    </p:spTree>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6"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10"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23" name="Rectangle 22"/>
          <p:cNvSpPr/>
          <p:nvPr userDrawn="1"/>
        </p:nvSpPr>
        <p:spPr bwMode="auto">
          <a:xfrm>
            <a:off x="102943" y="6226175"/>
            <a:ext cx="1825851" cy="144000"/>
          </a:xfrm>
          <a:prstGeom prst="rect">
            <a:avLst/>
          </a:prstGeom>
          <a:noFill/>
          <a:ln w="9525">
            <a:noFill/>
            <a:miter lim="800000"/>
            <a:headEnd/>
            <a:tailEnd/>
          </a:ln>
        </p:spPr>
        <p:txBody>
          <a:bodyPr wrap="none" rtlCol="0" anchor="ctr"/>
          <a:lstStyle/>
          <a:p>
            <a:pPr algn="l"/>
            <a:endParaRPr lang="en-GB" sz="700" i="1" dirty="0">
              <a:solidFill>
                <a:schemeClr val="accent1"/>
              </a:solidFill>
              <a:latin typeface="Calibri" pitchFamily="34" charset="0"/>
            </a:endParaRPr>
          </a:p>
        </p:txBody>
      </p:sp>
      <p:sp>
        <p:nvSpPr>
          <p:cNvPr id="16" name="Title 1"/>
          <p:cNvSpPr>
            <a:spLocks noGrp="1"/>
          </p:cNvSpPr>
          <p:nvPr>
            <p:ph type="title"/>
          </p:nvPr>
        </p:nvSpPr>
        <p:spPr>
          <a:xfrm>
            <a:off x="174381" y="547672"/>
            <a:ext cx="8793773" cy="595312"/>
          </a:xfrm>
          <a:prstGeom prst="rect">
            <a:avLst/>
          </a:prstGeom>
        </p:spPr>
        <p:txBody>
          <a:bodyPr lIns="0" rIns="0" anchor="b" anchorCtr="0"/>
          <a:lstStyle>
            <a:lvl1pPr>
              <a:defRPr>
                <a:solidFill>
                  <a:srgbClr val="000000"/>
                </a:solidFill>
                <a:latin typeface="Calibri" pitchFamily="34" charset="0"/>
              </a:defRPr>
            </a:lvl1pPr>
          </a:lstStyle>
          <a:p>
            <a:r>
              <a:rPr lang="en-US" dirty="0" smtClean="0"/>
              <a:t>Click to edit Master title style</a:t>
            </a:r>
            <a:endParaRPr lang="en-US" dirty="0"/>
          </a:p>
        </p:txBody>
      </p:sp>
    </p:spTree>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age for doublesided printing">
    <p:spTree>
      <p:nvGrpSpPr>
        <p:cNvPr id="1" name=""/>
        <p:cNvGrpSpPr/>
        <p:nvPr/>
      </p:nvGrpSpPr>
      <p:grpSpPr>
        <a:xfrm>
          <a:off x="0" y="0"/>
          <a:ext cx="0" cy="0"/>
          <a:chOff x="0" y="0"/>
          <a:chExt cx="0" cy="0"/>
        </a:xfrm>
      </p:grpSpPr>
      <p:sp>
        <p:nvSpPr>
          <p:cNvPr id="2" name="TextBox 1"/>
          <p:cNvSpPr txBox="1"/>
          <p:nvPr userDrawn="1"/>
        </p:nvSpPr>
        <p:spPr>
          <a:xfrm>
            <a:off x="3144716" y="3367088"/>
            <a:ext cx="2854569" cy="215900"/>
          </a:xfrm>
          <a:prstGeom prst="rect">
            <a:avLst/>
          </a:prstGeom>
          <a:noFill/>
        </p:spPr>
        <p:txBody>
          <a:bodyPr>
            <a:spAutoFit/>
          </a:bodyPr>
          <a:lstStyle/>
          <a:p>
            <a:pPr algn="ctr" fontAlgn="base">
              <a:spcBef>
                <a:spcPct val="0"/>
              </a:spcBef>
              <a:spcAft>
                <a:spcPct val="0"/>
              </a:spcAft>
              <a:defRPr/>
            </a:pPr>
            <a:r>
              <a:rPr lang="en-US" sz="800" b="1" dirty="0">
                <a:solidFill>
                  <a:schemeClr val="tx1"/>
                </a:solidFill>
                <a:latin typeface="Calibri" pitchFamily="34" charset="0"/>
              </a:rPr>
              <a:t>This page is intentionally left blank</a:t>
            </a:r>
            <a:endParaRPr lang="en-AU" sz="800" b="1" dirty="0">
              <a:solidFill>
                <a:schemeClr val="tx1"/>
              </a:solidFill>
              <a:latin typeface="Calibri" pitchFamily="34" charset="0"/>
            </a:endParaRPr>
          </a:p>
        </p:txBody>
      </p:sp>
      <p:sp>
        <p:nvSpPr>
          <p:cNvPr id="3"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Tree>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single column">
    <p:spTree>
      <p:nvGrpSpPr>
        <p:cNvPr id="1" name=""/>
        <p:cNvGrpSpPr/>
        <p:nvPr/>
      </p:nvGrpSpPr>
      <p:grpSpPr>
        <a:xfrm>
          <a:off x="0" y="0"/>
          <a:ext cx="0" cy="0"/>
          <a:chOff x="0" y="0"/>
          <a:chExt cx="0" cy="0"/>
        </a:xfrm>
      </p:grpSpPr>
      <p:sp>
        <p:nvSpPr>
          <p:cNvPr id="5"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marL="0" algn="ctr" defTabSz="914400" rtl="0" eaLnBrk="1" fontAlgn="base" latinLnBrk="0" hangingPunct="1">
              <a:spcBef>
                <a:spcPct val="0"/>
              </a:spcBef>
              <a:spcAft>
                <a:spcPct val="0"/>
              </a:spcAft>
              <a:defRPr/>
            </a:pPr>
            <a:endParaRPr lang="en-US" sz="800" b="1" kern="1200" dirty="0">
              <a:solidFill>
                <a:srgbClr val="8181FF"/>
              </a:solidFill>
              <a:latin typeface="+mn-lt"/>
              <a:ea typeface="+mn-ea"/>
              <a:cs typeface="+mn-cs"/>
            </a:endParaRPr>
          </a:p>
        </p:txBody>
      </p:sp>
      <p:sp>
        <p:nvSpPr>
          <p:cNvPr id="6"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marL="0" algn="ctr" defTabSz="914400" rtl="0" eaLnBrk="1" fontAlgn="base" latinLnBrk="0" hangingPunct="1">
              <a:spcBef>
                <a:spcPct val="0"/>
              </a:spcBef>
              <a:spcAft>
                <a:spcPct val="0"/>
              </a:spcAft>
              <a:defRPr/>
            </a:pPr>
            <a:endParaRPr lang="en-US" sz="800" b="1" kern="1200" dirty="0">
              <a:solidFill>
                <a:srgbClr val="8181FF"/>
              </a:solidFill>
              <a:latin typeface="+mn-lt"/>
              <a:ea typeface="+mn-ea"/>
              <a:cs typeface="+mn-cs"/>
            </a:endParaRPr>
          </a:p>
        </p:txBody>
      </p:sp>
      <p:sp>
        <p:nvSpPr>
          <p:cNvPr id="7"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12" name="Content Placeholder 2"/>
          <p:cNvSpPr>
            <a:spLocks noGrp="1"/>
          </p:cNvSpPr>
          <p:nvPr>
            <p:ph sz="half" idx="1"/>
          </p:nvPr>
        </p:nvSpPr>
        <p:spPr>
          <a:xfrm>
            <a:off x="174381" y="1665288"/>
            <a:ext cx="8793773" cy="4460875"/>
          </a:xfrm>
          <a:prstGeom prst="rect">
            <a:avLst/>
          </a:prstGeom>
        </p:spPr>
        <p:txBody>
          <a:bodyPr lIns="0" tIns="0" rIns="0" bIns="0"/>
          <a:lstStyle>
            <a:lvl1pPr>
              <a:buClr>
                <a:srgbClr val="BE0014"/>
              </a:buClr>
              <a:buFont typeface="Britannic Bold" pitchFamily="34" charset="0"/>
              <a:buChar char="&gt;"/>
              <a:defRPr sz="1200">
                <a:solidFill>
                  <a:srgbClr val="000000"/>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24" name="Rectangle 23"/>
          <p:cNvSpPr/>
          <p:nvPr userDrawn="1"/>
        </p:nvSpPr>
        <p:spPr bwMode="auto">
          <a:xfrm>
            <a:off x="102943" y="6226175"/>
            <a:ext cx="1825851" cy="144000"/>
          </a:xfrm>
          <a:prstGeom prst="rect">
            <a:avLst/>
          </a:prstGeom>
          <a:noFill/>
          <a:ln w="9525">
            <a:noFill/>
            <a:miter lim="800000"/>
            <a:headEnd/>
            <a:tailEnd/>
          </a:ln>
        </p:spPr>
        <p:txBody>
          <a:bodyPr wrap="none" rtlCol="0" anchor="ctr"/>
          <a:lstStyle/>
          <a:p>
            <a:endParaRPr lang="en-GB" sz="700" i="1" dirty="0">
              <a:solidFill>
                <a:srgbClr val="969696"/>
              </a:solidFill>
              <a:latin typeface="Calibri" pitchFamily="34" charset="0"/>
            </a:endParaRPr>
          </a:p>
        </p:txBody>
      </p:sp>
      <p:sp>
        <p:nvSpPr>
          <p:cNvPr id="13" name="Title 1"/>
          <p:cNvSpPr>
            <a:spLocks noGrp="1"/>
          </p:cNvSpPr>
          <p:nvPr>
            <p:ph type="title"/>
          </p:nvPr>
        </p:nvSpPr>
        <p:spPr>
          <a:xfrm>
            <a:off x="174381" y="547672"/>
            <a:ext cx="8793773" cy="595312"/>
          </a:xfrm>
          <a:prstGeom prst="rect">
            <a:avLst/>
          </a:prstGeom>
        </p:spPr>
        <p:txBody>
          <a:bodyPr lIns="0" rIns="0" anchor="b" anchorCtr="0"/>
          <a:lstStyle>
            <a:lvl1pPr>
              <a:defRPr>
                <a:solidFill>
                  <a:srgbClr val="000000"/>
                </a:solidFill>
                <a:latin typeface="Calibri" pitchFamily="34" charset="0"/>
              </a:defRPr>
            </a:lvl1pPr>
          </a:lstStyle>
          <a:p>
            <a:r>
              <a:rPr lang="en-US" dirty="0" smtClean="0"/>
              <a:t>Click to edit Master title style</a:t>
            </a:r>
            <a:endParaRPr lang="en-US" dirty="0"/>
          </a:p>
        </p:txBody>
      </p:sp>
    </p:spTree>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two columns">
    <p:spTree>
      <p:nvGrpSpPr>
        <p:cNvPr id="1" name=""/>
        <p:cNvGrpSpPr/>
        <p:nvPr/>
      </p:nvGrpSpPr>
      <p:grpSpPr>
        <a:xfrm>
          <a:off x="0" y="0"/>
          <a:ext cx="0" cy="0"/>
          <a:chOff x="0" y="0"/>
          <a:chExt cx="0" cy="0"/>
        </a:xfrm>
      </p:grpSpPr>
      <p:sp>
        <p:nvSpPr>
          <p:cNvPr id="7"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marL="0" algn="ctr" defTabSz="914400" rtl="0" eaLnBrk="1" fontAlgn="base" latinLnBrk="0" hangingPunct="1">
              <a:spcBef>
                <a:spcPct val="0"/>
              </a:spcBef>
              <a:spcAft>
                <a:spcPct val="0"/>
              </a:spcAft>
              <a:defRPr/>
            </a:pPr>
            <a:endParaRPr lang="en-US" sz="800" b="1" kern="1200" dirty="0">
              <a:solidFill>
                <a:srgbClr val="8181FF"/>
              </a:solidFill>
              <a:latin typeface="+mn-lt"/>
              <a:ea typeface="+mn-ea"/>
              <a:cs typeface="+mn-cs"/>
            </a:endParaRPr>
          </a:p>
        </p:txBody>
      </p:sp>
      <p:sp>
        <p:nvSpPr>
          <p:cNvPr id="8"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14" name="Content Placeholder 2"/>
          <p:cNvSpPr>
            <a:spLocks noGrp="1"/>
          </p:cNvSpPr>
          <p:nvPr>
            <p:ph sz="half" idx="1"/>
          </p:nvPr>
        </p:nvSpPr>
        <p:spPr>
          <a:xfrm>
            <a:off x="174381" y="1665288"/>
            <a:ext cx="4325815" cy="4460875"/>
          </a:xfrm>
          <a:prstGeom prst="rect">
            <a:avLst/>
          </a:prstGeom>
        </p:spPr>
        <p:txBody>
          <a:bodyPr lIns="0" tIns="0" rIns="0" bIns="0"/>
          <a:lstStyle>
            <a:lvl1pPr>
              <a:buClr>
                <a:srgbClr val="BE0014"/>
              </a:buClr>
              <a:buFont typeface="Britannic Bold" pitchFamily="34" charset="0"/>
              <a:buChar char="&gt;"/>
              <a:defRPr sz="1200">
                <a:solidFill>
                  <a:srgbClr val="000000"/>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Content Placeholder 2"/>
          <p:cNvSpPr>
            <a:spLocks noGrp="1"/>
          </p:cNvSpPr>
          <p:nvPr>
            <p:ph sz="half" idx="10"/>
          </p:nvPr>
        </p:nvSpPr>
        <p:spPr>
          <a:xfrm>
            <a:off x="4642341" y="1665288"/>
            <a:ext cx="4325815" cy="4460875"/>
          </a:xfrm>
          <a:prstGeom prst="rect">
            <a:avLst/>
          </a:prstGeom>
        </p:spPr>
        <p:txBody>
          <a:bodyPr lIns="0" tIns="0" rIns="0" bIns="0"/>
          <a:lstStyle>
            <a:lvl1pPr>
              <a:buClr>
                <a:srgbClr val="BE0014"/>
              </a:buClr>
              <a:buFont typeface="Britannic Bold" pitchFamily="34" charset="0"/>
              <a:buChar char="&gt;"/>
              <a:defRPr sz="1200">
                <a:solidFill>
                  <a:srgbClr val="000000"/>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7"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marL="0" algn="ctr" defTabSz="914400" rtl="0" eaLnBrk="1" fontAlgn="base" latinLnBrk="0" hangingPunct="1">
              <a:spcBef>
                <a:spcPct val="0"/>
              </a:spcBef>
              <a:spcAft>
                <a:spcPct val="0"/>
              </a:spcAft>
              <a:defRPr/>
            </a:pPr>
            <a:endParaRPr lang="en-US" sz="800" b="1" kern="1200" dirty="0">
              <a:solidFill>
                <a:srgbClr val="8181FF"/>
              </a:solidFill>
              <a:latin typeface="+mn-lt"/>
              <a:ea typeface="+mn-ea"/>
              <a:cs typeface="+mn-cs"/>
            </a:endParaRPr>
          </a:p>
        </p:txBody>
      </p:sp>
      <p:sp>
        <p:nvSpPr>
          <p:cNvPr id="31" name="Rectangle 30"/>
          <p:cNvSpPr/>
          <p:nvPr userDrawn="1"/>
        </p:nvSpPr>
        <p:spPr bwMode="auto">
          <a:xfrm>
            <a:off x="102943" y="6226175"/>
            <a:ext cx="1825851" cy="144000"/>
          </a:xfrm>
          <a:prstGeom prst="rect">
            <a:avLst/>
          </a:prstGeom>
          <a:noFill/>
          <a:ln w="9525">
            <a:noFill/>
            <a:miter lim="800000"/>
            <a:headEnd/>
            <a:tailEnd/>
          </a:ln>
        </p:spPr>
        <p:txBody>
          <a:bodyPr wrap="none" rtlCol="0" anchor="ctr"/>
          <a:lstStyle/>
          <a:p>
            <a:endParaRPr lang="en-GB" sz="700" i="1" dirty="0">
              <a:solidFill>
                <a:srgbClr val="969696"/>
              </a:solidFill>
              <a:latin typeface="Calibri" pitchFamily="34" charset="0"/>
            </a:endParaRPr>
          </a:p>
        </p:txBody>
      </p:sp>
      <p:sp>
        <p:nvSpPr>
          <p:cNvPr id="13" name="Title 1"/>
          <p:cNvSpPr>
            <a:spLocks noGrp="1"/>
          </p:cNvSpPr>
          <p:nvPr>
            <p:ph type="title"/>
          </p:nvPr>
        </p:nvSpPr>
        <p:spPr>
          <a:xfrm>
            <a:off x="174381" y="547672"/>
            <a:ext cx="8793773" cy="595312"/>
          </a:xfrm>
          <a:prstGeom prst="rect">
            <a:avLst/>
          </a:prstGeom>
        </p:spPr>
        <p:txBody>
          <a:bodyPr lIns="0" rIns="0" anchor="b" anchorCtr="0"/>
          <a:lstStyle>
            <a:lvl1pPr>
              <a:defRPr>
                <a:solidFill>
                  <a:srgbClr val="000000"/>
                </a:solidFill>
                <a:latin typeface="Calibri" pitchFamily="34" charset="0"/>
              </a:defRPr>
            </a:lvl1pPr>
          </a:lstStyle>
          <a:p>
            <a:r>
              <a:rPr lang="en-US" dirty="0" smtClean="0"/>
              <a:t>Click to edit Master title style</a:t>
            </a:r>
            <a:endParaRPr lang="en-US" dirty="0"/>
          </a:p>
        </p:txBody>
      </p:sp>
    </p:spTree>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 - two illustrations">
    <p:spTree>
      <p:nvGrpSpPr>
        <p:cNvPr id="1" name=""/>
        <p:cNvGrpSpPr/>
        <p:nvPr/>
      </p:nvGrpSpPr>
      <p:grpSpPr>
        <a:xfrm>
          <a:off x="0" y="0"/>
          <a:ext cx="0" cy="0"/>
          <a:chOff x="0" y="0"/>
          <a:chExt cx="0" cy="0"/>
        </a:xfrm>
      </p:grpSpPr>
      <p:sp>
        <p:nvSpPr>
          <p:cNvPr id="7"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marL="0" algn="ctr" defTabSz="914400" rtl="0" eaLnBrk="1" fontAlgn="base" latinLnBrk="0" hangingPunct="1">
              <a:spcBef>
                <a:spcPct val="0"/>
              </a:spcBef>
              <a:spcAft>
                <a:spcPct val="0"/>
              </a:spcAft>
              <a:defRPr/>
            </a:pPr>
            <a:endParaRPr lang="en-US" sz="800" b="1" kern="1200" dirty="0">
              <a:solidFill>
                <a:srgbClr val="8181FF"/>
              </a:solidFill>
              <a:latin typeface="+mn-lt"/>
              <a:ea typeface="+mn-ea"/>
              <a:cs typeface="+mn-cs"/>
            </a:endParaRPr>
          </a:p>
        </p:txBody>
      </p:sp>
      <p:sp>
        <p:nvSpPr>
          <p:cNvPr id="8"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4" name="Content Placeholder 3"/>
          <p:cNvSpPr>
            <a:spLocks noGrp="1"/>
          </p:cNvSpPr>
          <p:nvPr>
            <p:ph sz="half" idx="2"/>
          </p:nvPr>
        </p:nvSpPr>
        <p:spPr>
          <a:xfrm>
            <a:off x="4640874" y="1268414"/>
            <a:ext cx="4327280" cy="288000"/>
          </a:xfrm>
          <a:prstGeom prst="rect">
            <a:avLst/>
          </a:prstGeom>
          <a:solidFill>
            <a:schemeClr val="tx1"/>
          </a:solidFill>
          <a:ln>
            <a:solidFill>
              <a:schemeClr val="tx1"/>
            </a:solidFill>
          </a:ln>
        </p:spPr>
        <p:txBody>
          <a:bodyPr anchor="ctr" anchorCtr="1"/>
          <a:lstStyle>
            <a:lvl1pPr algn="ctr">
              <a:buClr>
                <a:schemeClr val="tx1"/>
              </a:buClr>
              <a:buNone/>
              <a:defRPr lang="en-US" sz="1200" b="1" baseline="0" smtClean="0">
                <a:solidFill>
                  <a:srgbClr val="FFFFFF"/>
                </a:solidFill>
                <a:latin typeface="Calibri" pitchFamily="34" charset="0"/>
                <a:ea typeface="+mn-ea"/>
                <a:cs typeface="+mn-cs"/>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marL="180975" lvl="0" indent="-180975" algn="ctr" rtl="0" eaLnBrk="1" fontAlgn="base" hangingPunct="1">
              <a:spcBef>
                <a:spcPct val="50000"/>
              </a:spcBef>
              <a:spcAft>
                <a:spcPct val="0"/>
              </a:spcAft>
              <a:buClr>
                <a:schemeClr val="tx1"/>
              </a:buClr>
              <a:buSzPct val="90000"/>
              <a:buFont typeface="Wingdings" pitchFamily="2" charset="2"/>
              <a:buNone/>
            </a:pPr>
            <a:r>
              <a:rPr lang="en-US" smtClean="0"/>
              <a:t>Click to edit Master text styles</a:t>
            </a:r>
          </a:p>
        </p:txBody>
      </p:sp>
      <p:sp>
        <p:nvSpPr>
          <p:cNvPr id="12" name="Content Placeholder 3"/>
          <p:cNvSpPr>
            <a:spLocks noGrp="1"/>
          </p:cNvSpPr>
          <p:nvPr>
            <p:ph sz="half" idx="10"/>
          </p:nvPr>
        </p:nvSpPr>
        <p:spPr>
          <a:xfrm>
            <a:off x="174386" y="1268414"/>
            <a:ext cx="4327280" cy="288000"/>
          </a:xfrm>
          <a:prstGeom prst="rect">
            <a:avLst/>
          </a:prstGeom>
          <a:solidFill>
            <a:schemeClr val="tx1"/>
          </a:solidFill>
          <a:ln>
            <a:solidFill>
              <a:schemeClr val="tx1"/>
            </a:solidFill>
          </a:ln>
        </p:spPr>
        <p:txBody>
          <a:bodyPr anchor="ctr" anchorCtr="1"/>
          <a:lstStyle>
            <a:lvl1pPr algn="ctr">
              <a:buClr>
                <a:schemeClr val="tx1"/>
              </a:buClr>
              <a:buNone/>
              <a:defRPr lang="en-US" sz="1200" b="1" baseline="0" smtClean="0">
                <a:solidFill>
                  <a:srgbClr val="FFFFFF"/>
                </a:solidFill>
                <a:latin typeface="Calibri" pitchFamily="34" charset="0"/>
                <a:ea typeface="+mn-ea"/>
                <a:cs typeface="+mn-cs"/>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marL="180975" lvl="0" indent="-180975" algn="ctr" rtl="0" eaLnBrk="1" fontAlgn="base" hangingPunct="1">
              <a:spcBef>
                <a:spcPct val="50000"/>
              </a:spcBef>
              <a:spcAft>
                <a:spcPct val="0"/>
              </a:spcAft>
              <a:buClr>
                <a:schemeClr val="tx1"/>
              </a:buClr>
              <a:buSzPct val="90000"/>
              <a:buFont typeface="Wingdings" pitchFamily="2" charset="2"/>
              <a:buNone/>
            </a:pPr>
            <a:r>
              <a:rPr lang="en-US" smtClean="0"/>
              <a:t>Click to edit Master text styles</a:t>
            </a:r>
          </a:p>
        </p:txBody>
      </p:sp>
      <p:sp>
        <p:nvSpPr>
          <p:cNvPr id="13"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marL="0" algn="ctr" defTabSz="914400" rtl="0" eaLnBrk="1" fontAlgn="base" latinLnBrk="0" hangingPunct="1">
              <a:spcBef>
                <a:spcPct val="0"/>
              </a:spcBef>
              <a:spcAft>
                <a:spcPct val="0"/>
              </a:spcAft>
              <a:defRPr/>
            </a:pPr>
            <a:endParaRPr lang="en-US" sz="800" b="1" kern="1200" dirty="0">
              <a:solidFill>
                <a:srgbClr val="8181FF"/>
              </a:solidFill>
              <a:latin typeface="+mn-lt"/>
              <a:ea typeface="+mn-ea"/>
              <a:cs typeface="+mn-cs"/>
            </a:endParaRPr>
          </a:p>
        </p:txBody>
      </p:sp>
      <p:sp>
        <p:nvSpPr>
          <p:cNvPr id="26" name="Rectangle 25"/>
          <p:cNvSpPr/>
          <p:nvPr userDrawn="1"/>
        </p:nvSpPr>
        <p:spPr bwMode="auto">
          <a:xfrm>
            <a:off x="102943" y="6226175"/>
            <a:ext cx="1825851" cy="144000"/>
          </a:xfrm>
          <a:prstGeom prst="rect">
            <a:avLst/>
          </a:prstGeom>
          <a:noFill/>
          <a:ln w="9525">
            <a:noFill/>
            <a:miter lim="800000"/>
            <a:headEnd/>
            <a:tailEnd/>
          </a:ln>
        </p:spPr>
        <p:txBody>
          <a:bodyPr wrap="none" rtlCol="0" anchor="ctr"/>
          <a:lstStyle/>
          <a:p>
            <a:endParaRPr lang="en-GB" sz="700" i="1" dirty="0">
              <a:solidFill>
                <a:srgbClr val="969696"/>
              </a:solidFill>
              <a:latin typeface="Calibri" pitchFamily="34" charset="0"/>
            </a:endParaRPr>
          </a:p>
        </p:txBody>
      </p:sp>
      <p:sp>
        <p:nvSpPr>
          <p:cNvPr id="14" name="Title 1"/>
          <p:cNvSpPr>
            <a:spLocks noGrp="1"/>
          </p:cNvSpPr>
          <p:nvPr>
            <p:ph type="title"/>
          </p:nvPr>
        </p:nvSpPr>
        <p:spPr>
          <a:xfrm>
            <a:off x="174381" y="547672"/>
            <a:ext cx="8793773" cy="595312"/>
          </a:xfrm>
          <a:prstGeom prst="rect">
            <a:avLst/>
          </a:prstGeom>
        </p:spPr>
        <p:txBody>
          <a:bodyPr lIns="0" rIns="0" anchor="b" anchorCtr="0"/>
          <a:lstStyle>
            <a:lvl1pPr>
              <a:defRPr>
                <a:solidFill>
                  <a:srgbClr val="000000"/>
                </a:solidFill>
                <a:latin typeface="Calibri" pitchFamily="34" charset="0"/>
              </a:defRPr>
            </a:lvl1pPr>
          </a:lstStyle>
          <a:p>
            <a:r>
              <a:rPr lang="en-US" dirty="0" smtClean="0"/>
              <a:t>Click to edit Master title style</a:t>
            </a:r>
            <a:endParaRPr lang="en-US" dirty="0"/>
          </a:p>
        </p:txBody>
      </p:sp>
    </p:spTree>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marL="0" algn="ctr" defTabSz="914400" rtl="0" eaLnBrk="1" fontAlgn="base" latinLnBrk="0" hangingPunct="1">
              <a:spcBef>
                <a:spcPct val="0"/>
              </a:spcBef>
              <a:spcAft>
                <a:spcPct val="0"/>
              </a:spcAft>
              <a:defRPr/>
            </a:pPr>
            <a:endParaRPr lang="en-US" sz="800" b="1" kern="1200" dirty="0">
              <a:solidFill>
                <a:srgbClr val="8181FF"/>
              </a:solidFill>
              <a:latin typeface="+mn-lt"/>
              <a:ea typeface="+mn-ea"/>
              <a:cs typeface="+mn-cs"/>
            </a:endParaRPr>
          </a:p>
        </p:txBody>
      </p:sp>
      <p:sp>
        <p:nvSpPr>
          <p:cNvPr id="6"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10"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marL="0" algn="ctr" defTabSz="914400" rtl="0" eaLnBrk="1" fontAlgn="base" latinLnBrk="0" hangingPunct="1">
              <a:spcBef>
                <a:spcPct val="0"/>
              </a:spcBef>
              <a:spcAft>
                <a:spcPct val="0"/>
              </a:spcAft>
              <a:defRPr/>
            </a:pPr>
            <a:endParaRPr lang="en-US" sz="800" b="1" kern="1200" dirty="0">
              <a:solidFill>
                <a:srgbClr val="8181FF"/>
              </a:solidFill>
              <a:latin typeface="+mn-lt"/>
              <a:ea typeface="+mn-ea"/>
              <a:cs typeface="+mn-cs"/>
            </a:endParaRPr>
          </a:p>
        </p:txBody>
      </p:sp>
      <p:sp>
        <p:nvSpPr>
          <p:cNvPr id="23" name="Rectangle 22"/>
          <p:cNvSpPr/>
          <p:nvPr userDrawn="1"/>
        </p:nvSpPr>
        <p:spPr bwMode="auto">
          <a:xfrm>
            <a:off x="102943" y="6226175"/>
            <a:ext cx="1825851" cy="144000"/>
          </a:xfrm>
          <a:prstGeom prst="rect">
            <a:avLst/>
          </a:prstGeom>
          <a:noFill/>
          <a:ln w="9525">
            <a:noFill/>
            <a:miter lim="800000"/>
            <a:headEnd/>
            <a:tailEnd/>
          </a:ln>
        </p:spPr>
        <p:txBody>
          <a:bodyPr wrap="none" rtlCol="0" anchor="ctr"/>
          <a:lstStyle/>
          <a:p>
            <a:endParaRPr lang="en-GB" sz="700" i="1" dirty="0">
              <a:solidFill>
                <a:srgbClr val="969696"/>
              </a:solidFill>
              <a:latin typeface="Calibri" pitchFamily="34" charset="0"/>
            </a:endParaRPr>
          </a:p>
        </p:txBody>
      </p:sp>
      <p:sp>
        <p:nvSpPr>
          <p:cNvPr id="12" name="Title 1"/>
          <p:cNvSpPr>
            <a:spLocks noGrp="1"/>
          </p:cNvSpPr>
          <p:nvPr>
            <p:ph type="title"/>
          </p:nvPr>
        </p:nvSpPr>
        <p:spPr>
          <a:xfrm>
            <a:off x="174381" y="547672"/>
            <a:ext cx="8793773" cy="595312"/>
          </a:xfrm>
          <a:prstGeom prst="rect">
            <a:avLst/>
          </a:prstGeom>
        </p:spPr>
        <p:txBody>
          <a:bodyPr lIns="0" rIns="0" anchor="b" anchorCtr="0"/>
          <a:lstStyle>
            <a:lvl1pPr>
              <a:defRPr>
                <a:solidFill>
                  <a:srgbClr val="000000"/>
                </a:solidFill>
                <a:latin typeface="Calibri" pitchFamily="34" charset="0"/>
              </a:defRPr>
            </a:lvl1pPr>
          </a:lstStyle>
          <a:p>
            <a:r>
              <a:rPr lang="en-US" dirty="0" smtClean="0"/>
              <a:t>Click to edit Master title style</a:t>
            </a:r>
            <a:endParaRPr lang="en-US" dirty="0"/>
          </a:p>
        </p:txBody>
      </p:sp>
    </p:spTree>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2" name="TextBox 1"/>
          <p:cNvSpPr txBox="1"/>
          <p:nvPr userDrawn="1"/>
        </p:nvSpPr>
        <p:spPr>
          <a:xfrm>
            <a:off x="3144716" y="3367088"/>
            <a:ext cx="2854569" cy="215900"/>
          </a:xfrm>
          <a:prstGeom prst="rect">
            <a:avLst/>
          </a:prstGeom>
          <a:noFill/>
        </p:spPr>
        <p:txBody>
          <a:bodyPr>
            <a:spAutoFit/>
          </a:bodyPr>
          <a:lstStyle/>
          <a:p>
            <a:pPr algn="ctr" fontAlgn="base">
              <a:spcBef>
                <a:spcPct val="0"/>
              </a:spcBef>
              <a:spcAft>
                <a:spcPct val="0"/>
              </a:spcAft>
              <a:defRPr/>
            </a:pPr>
            <a:r>
              <a:rPr lang="en-US" sz="800" b="1" dirty="0">
                <a:solidFill>
                  <a:srgbClr val="000000"/>
                </a:solidFill>
                <a:latin typeface="Calibri" pitchFamily="34" charset="0"/>
              </a:rPr>
              <a:t>This page is intentionally left blank</a:t>
            </a:r>
            <a:endParaRPr lang="en-AU" sz="800" b="1" dirty="0">
              <a:solidFill>
                <a:srgbClr val="000000"/>
              </a:solidFill>
              <a:latin typeface="Calibri" pitchFamily="34" charset="0"/>
            </a:endParaRPr>
          </a:p>
        </p:txBody>
      </p:sp>
      <p:sp>
        <p:nvSpPr>
          <p:cNvPr id="3"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Tree>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3751" y="11113"/>
            <a:ext cx="6450623" cy="9779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1771650"/>
            <a:ext cx="8229600" cy="47307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8"/>
          <p:cNvSpPr>
            <a:spLocks noGrp="1" noChangeArrowheads="1"/>
          </p:cNvSpPr>
          <p:nvPr>
            <p:ph type="sldNum" sz="quarter" idx="10"/>
          </p:nvPr>
        </p:nvSpPr>
        <p:spPr>
          <a:xfrm>
            <a:off x="7010400" y="6543722"/>
            <a:ext cx="2133600" cy="314325"/>
          </a:xfrm>
          <a:prstGeom prst="rect">
            <a:avLst/>
          </a:prstGeom>
          <a:ln/>
        </p:spPr>
        <p:txBody>
          <a:bodyPr/>
          <a:lstStyle>
            <a:lvl1pPr>
              <a:defRPr/>
            </a:lvl1pPr>
          </a:lstStyle>
          <a:p>
            <a:pPr>
              <a:defRPr/>
            </a:pPr>
            <a:fld id="{B91DA5BB-3440-4518-BCA4-61B852D1877E}" type="slidenum">
              <a:rPr lang="en-AU"/>
              <a:pPr>
                <a:defRPr/>
              </a:pPr>
              <a:t>‹#›</a:t>
            </a:fld>
            <a:endParaRPr lang="en-AU" dirty="0"/>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page">
    <p:spTree>
      <p:nvGrpSpPr>
        <p:cNvPr id="1" name=""/>
        <p:cNvGrpSpPr/>
        <p:nvPr/>
      </p:nvGrpSpPr>
      <p:grpSpPr>
        <a:xfrm>
          <a:off x="0" y="0"/>
          <a:ext cx="0" cy="0"/>
          <a:chOff x="0" y="0"/>
          <a:chExt cx="0" cy="0"/>
        </a:xfrm>
      </p:grpSpPr>
      <p:sp>
        <p:nvSpPr>
          <p:cNvPr id="9" name="Rectangle 18"/>
          <p:cNvSpPr>
            <a:spLocks noChangeArrowheads="1"/>
          </p:cNvSpPr>
          <p:nvPr userDrawn="1"/>
        </p:nvSpPr>
        <p:spPr bwMode="auto">
          <a:xfrm rot="16200000">
            <a:off x="3968751" y="-3512356"/>
            <a:ext cx="1206500" cy="8818558"/>
          </a:xfrm>
          <a:prstGeom prst="rect">
            <a:avLst/>
          </a:prstGeom>
          <a:solidFill>
            <a:schemeClr val="accent5"/>
          </a:solidFill>
          <a:ln w="3175">
            <a:noFill/>
            <a:miter lim="800000"/>
            <a:headEnd/>
            <a:tailEnd/>
          </a:ln>
          <a:effectLst/>
        </p:spPr>
        <p:txBody>
          <a:bodyPr wrap="none" anchor="ctr"/>
          <a:lstStyle/>
          <a:p>
            <a:pPr>
              <a:defRPr/>
            </a:pPr>
            <a:endParaRPr lang="en-GB" kern="0" dirty="0" smtClean="0">
              <a:solidFill>
                <a:sysClr val="windowText" lastClr="000000"/>
              </a:solidFill>
            </a:endParaRPr>
          </a:p>
        </p:txBody>
      </p:sp>
      <p:pic>
        <p:nvPicPr>
          <p:cNvPr id="15" name="Picture 23"/>
          <p:cNvPicPr>
            <a:picLocks noChangeAspect="1" noChangeArrowheads="1"/>
          </p:cNvPicPr>
          <p:nvPr userDrawn="1"/>
        </p:nvPicPr>
        <p:blipFill>
          <a:blip r:embed="rId2" cstate="screen"/>
          <a:srcRect/>
          <a:stretch>
            <a:fillRect/>
          </a:stretch>
        </p:blipFill>
        <p:spPr bwMode="auto">
          <a:xfrm>
            <a:off x="338986" y="425156"/>
            <a:ext cx="801688" cy="877887"/>
          </a:xfrm>
          <a:prstGeom prst="rect">
            <a:avLst/>
          </a:prstGeom>
          <a:noFill/>
          <a:ln w="9525">
            <a:noFill/>
            <a:miter lim="800000"/>
            <a:headEnd/>
            <a:tailEnd/>
          </a:ln>
        </p:spPr>
      </p:pic>
    </p:spTree>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xfrm>
            <a:off x="7010400" y="6543722"/>
            <a:ext cx="2133600" cy="314325"/>
          </a:xfrm>
          <a:prstGeom prst="rect">
            <a:avLst/>
          </a:prstGeom>
          <a:ln/>
        </p:spPr>
        <p:txBody>
          <a:bodyPr/>
          <a:lstStyle>
            <a:lvl1pPr>
              <a:defRPr/>
            </a:lvl1pPr>
          </a:lstStyle>
          <a:p>
            <a:pPr>
              <a:defRPr/>
            </a:pPr>
            <a:fld id="{59DB20F3-E36D-490C-BED3-FC7BF9C09AEE}" type="slidenum">
              <a:rPr lang="en-AU">
                <a:solidFill>
                  <a:srgbClr val="969696"/>
                </a:solidFill>
              </a:rPr>
              <a:pPr>
                <a:defRPr/>
              </a:pPr>
              <a:t>‹#›</a:t>
            </a:fld>
            <a:endParaRPr lang="en-AU" dirty="0">
              <a:solidFill>
                <a:srgbClr val="969696"/>
              </a:solidFill>
            </a:endParaRPr>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3860" y="263141"/>
            <a:ext cx="7315200" cy="954087"/>
          </a:xfrm>
          <a:prstGeom prst="rect">
            <a:avLst/>
          </a:prstGeom>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03860" y="1493520"/>
            <a:ext cx="8370570" cy="4998721"/>
          </a:xfrm>
          <a:prstGeom prst="rect">
            <a:avLst/>
          </a:prstGeom>
        </p:spPr>
        <p:txBody>
          <a:bodyPr/>
          <a:lstStyle>
            <a:lvl1pPr marL="174625" indent="-174625">
              <a:buClr>
                <a:schemeClr val="accent3"/>
              </a:buClr>
              <a:buFont typeface="Symbol" pitchFamily="18" charset="2"/>
              <a:buChar char="·"/>
              <a:defRPr b="0">
                <a:solidFill>
                  <a:schemeClr val="tx1"/>
                </a:solidFill>
                <a:latin typeface="+mn-lt"/>
              </a:defRPr>
            </a:lvl1pPr>
            <a:lvl2pPr marL="342900" indent="-188913">
              <a:buClr>
                <a:schemeClr val="tx1">
                  <a:lumMod val="50000"/>
                  <a:lumOff val="50000"/>
                </a:schemeClr>
              </a:buClr>
              <a:buFont typeface="Symbol" pitchFamily="18" charset="2"/>
              <a:buChar char="-"/>
              <a:defRPr b="0">
                <a:solidFill>
                  <a:schemeClr val="tx1"/>
                </a:solidFill>
                <a:latin typeface="+mn-lt"/>
              </a:defRPr>
            </a:lvl2pPr>
            <a:lvl3pPr marL="571500" indent="-188913">
              <a:buClr>
                <a:schemeClr val="accent3"/>
              </a:buClr>
              <a:buFont typeface="Symbol" pitchFamily="18" charset="2"/>
              <a:buChar char="·"/>
              <a:defRPr b="0">
                <a:solidFill>
                  <a:schemeClr val="tx1"/>
                </a:solidFill>
                <a:latin typeface="+mn-lt"/>
              </a:defRPr>
            </a:lvl3pPr>
            <a:lvl4pPr marL="800100" indent="-190500">
              <a:buClr>
                <a:schemeClr val="tx1">
                  <a:lumMod val="50000"/>
                  <a:lumOff val="50000"/>
                </a:schemeClr>
              </a:buClr>
              <a:buFont typeface="Symbol" pitchFamily="18" charset="2"/>
              <a:buChar char="-"/>
              <a:defRPr b="0">
                <a:solidFill>
                  <a:schemeClr val="tx1"/>
                </a:solidFill>
                <a:latin typeface="+mn-lt"/>
              </a:defRPr>
            </a:lvl4pPr>
            <a:lvl5pPr marL="1028700" indent="-190500">
              <a:buClr>
                <a:schemeClr val="accent3"/>
              </a:buClr>
              <a:buFont typeface="Symbol" pitchFamily="18" charset="2"/>
              <a:buChar char="·"/>
              <a:defRPr b="0">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
          <p:cNvSpPr>
            <a:spLocks noGrp="1" noChangeArrowheads="1"/>
          </p:cNvSpPr>
          <p:nvPr>
            <p:ph type="sldNum" sz="quarter" idx="10"/>
          </p:nvPr>
        </p:nvSpPr>
        <p:spPr>
          <a:xfrm>
            <a:off x="6869430" y="6606540"/>
            <a:ext cx="1905000" cy="136525"/>
          </a:xfrm>
          <a:prstGeom prst="rect">
            <a:avLst/>
          </a:prstGeom>
          <a:ln/>
        </p:spPr>
        <p:txBody>
          <a:bodyPr lIns="0"/>
          <a:lstStyle>
            <a:lvl1pPr>
              <a:defRPr>
                <a:solidFill>
                  <a:schemeClr val="accent1"/>
                </a:solidFill>
              </a:defRPr>
            </a:lvl1pPr>
          </a:lstStyle>
          <a:p>
            <a:pPr>
              <a:defRPr/>
            </a:pPr>
            <a:fld id="{8B843544-2D1A-4D4C-9244-D75B8841D18A}" type="slidenum">
              <a:rPr lang="en-AU" smtClean="0">
                <a:solidFill>
                  <a:srgbClr val="353333"/>
                </a:solidFill>
              </a:rPr>
              <a:pPr>
                <a:defRPr/>
              </a:pPr>
              <a:t>‹#›</a:t>
            </a:fld>
            <a:endParaRPr lang="en-AU" dirty="0">
              <a:solidFill>
                <a:srgbClr val="353333"/>
              </a:solidFill>
            </a:endParaRPr>
          </a:p>
        </p:txBody>
      </p:sp>
      <p:sp>
        <p:nvSpPr>
          <p:cNvPr id="6" name="Text Placeholder 5"/>
          <p:cNvSpPr>
            <a:spLocks noGrp="1"/>
          </p:cNvSpPr>
          <p:nvPr>
            <p:ph type="body" sz="quarter" idx="11"/>
          </p:nvPr>
        </p:nvSpPr>
        <p:spPr>
          <a:xfrm>
            <a:off x="312420" y="6179820"/>
            <a:ext cx="8457565" cy="319405"/>
          </a:xfrm>
          <a:prstGeom prst="rect">
            <a:avLst/>
          </a:prstGeom>
        </p:spPr>
        <p:txBody>
          <a:bodyPr anchor="b"/>
          <a:lstStyle>
            <a:lvl1pPr marL="174625" indent="-174625">
              <a:spcAft>
                <a:spcPts val="0"/>
              </a:spcAft>
              <a:buClr>
                <a:schemeClr val="accent2"/>
              </a:buClr>
              <a:buFont typeface="+mj-lt"/>
              <a:buAutoNum type="arabicPeriod"/>
              <a:defRPr sz="800"/>
            </a:lvl1pPr>
            <a:lvl2pPr>
              <a:buFont typeface="Arial" pitchFamily="34" charset="0"/>
              <a:buChar char="•"/>
              <a:defRPr sz="800"/>
            </a:lvl2pPr>
            <a:lvl3pPr>
              <a:buFont typeface="Arial" pitchFamily="34" charset="0"/>
              <a:buChar char="•"/>
              <a:defRPr sz="800"/>
            </a:lvl3pPr>
            <a:lvl4pPr>
              <a:buFont typeface="Arial" pitchFamily="34" charset="0"/>
              <a:buChar char="•"/>
              <a:defRPr sz="800"/>
            </a:lvl4pPr>
            <a:lvl5pPr>
              <a:buFont typeface="Arial" pitchFamily="34" charset="0"/>
              <a:buChar char="•"/>
              <a:defRPr sz="800"/>
            </a:lvl5pPr>
          </a:lstStyle>
          <a:p>
            <a:pPr lvl="0"/>
            <a:r>
              <a:rPr lang="en-US" dirty="0" smtClean="0"/>
              <a:t>Click to edit Master text styles</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3860" y="263141"/>
            <a:ext cx="7315200" cy="954087"/>
          </a:xfrm>
          <a:prstGeom prst="rect">
            <a:avLst/>
          </a:prstGeom>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03860" y="1493520"/>
            <a:ext cx="8370570" cy="4998721"/>
          </a:xfrm>
          <a:prstGeom prst="rect">
            <a:avLst/>
          </a:prstGeom>
        </p:spPr>
        <p:txBody>
          <a:bodyPr/>
          <a:lstStyle>
            <a:lvl1pPr marL="174625" indent="-174625">
              <a:buClr>
                <a:schemeClr val="accent3"/>
              </a:buClr>
              <a:buFont typeface="Symbol" pitchFamily="18" charset="2"/>
              <a:buChar char="·"/>
              <a:defRPr b="0">
                <a:solidFill>
                  <a:schemeClr val="tx1"/>
                </a:solidFill>
                <a:latin typeface="+mn-lt"/>
              </a:defRPr>
            </a:lvl1pPr>
            <a:lvl2pPr marL="342900" indent="-188913">
              <a:buClr>
                <a:schemeClr val="tx1">
                  <a:lumMod val="50000"/>
                  <a:lumOff val="50000"/>
                </a:schemeClr>
              </a:buClr>
              <a:buFont typeface="Symbol" pitchFamily="18" charset="2"/>
              <a:buChar char="-"/>
              <a:defRPr b="0">
                <a:solidFill>
                  <a:schemeClr val="tx1"/>
                </a:solidFill>
                <a:latin typeface="+mn-lt"/>
              </a:defRPr>
            </a:lvl2pPr>
            <a:lvl3pPr marL="571500" indent="-188913">
              <a:buClr>
                <a:schemeClr val="accent3"/>
              </a:buClr>
              <a:buFont typeface="Symbol" pitchFamily="18" charset="2"/>
              <a:buChar char="·"/>
              <a:defRPr b="0">
                <a:solidFill>
                  <a:schemeClr val="tx1"/>
                </a:solidFill>
                <a:latin typeface="+mn-lt"/>
              </a:defRPr>
            </a:lvl3pPr>
            <a:lvl4pPr marL="800100" indent="-190500">
              <a:buClr>
                <a:schemeClr val="tx1">
                  <a:lumMod val="50000"/>
                  <a:lumOff val="50000"/>
                </a:schemeClr>
              </a:buClr>
              <a:buFont typeface="Symbol" pitchFamily="18" charset="2"/>
              <a:buChar char="-"/>
              <a:defRPr b="0">
                <a:solidFill>
                  <a:schemeClr val="tx1"/>
                </a:solidFill>
                <a:latin typeface="+mn-lt"/>
              </a:defRPr>
            </a:lvl4pPr>
            <a:lvl5pPr marL="1028700" indent="-190500">
              <a:buClr>
                <a:schemeClr val="accent3"/>
              </a:buClr>
              <a:buFont typeface="Symbol" pitchFamily="18" charset="2"/>
              <a:buChar char="·"/>
              <a:defRPr b="0">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
          <p:cNvSpPr>
            <a:spLocks noGrp="1" noChangeArrowheads="1"/>
          </p:cNvSpPr>
          <p:nvPr>
            <p:ph type="sldNum" sz="quarter" idx="10"/>
          </p:nvPr>
        </p:nvSpPr>
        <p:spPr>
          <a:xfrm>
            <a:off x="6869430" y="6606540"/>
            <a:ext cx="1905000" cy="136525"/>
          </a:xfrm>
          <a:prstGeom prst="rect">
            <a:avLst/>
          </a:prstGeom>
          <a:ln/>
        </p:spPr>
        <p:txBody>
          <a:bodyPr lIns="0"/>
          <a:lstStyle>
            <a:lvl1pPr>
              <a:defRPr>
                <a:solidFill>
                  <a:schemeClr val="accent1"/>
                </a:solidFill>
              </a:defRPr>
            </a:lvl1pPr>
          </a:lstStyle>
          <a:p>
            <a:pPr>
              <a:defRPr/>
            </a:pPr>
            <a:fld id="{8B843544-2D1A-4D4C-9244-D75B8841D18A}" type="slidenum">
              <a:rPr lang="en-AU" smtClean="0">
                <a:solidFill>
                  <a:srgbClr val="353333"/>
                </a:solidFill>
              </a:rPr>
              <a:pPr>
                <a:defRPr/>
              </a:pPr>
              <a:t>‹#›</a:t>
            </a:fld>
            <a:endParaRPr lang="en-AU" dirty="0">
              <a:solidFill>
                <a:srgbClr val="353333"/>
              </a:solidFill>
            </a:endParaRPr>
          </a:p>
        </p:txBody>
      </p:sp>
      <p:sp>
        <p:nvSpPr>
          <p:cNvPr id="6" name="Text Placeholder 5"/>
          <p:cNvSpPr>
            <a:spLocks noGrp="1"/>
          </p:cNvSpPr>
          <p:nvPr>
            <p:ph type="body" sz="quarter" idx="11"/>
          </p:nvPr>
        </p:nvSpPr>
        <p:spPr>
          <a:xfrm>
            <a:off x="312420" y="6179820"/>
            <a:ext cx="8457565" cy="319405"/>
          </a:xfrm>
          <a:prstGeom prst="rect">
            <a:avLst/>
          </a:prstGeom>
        </p:spPr>
        <p:txBody>
          <a:bodyPr anchor="b"/>
          <a:lstStyle>
            <a:lvl1pPr marL="174625" indent="-174625">
              <a:spcAft>
                <a:spcPts val="0"/>
              </a:spcAft>
              <a:buClr>
                <a:schemeClr val="accent2"/>
              </a:buClr>
              <a:buFont typeface="+mj-lt"/>
              <a:buAutoNum type="arabicPeriod"/>
              <a:defRPr sz="800"/>
            </a:lvl1pPr>
            <a:lvl2pPr>
              <a:buFont typeface="Arial" pitchFamily="34" charset="0"/>
              <a:buChar char="•"/>
              <a:defRPr sz="800"/>
            </a:lvl2pPr>
            <a:lvl3pPr>
              <a:buFont typeface="Arial" pitchFamily="34" charset="0"/>
              <a:buChar char="•"/>
              <a:defRPr sz="800"/>
            </a:lvl3pPr>
            <a:lvl4pPr>
              <a:buFont typeface="Arial" pitchFamily="34" charset="0"/>
              <a:buChar char="•"/>
              <a:defRPr sz="800"/>
            </a:lvl4pPr>
            <a:lvl5pPr>
              <a:buFont typeface="Arial" pitchFamily="34" charset="0"/>
              <a:buChar char="•"/>
              <a:defRPr sz="800"/>
            </a:lvl5pPr>
          </a:lstStyle>
          <a:p>
            <a:pPr lvl="0"/>
            <a:r>
              <a:rPr lang="en-US" dirty="0" smtClean="0"/>
              <a:t>Click to edit Master text styles</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026" name="Picture 2" descr="C:\DATA\ltao\Desktop\Powerpoint-Cover---Working-04.jpg"/>
          <p:cNvPicPr>
            <a:picLocks noChangeAspect="1" noChangeArrowheads="1"/>
          </p:cNvPicPr>
          <p:nvPr userDrawn="1"/>
        </p:nvPicPr>
        <p:blipFill>
          <a:blip r:embed="rId2" cstate="print"/>
          <a:stretch>
            <a:fillRect/>
          </a:stretch>
        </p:blipFill>
        <p:spPr bwMode="auto">
          <a:xfrm>
            <a:off x="1917" y="2126"/>
            <a:ext cx="9143998" cy="6853746"/>
          </a:xfrm>
          <a:prstGeom prst="rect">
            <a:avLst/>
          </a:prstGeom>
          <a:noFill/>
        </p:spPr>
      </p:pic>
      <p:sp>
        <p:nvSpPr>
          <p:cNvPr id="9" name="Rectangle 22"/>
          <p:cNvSpPr>
            <a:spLocks noChangeArrowheads="1"/>
          </p:cNvSpPr>
          <p:nvPr userDrawn="1"/>
        </p:nvSpPr>
        <p:spPr bwMode="auto">
          <a:xfrm>
            <a:off x="0" y="4919663"/>
            <a:ext cx="9144000" cy="1203325"/>
          </a:xfrm>
          <a:prstGeom prst="rect">
            <a:avLst/>
          </a:prstGeom>
          <a:solidFill>
            <a:schemeClr val="tx2">
              <a:lumMod val="95000"/>
              <a:lumOff val="5000"/>
              <a:alpha val="75000"/>
            </a:schemeClr>
          </a:solidFill>
          <a:ln w="9525">
            <a:noFill/>
            <a:miter lim="800000"/>
            <a:headEnd/>
            <a:tailEnd/>
          </a:ln>
          <a:effectLst/>
        </p:spPr>
        <p:txBody>
          <a:bodyPr wrap="none" lIns="36000" tIns="36000" rIns="36000" bIns="36000" anchor="ctr"/>
          <a:lstStyle/>
          <a:p>
            <a:pPr algn="ctr" eaLnBrk="0" fontAlgn="base" hangingPunct="0">
              <a:spcBef>
                <a:spcPct val="0"/>
              </a:spcBef>
              <a:spcAft>
                <a:spcPct val="75000"/>
              </a:spcAft>
              <a:buClr>
                <a:srgbClr val="000000"/>
              </a:buClr>
              <a:buFont typeface="Wingdings" pitchFamily="2" charset="2"/>
              <a:buNone/>
              <a:defRPr/>
            </a:pPr>
            <a:endParaRPr lang="en-US" sz="1200" dirty="0">
              <a:solidFill>
                <a:srgbClr val="000000"/>
              </a:solidFill>
              <a:latin typeface="HelveticaNeue LT 65 Medium" pitchFamily="2" charset="0"/>
            </a:endParaRPr>
          </a:p>
        </p:txBody>
      </p:sp>
      <p:pic>
        <p:nvPicPr>
          <p:cNvPr id="6" name="Picture 23"/>
          <p:cNvPicPr>
            <a:picLocks noChangeAspect="1" noChangeArrowheads="1"/>
          </p:cNvPicPr>
          <p:nvPr userDrawn="1"/>
        </p:nvPicPr>
        <p:blipFill>
          <a:blip r:embed="rId3" cstate="screen"/>
          <a:srcRect/>
          <a:stretch>
            <a:fillRect/>
          </a:stretch>
        </p:blipFill>
        <p:spPr bwMode="auto">
          <a:xfrm>
            <a:off x="428625" y="5075238"/>
            <a:ext cx="801688" cy="877887"/>
          </a:xfrm>
          <a:prstGeom prst="rect">
            <a:avLst/>
          </a:prstGeom>
          <a:noFill/>
          <a:ln w="9525">
            <a:noFill/>
            <a:miter lim="800000"/>
            <a:headEnd/>
            <a:tailEnd/>
          </a:ln>
        </p:spPr>
      </p:pic>
      <p:cxnSp>
        <p:nvCxnSpPr>
          <p:cNvPr id="7" name="Straight Connector 18"/>
          <p:cNvCxnSpPr>
            <a:cxnSpLocks noChangeShapeType="1"/>
          </p:cNvCxnSpPr>
          <p:nvPr userDrawn="1"/>
        </p:nvCxnSpPr>
        <p:spPr bwMode="auto">
          <a:xfrm>
            <a:off x="1423988" y="5075238"/>
            <a:ext cx="0" cy="877887"/>
          </a:xfrm>
          <a:prstGeom prst="line">
            <a:avLst/>
          </a:prstGeom>
          <a:noFill/>
          <a:ln w="12700" algn="ctr">
            <a:solidFill>
              <a:schemeClr val="bg2"/>
            </a:solidFill>
            <a:round/>
            <a:headEnd/>
            <a:tailEnd/>
          </a:ln>
        </p:spPr>
      </p:cxnSp>
      <p:sp>
        <p:nvSpPr>
          <p:cNvPr id="2579459" name="Rectangle 3"/>
          <p:cNvSpPr>
            <a:spLocks noGrp="1" noChangeArrowheads="1"/>
          </p:cNvSpPr>
          <p:nvPr>
            <p:ph type="subTitle" idx="1"/>
          </p:nvPr>
        </p:nvSpPr>
        <p:spPr>
          <a:xfrm>
            <a:off x="1569721" y="5297383"/>
            <a:ext cx="7277100" cy="670877"/>
          </a:xfrm>
          <a:ln/>
        </p:spPr>
        <p:txBody>
          <a:bodyPr/>
          <a:lstStyle>
            <a:lvl1pPr>
              <a:buNone/>
              <a:defRPr sz="1500">
                <a:solidFill>
                  <a:schemeClr val="bg2"/>
                </a:solidFill>
              </a:defRPr>
            </a:lvl1pPr>
          </a:lstStyle>
          <a:p>
            <a:r>
              <a:rPr lang="en-US" dirty="0"/>
              <a:t>Click to edit Master subtitle style</a:t>
            </a:r>
          </a:p>
        </p:txBody>
      </p:sp>
      <p:sp>
        <p:nvSpPr>
          <p:cNvPr id="2579464" name="Rectangle 8"/>
          <p:cNvSpPr>
            <a:spLocks noGrp="1" noChangeArrowheads="1"/>
          </p:cNvSpPr>
          <p:nvPr>
            <p:ph type="ctrTitle"/>
          </p:nvPr>
        </p:nvSpPr>
        <p:spPr>
          <a:xfrm>
            <a:off x="1569720" y="5019253"/>
            <a:ext cx="7284720" cy="349250"/>
          </a:xfrm>
        </p:spPr>
        <p:txBody>
          <a:bodyPr/>
          <a:lstStyle>
            <a:lvl1pPr>
              <a:defRPr sz="1600">
                <a:solidFill>
                  <a:schemeClr val="accent3"/>
                </a:solidFill>
                <a:latin typeface="+mj-lt"/>
              </a:defRPr>
            </a:lvl1pPr>
          </a:lstStyle>
          <a:p>
            <a:r>
              <a:rPr lang="en-US" dirty="0"/>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03860" y="1493520"/>
            <a:ext cx="8370570" cy="4998721"/>
          </a:xfrm>
        </p:spPr>
        <p:txBody>
          <a:bodyPr/>
          <a:lstStyle>
            <a:lvl1pPr marL="174625" indent="-174625">
              <a:buClr>
                <a:schemeClr val="accent3"/>
              </a:buClr>
              <a:buFont typeface="Symbol" pitchFamily="18" charset="2"/>
              <a:buChar char="·"/>
              <a:defRPr b="0">
                <a:solidFill>
                  <a:schemeClr val="tx1"/>
                </a:solidFill>
                <a:latin typeface="+mn-lt"/>
              </a:defRPr>
            </a:lvl1pPr>
            <a:lvl2pPr marL="342900" indent="-188913">
              <a:buClr>
                <a:schemeClr val="tx1">
                  <a:lumMod val="50000"/>
                  <a:lumOff val="50000"/>
                </a:schemeClr>
              </a:buClr>
              <a:buFont typeface="Symbol" pitchFamily="18" charset="2"/>
              <a:buChar char="-"/>
              <a:defRPr b="0">
                <a:solidFill>
                  <a:schemeClr val="tx1"/>
                </a:solidFill>
                <a:latin typeface="+mn-lt"/>
              </a:defRPr>
            </a:lvl2pPr>
            <a:lvl3pPr marL="571500" indent="-188913">
              <a:buClr>
                <a:schemeClr val="accent3"/>
              </a:buClr>
              <a:buFont typeface="Symbol" pitchFamily="18" charset="2"/>
              <a:buChar char="·"/>
              <a:defRPr b="0">
                <a:solidFill>
                  <a:schemeClr val="tx1"/>
                </a:solidFill>
                <a:latin typeface="+mn-lt"/>
              </a:defRPr>
            </a:lvl3pPr>
            <a:lvl4pPr marL="800100" indent="-190500">
              <a:buClr>
                <a:schemeClr val="tx1">
                  <a:lumMod val="50000"/>
                  <a:lumOff val="50000"/>
                </a:schemeClr>
              </a:buClr>
              <a:buFont typeface="Symbol" pitchFamily="18" charset="2"/>
              <a:buChar char="-"/>
              <a:defRPr b="0">
                <a:solidFill>
                  <a:schemeClr val="tx1"/>
                </a:solidFill>
                <a:latin typeface="+mn-lt"/>
              </a:defRPr>
            </a:lvl4pPr>
            <a:lvl5pPr marL="1028700" indent="-190500">
              <a:buClr>
                <a:schemeClr val="accent3"/>
              </a:buClr>
              <a:buFont typeface="Symbol" pitchFamily="18" charset="2"/>
              <a:buChar char="·"/>
              <a:defRPr b="0">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
          <p:cNvSpPr>
            <a:spLocks noGrp="1" noChangeArrowheads="1"/>
          </p:cNvSpPr>
          <p:nvPr>
            <p:ph type="sldNum" sz="quarter" idx="10"/>
          </p:nvPr>
        </p:nvSpPr>
        <p:spPr>
          <a:ln/>
        </p:spPr>
        <p:txBody>
          <a:bodyPr lIns="0"/>
          <a:lstStyle>
            <a:lvl1pPr>
              <a:defRPr>
                <a:solidFill>
                  <a:schemeClr val="accent1"/>
                </a:solidFill>
              </a:defRPr>
            </a:lvl1pPr>
          </a:lstStyle>
          <a:p>
            <a:pPr>
              <a:defRPr/>
            </a:pPr>
            <a:fld id="{8B843544-2D1A-4D4C-9244-D75B8841D18A}" type="slidenum">
              <a:rPr lang="en-AU" smtClean="0">
                <a:solidFill>
                  <a:srgbClr val="353333"/>
                </a:solidFill>
              </a:rPr>
              <a:pPr>
                <a:defRPr/>
              </a:pPr>
              <a:t>‹#›</a:t>
            </a:fld>
            <a:endParaRPr lang="en-AU" dirty="0">
              <a:solidFill>
                <a:srgbClr val="353333"/>
              </a:solidFill>
            </a:endParaRPr>
          </a:p>
        </p:txBody>
      </p:sp>
      <p:sp>
        <p:nvSpPr>
          <p:cNvPr id="6" name="Text Placeholder 5"/>
          <p:cNvSpPr>
            <a:spLocks noGrp="1"/>
          </p:cNvSpPr>
          <p:nvPr>
            <p:ph type="body" sz="quarter" idx="11"/>
          </p:nvPr>
        </p:nvSpPr>
        <p:spPr>
          <a:xfrm>
            <a:off x="312420" y="6179820"/>
            <a:ext cx="8457565" cy="319405"/>
          </a:xfrm>
        </p:spPr>
        <p:txBody>
          <a:bodyPr anchor="b"/>
          <a:lstStyle>
            <a:lvl1pPr marL="174625" indent="-174625">
              <a:spcAft>
                <a:spcPts val="0"/>
              </a:spcAft>
              <a:buClr>
                <a:schemeClr val="accent2"/>
              </a:buClr>
              <a:buFont typeface="+mj-lt"/>
              <a:buAutoNum type="arabicPeriod"/>
              <a:defRPr sz="800"/>
            </a:lvl1pPr>
            <a:lvl2pPr>
              <a:buFont typeface="Arial" pitchFamily="34" charset="0"/>
              <a:buChar char="•"/>
              <a:defRPr sz="800"/>
            </a:lvl2pPr>
            <a:lvl3pPr>
              <a:buFont typeface="Arial" pitchFamily="34" charset="0"/>
              <a:buChar char="•"/>
              <a:defRPr sz="800"/>
            </a:lvl3pPr>
            <a:lvl4pPr>
              <a:buFont typeface="Arial" pitchFamily="34" charset="0"/>
              <a:buChar char="•"/>
              <a:defRPr sz="800"/>
            </a:lvl4pPr>
            <a:lvl5pPr>
              <a:buFont typeface="Arial" pitchFamily="34" charset="0"/>
              <a:buChar char="•"/>
              <a:defRPr sz="800"/>
            </a:lvl5pPr>
          </a:lstStyle>
          <a:p>
            <a:pPr lvl="0"/>
            <a:r>
              <a:rPr lang="en-US" dirty="0" smtClean="0"/>
              <a:t>Click to edit Master text styles</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3398A114-171B-473F-8DD7-9E58823C72DE}" type="slidenum">
              <a:rPr lang="en-AU">
                <a:solidFill>
                  <a:srgbClr val="353333"/>
                </a:solidFill>
              </a:rPr>
              <a:pPr>
                <a:defRPr/>
              </a:pPr>
              <a:t>‹#›</a:t>
            </a:fld>
            <a:endParaRPr lang="en-AU" dirty="0">
              <a:solidFill>
                <a:srgbClr val="353333"/>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026" name="Picture 2" descr="C:\DATA\ltao\Desktop\Powerpoint-Cover---Working-04.jpg"/>
          <p:cNvPicPr>
            <a:picLocks noChangeAspect="1" noChangeArrowheads="1"/>
          </p:cNvPicPr>
          <p:nvPr/>
        </p:nvPicPr>
        <p:blipFill>
          <a:blip r:embed="rId2" cstate="print"/>
          <a:stretch>
            <a:fillRect/>
          </a:stretch>
        </p:blipFill>
        <p:spPr bwMode="auto">
          <a:xfrm>
            <a:off x="1917" y="2126"/>
            <a:ext cx="9143998" cy="6853746"/>
          </a:xfrm>
          <a:prstGeom prst="rect">
            <a:avLst/>
          </a:prstGeom>
          <a:noFill/>
        </p:spPr>
      </p:pic>
      <p:sp>
        <p:nvSpPr>
          <p:cNvPr id="9" name="Rectangle 22"/>
          <p:cNvSpPr>
            <a:spLocks noChangeArrowheads="1"/>
          </p:cNvSpPr>
          <p:nvPr/>
        </p:nvSpPr>
        <p:spPr bwMode="auto">
          <a:xfrm>
            <a:off x="0" y="4919663"/>
            <a:ext cx="9144000" cy="1203325"/>
          </a:xfrm>
          <a:prstGeom prst="rect">
            <a:avLst/>
          </a:prstGeom>
          <a:solidFill>
            <a:schemeClr val="tx2">
              <a:lumMod val="95000"/>
              <a:lumOff val="5000"/>
              <a:alpha val="75000"/>
            </a:schemeClr>
          </a:solidFill>
          <a:ln w="9525">
            <a:noFill/>
            <a:miter lim="800000"/>
            <a:headEnd/>
            <a:tailEnd/>
          </a:ln>
          <a:effectLst/>
        </p:spPr>
        <p:txBody>
          <a:bodyPr wrap="none" lIns="36000" tIns="36000" rIns="36000" bIns="36000" anchor="ctr"/>
          <a:lstStyle/>
          <a:p>
            <a:pPr>
              <a:defRPr/>
            </a:pPr>
            <a:endParaRPr lang="en-US" dirty="0">
              <a:solidFill>
                <a:srgbClr val="000000"/>
              </a:solidFill>
            </a:endParaRPr>
          </a:p>
        </p:txBody>
      </p:sp>
      <p:pic>
        <p:nvPicPr>
          <p:cNvPr id="6" name="Picture 23"/>
          <p:cNvPicPr>
            <a:picLocks noChangeAspect="1" noChangeArrowheads="1"/>
          </p:cNvPicPr>
          <p:nvPr/>
        </p:nvPicPr>
        <p:blipFill>
          <a:blip r:embed="rId3" cstate="screen"/>
          <a:srcRect/>
          <a:stretch>
            <a:fillRect/>
          </a:stretch>
        </p:blipFill>
        <p:spPr bwMode="auto">
          <a:xfrm>
            <a:off x="428625" y="5075238"/>
            <a:ext cx="801688" cy="877887"/>
          </a:xfrm>
          <a:prstGeom prst="rect">
            <a:avLst/>
          </a:prstGeom>
          <a:noFill/>
          <a:ln w="9525">
            <a:noFill/>
            <a:miter lim="800000"/>
            <a:headEnd/>
            <a:tailEnd/>
          </a:ln>
        </p:spPr>
      </p:pic>
      <p:cxnSp>
        <p:nvCxnSpPr>
          <p:cNvPr id="7" name="Straight Connector 18"/>
          <p:cNvCxnSpPr>
            <a:cxnSpLocks noChangeShapeType="1"/>
          </p:cNvCxnSpPr>
          <p:nvPr/>
        </p:nvCxnSpPr>
        <p:spPr bwMode="auto">
          <a:xfrm>
            <a:off x="1423988" y="5075238"/>
            <a:ext cx="0" cy="877887"/>
          </a:xfrm>
          <a:prstGeom prst="line">
            <a:avLst/>
          </a:prstGeom>
          <a:noFill/>
          <a:ln w="12700" algn="ctr">
            <a:solidFill>
              <a:schemeClr val="bg2"/>
            </a:solidFill>
            <a:round/>
            <a:headEnd/>
            <a:tailEnd/>
          </a:ln>
        </p:spPr>
      </p:cxnSp>
      <p:sp>
        <p:nvSpPr>
          <p:cNvPr id="2579459" name="Rectangle 3"/>
          <p:cNvSpPr>
            <a:spLocks noGrp="1" noChangeArrowheads="1"/>
          </p:cNvSpPr>
          <p:nvPr>
            <p:ph type="subTitle" idx="1"/>
          </p:nvPr>
        </p:nvSpPr>
        <p:spPr>
          <a:xfrm>
            <a:off x="1569721" y="5297383"/>
            <a:ext cx="7277100" cy="670877"/>
          </a:xfrm>
          <a:ln/>
        </p:spPr>
        <p:txBody>
          <a:bodyPr/>
          <a:lstStyle>
            <a:lvl1pPr>
              <a:buNone/>
              <a:defRPr sz="1500">
                <a:solidFill>
                  <a:schemeClr val="bg2"/>
                </a:solidFill>
              </a:defRPr>
            </a:lvl1pPr>
          </a:lstStyle>
          <a:p>
            <a:r>
              <a:rPr lang="en-US" dirty="0"/>
              <a:t>Click to edit Master subtitle style</a:t>
            </a:r>
          </a:p>
        </p:txBody>
      </p:sp>
      <p:sp>
        <p:nvSpPr>
          <p:cNvPr id="2579464" name="Rectangle 8"/>
          <p:cNvSpPr>
            <a:spLocks noGrp="1" noChangeArrowheads="1"/>
          </p:cNvSpPr>
          <p:nvPr>
            <p:ph type="ctrTitle"/>
          </p:nvPr>
        </p:nvSpPr>
        <p:spPr>
          <a:xfrm>
            <a:off x="1569720" y="5019253"/>
            <a:ext cx="7284720" cy="349250"/>
          </a:xfrm>
        </p:spPr>
        <p:txBody>
          <a:bodyPr/>
          <a:lstStyle>
            <a:lvl1pPr>
              <a:defRPr sz="1600">
                <a:solidFill>
                  <a:schemeClr val="accent3"/>
                </a:solidFill>
                <a:latin typeface="+mj-lt"/>
              </a:defRPr>
            </a:lvl1pPr>
          </a:lstStyle>
          <a:p>
            <a:r>
              <a:rPr lang="en-US" dirty="0"/>
              <a:t>Click to edit Master 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03860" y="1493520"/>
            <a:ext cx="8370570" cy="4998721"/>
          </a:xfrm>
        </p:spPr>
        <p:txBody>
          <a:bodyPr/>
          <a:lstStyle>
            <a:lvl1pPr marL="174625" indent="-174625">
              <a:buClr>
                <a:schemeClr val="accent3"/>
              </a:buClr>
              <a:buFont typeface="Symbol" pitchFamily="18" charset="2"/>
              <a:buChar char="·"/>
              <a:defRPr b="0">
                <a:solidFill>
                  <a:schemeClr val="tx1"/>
                </a:solidFill>
                <a:latin typeface="+mn-lt"/>
              </a:defRPr>
            </a:lvl1pPr>
            <a:lvl2pPr marL="342900" indent="-188913">
              <a:buClr>
                <a:schemeClr val="tx1">
                  <a:lumMod val="50000"/>
                  <a:lumOff val="50000"/>
                </a:schemeClr>
              </a:buClr>
              <a:buFont typeface="Symbol" pitchFamily="18" charset="2"/>
              <a:buChar char="-"/>
              <a:defRPr b="0">
                <a:solidFill>
                  <a:schemeClr val="tx1"/>
                </a:solidFill>
                <a:latin typeface="+mn-lt"/>
              </a:defRPr>
            </a:lvl2pPr>
            <a:lvl3pPr marL="571500" indent="-188913">
              <a:buClr>
                <a:schemeClr val="accent3"/>
              </a:buClr>
              <a:buFont typeface="Symbol" pitchFamily="18" charset="2"/>
              <a:buChar char="·"/>
              <a:defRPr b="0">
                <a:solidFill>
                  <a:schemeClr val="tx1"/>
                </a:solidFill>
                <a:latin typeface="+mn-lt"/>
              </a:defRPr>
            </a:lvl3pPr>
            <a:lvl4pPr marL="800100" indent="-190500">
              <a:buClr>
                <a:schemeClr val="tx1">
                  <a:lumMod val="50000"/>
                  <a:lumOff val="50000"/>
                </a:schemeClr>
              </a:buClr>
              <a:buFont typeface="Symbol" pitchFamily="18" charset="2"/>
              <a:buChar char="-"/>
              <a:defRPr b="0">
                <a:solidFill>
                  <a:schemeClr val="tx1"/>
                </a:solidFill>
                <a:latin typeface="+mn-lt"/>
              </a:defRPr>
            </a:lvl4pPr>
            <a:lvl5pPr marL="1028700" indent="-190500">
              <a:buClr>
                <a:schemeClr val="accent3"/>
              </a:buClr>
              <a:buFont typeface="Symbol" pitchFamily="18" charset="2"/>
              <a:buChar char="·"/>
              <a:defRPr b="0">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
          <p:cNvSpPr>
            <a:spLocks noGrp="1" noChangeArrowheads="1"/>
          </p:cNvSpPr>
          <p:nvPr>
            <p:ph type="sldNum" sz="quarter" idx="10"/>
          </p:nvPr>
        </p:nvSpPr>
        <p:spPr>
          <a:ln/>
        </p:spPr>
        <p:txBody>
          <a:bodyPr lIns="0"/>
          <a:lstStyle>
            <a:lvl1pPr>
              <a:defRPr>
                <a:solidFill>
                  <a:schemeClr val="accent1"/>
                </a:solidFill>
              </a:defRPr>
            </a:lvl1pPr>
          </a:lstStyle>
          <a:p>
            <a:pPr>
              <a:defRPr/>
            </a:pPr>
            <a:fld id="{8B843544-2D1A-4D4C-9244-D75B8841D18A}" type="slidenum">
              <a:rPr lang="en-AU" smtClean="0">
                <a:solidFill>
                  <a:srgbClr val="353333"/>
                </a:solidFill>
              </a:rPr>
              <a:pPr>
                <a:defRPr/>
              </a:pPr>
              <a:t>‹#›</a:t>
            </a:fld>
            <a:endParaRPr lang="en-AU" dirty="0">
              <a:solidFill>
                <a:srgbClr val="353333"/>
              </a:solidFill>
            </a:endParaRPr>
          </a:p>
        </p:txBody>
      </p:sp>
      <p:sp>
        <p:nvSpPr>
          <p:cNvPr id="6" name="Text Placeholder 5"/>
          <p:cNvSpPr>
            <a:spLocks noGrp="1"/>
          </p:cNvSpPr>
          <p:nvPr>
            <p:ph type="body" sz="quarter" idx="11"/>
          </p:nvPr>
        </p:nvSpPr>
        <p:spPr>
          <a:xfrm>
            <a:off x="312420" y="6179820"/>
            <a:ext cx="8457565" cy="319405"/>
          </a:xfrm>
        </p:spPr>
        <p:txBody>
          <a:bodyPr anchor="b"/>
          <a:lstStyle>
            <a:lvl1pPr marL="174625" indent="-174625">
              <a:spcAft>
                <a:spcPts val="0"/>
              </a:spcAft>
              <a:buClr>
                <a:schemeClr val="accent2"/>
              </a:buClr>
              <a:buFont typeface="+mj-lt"/>
              <a:buAutoNum type="arabicPeriod"/>
              <a:defRPr sz="800"/>
            </a:lvl1pPr>
            <a:lvl2pPr>
              <a:buFont typeface="Arial" pitchFamily="34" charset="0"/>
              <a:buChar char="•"/>
              <a:defRPr sz="800"/>
            </a:lvl2pPr>
            <a:lvl3pPr>
              <a:buFont typeface="Arial" pitchFamily="34" charset="0"/>
              <a:buChar char="•"/>
              <a:defRPr sz="800"/>
            </a:lvl3pPr>
            <a:lvl4pPr>
              <a:buFont typeface="Arial" pitchFamily="34" charset="0"/>
              <a:buChar char="•"/>
              <a:defRPr sz="800"/>
            </a:lvl4pPr>
            <a:lvl5pPr>
              <a:buFont typeface="Arial" pitchFamily="34" charset="0"/>
              <a:buChar char="•"/>
              <a:defRPr sz="800"/>
            </a:lvl5pPr>
          </a:lstStyle>
          <a:p>
            <a:pPr lvl="0"/>
            <a:r>
              <a:rPr lang="en-US" dirty="0" smtClean="0"/>
              <a:t>Click to edit Master text styles</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D730CDDE-1323-4F8E-ADB6-0E649EF71283}" type="slidenum">
              <a:rPr lang="en-US">
                <a:solidFill>
                  <a:srgbClr val="000000"/>
                </a:solidFill>
              </a:rPr>
              <a:pPr>
                <a:defRPr/>
              </a:pPr>
              <a:t>‹#›</a:t>
            </a:fld>
            <a:endParaRPr lang="en-US">
              <a:solidFill>
                <a:srgbClr val="000000"/>
              </a:solidFill>
            </a:endParaRPr>
          </a:p>
        </p:txBody>
      </p:sp>
      <p:sp>
        <p:nvSpPr>
          <p:cNvPr id="5" name="Rectangle 9"/>
          <p:cNvSpPr>
            <a:spLocks noGrp="1" noChangeArrowheads="1"/>
          </p:cNvSpPr>
          <p:nvPr>
            <p:ph type="ftr" sz="quarter" idx="11"/>
          </p:nvPr>
        </p:nvSpPr>
        <p:spPr>
          <a:xfrm>
            <a:off x="335574" y="6457955"/>
            <a:ext cx="5684226" cy="212725"/>
          </a:xfrm>
          <a:prstGeom prst="rect">
            <a:avLst/>
          </a:prstGeom>
          <a:ln/>
        </p:spPr>
        <p:txBody>
          <a:bodyPr/>
          <a:lstStyle>
            <a:lvl1pPr>
              <a:defRPr/>
            </a:lvl1pPr>
          </a:lstStyle>
          <a:p>
            <a:pPr>
              <a:defRPr/>
            </a:pPr>
            <a:endParaRPr lang="en-GB">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asic slide format">
    <p:spTree>
      <p:nvGrpSpPr>
        <p:cNvPr id="1" name=""/>
        <p:cNvGrpSpPr/>
        <p:nvPr/>
      </p:nvGrpSpPr>
      <p:grpSpPr>
        <a:xfrm>
          <a:off x="0" y="0"/>
          <a:ext cx="0" cy="0"/>
          <a:chOff x="0" y="0"/>
          <a:chExt cx="0" cy="0"/>
        </a:xfrm>
      </p:grpSpPr>
      <p:sp>
        <p:nvSpPr>
          <p:cNvPr id="6"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8"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7" name="Content Placeholder 3"/>
          <p:cNvSpPr>
            <a:spLocks noGrp="1"/>
          </p:cNvSpPr>
          <p:nvPr>
            <p:ph sz="half" idx="10"/>
          </p:nvPr>
        </p:nvSpPr>
        <p:spPr>
          <a:xfrm>
            <a:off x="174387" y="1268414"/>
            <a:ext cx="8795238" cy="288000"/>
          </a:xfrm>
          <a:prstGeom prst="rect">
            <a:avLst/>
          </a:prstGeom>
          <a:solidFill>
            <a:schemeClr val="tx1"/>
          </a:solidFill>
          <a:ln>
            <a:solidFill>
              <a:srgbClr val="5F5F5F"/>
            </a:solidFill>
          </a:ln>
        </p:spPr>
        <p:txBody>
          <a:bodyPr anchor="ctr" anchorCtr="1"/>
          <a:lstStyle>
            <a:lvl1pPr algn="ctr">
              <a:buClr>
                <a:schemeClr val="tx1"/>
              </a:buClr>
              <a:buNone/>
              <a:defRPr sz="1200" b="1" baseline="0">
                <a:solidFill>
                  <a:srgbClr val="FFFFFF"/>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13"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25" name="Rectangle 24"/>
          <p:cNvSpPr/>
          <p:nvPr userDrawn="1"/>
        </p:nvSpPr>
        <p:spPr bwMode="auto">
          <a:xfrm>
            <a:off x="102943" y="6226175"/>
            <a:ext cx="1825851" cy="144000"/>
          </a:xfrm>
          <a:prstGeom prst="rect">
            <a:avLst/>
          </a:prstGeom>
          <a:noFill/>
          <a:ln w="9525">
            <a:noFill/>
            <a:miter lim="800000"/>
            <a:headEnd/>
            <a:tailEnd/>
          </a:ln>
        </p:spPr>
        <p:txBody>
          <a:bodyPr wrap="none" rtlCol="0" anchor="ctr"/>
          <a:lstStyle/>
          <a:p>
            <a:pPr algn="l"/>
            <a:endParaRPr lang="en-GB" sz="700" i="1" dirty="0">
              <a:solidFill>
                <a:schemeClr val="accent1"/>
              </a:solidFill>
              <a:latin typeface="Calibri" pitchFamily="34" charset="0"/>
            </a:endParaRPr>
          </a:p>
        </p:txBody>
      </p:sp>
      <p:sp>
        <p:nvSpPr>
          <p:cNvPr id="12" name="Content Placeholder 2"/>
          <p:cNvSpPr>
            <a:spLocks noGrp="1"/>
          </p:cNvSpPr>
          <p:nvPr>
            <p:ph sz="half" idx="11"/>
          </p:nvPr>
        </p:nvSpPr>
        <p:spPr>
          <a:xfrm>
            <a:off x="174381" y="1700213"/>
            <a:ext cx="8790231" cy="4392612"/>
          </a:xfrm>
          <a:prstGeom prst="rect">
            <a:avLst/>
          </a:prstGeom>
        </p:spPr>
        <p:txBody>
          <a:bodyPr lIns="0" tIns="0" rIns="0" bIns="0"/>
          <a:lstStyle>
            <a:lvl1pPr>
              <a:buClr>
                <a:srgbClr val="BE0014"/>
              </a:buClr>
              <a:buFontTx/>
              <a:buNone/>
              <a:defRPr sz="1200" i="1">
                <a:solidFill>
                  <a:srgbClr val="000000"/>
                </a:solidFill>
                <a:latin typeface="Calibri" pitchFamily="34" charset="0"/>
              </a:defRPr>
            </a:lvl1pPr>
            <a:lvl2pPr>
              <a:buClr>
                <a:srgbClr val="C00000"/>
              </a:buClr>
              <a:buFontTx/>
              <a:buNone/>
              <a:defRPr sz="1200" i="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34" name="Content Placeholder 2"/>
          <p:cNvSpPr>
            <a:spLocks noGrp="1"/>
          </p:cNvSpPr>
          <p:nvPr>
            <p:ph sz="half" idx="21"/>
          </p:nvPr>
        </p:nvSpPr>
        <p:spPr>
          <a:xfrm>
            <a:off x="174380" y="6249958"/>
            <a:ext cx="4326182" cy="108000"/>
          </a:xfrm>
          <a:prstGeom prst="rect">
            <a:avLst/>
          </a:prstGeom>
          <a:noFill/>
        </p:spPr>
        <p:txBody>
          <a:bodyPr lIns="0" tIns="0" rIns="0" bIns="0"/>
          <a:lstStyle>
            <a:lvl1pPr>
              <a:buClr>
                <a:srgbClr val="BE0014"/>
              </a:buClr>
              <a:buFontTx/>
              <a:buNone/>
              <a:defRPr sz="600" i="1">
                <a:solidFill>
                  <a:srgbClr val="000000"/>
                </a:solidFill>
                <a:latin typeface="Calibri" pitchFamily="34" charset="0"/>
              </a:defRPr>
            </a:lvl1pPr>
            <a:lvl2pPr>
              <a:buClr>
                <a:srgbClr val="C00000"/>
              </a:buClr>
              <a:buFontTx/>
              <a:buNone/>
              <a:defRPr sz="600" i="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21" name="Title 1"/>
          <p:cNvSpPr>
            <a:spLocks noGrp="1"/>
          </p:cNvSpPr>
          <p:nvPr>
            <p:ph type="title"/>
          </p:nvPr>
        </p:nvSpPr>
        <p:spPr>
          <a:xfrm>
            <a:off x="174381" y="547672"/>
            <a:ext cx="8793773" cy="595312"/>
          </a:xfrm>
          <a:prstGeom prst="rect">
            <a:avLst/>
          </a:prstGeom>
        </p:spPr>
        <p:txBody>
          <a:bodyPr lIns="0" rIns="0" anchor="b" anchorCtr="0"/>
          <a:lstStyle>
            <a:lvl1pPr>
              <a:defRPr>
                <a:solidFill>
                  <a:srgbClr val="000000"/>
                </a:solidFill>
                <a:latin typeface="Calibri" pitchFamily="34" charset="0"/>
              </a:defRPr>
            </a:lvl1pPr>
          </a:lstStyle>
          <a:p>
            <a:r>
              <a:rPr lang="en-US" dirty="0" smtClean="0"/>
              <a:t>Click to edit Master title style</a:t>
            </a:r>
            <a:endParaRPr lang="en-US" dirty="0"/>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s page">
    <p:spTree>
      <p:nvGrpSpPr>
        <p:cNvPr id="1" name=""/>
        <p:cNvGrpSpPr/>
        <p:nvPr/>
      </p:nvGrpSpPr>
      <p:grpSpPr>
        <a:xfrm>
          <a:off x="0" y="0"/>
          <a:ext cx="0" cy="0"/>
          <a:chOff x="0" y="0"/>
          <a:chExt cx="0" cy="0"/>
        </a:xfrm>
      </p:grpSpPr>
      <p:sp>
        <p:nvSpPr>
          <p:cNvPr id="6"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marL="0" algn="ctr" defTabSz="914400" rtl="0" eaLnBrk="1" fontAlgn="base" latinLnBrk="0" hangingPunct="1">
              <a:spcBef>
                <a:spcPct val="0"/>
              </a:spcBef>
              <a:spcAft>
                <a:spcPct val="0"/>
              </a:spcAft>
              <a:defRPr/>
            </a:pPr>
            <a:endParaRPr lang="en-US" sz="800" b="1" kern="1200" dirty="0">
              <a:solidFill>
                <a:srgbClr val="8181FF"/>
              </a:solidFill>
              <a:latin typeface="+mn-lt"/>
              <a:ea typeface="+mn-ea"/>
              <a:cs typeface="+mn-cs"/>
            </a:endParaRPr>
          </a:p>
        </p:txBody>
      </p:sp>
      <p:sp>
        <p:nvSpPr>
          <p:cNvPr id="7" name="Rectangle 62"/>
          <p:cNvSpPr>
            <a:spLocks noChangeArrowheads="1"/>
          </p:cNvSpPr>
          <p:nvPr userDrawn="1"/>
        </p:nvSpPr>
        <p:spPr bwMode="auto">
          <a:xfrm>
            <a:off x="8132890"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8" name="Rectangle 3"/>
          <p:cNvSpPr>
            <a:spLocks noChangeArrowheads="1"/>
          </p:cNvSpPr>
          <p:nvPr userDrawn="1"/>
        </p:nvSpPr>
        <p:spPr bwMode="auto">
          <a:xfrm>
            <a:off x="172163" y="1268413"/>
            <a:ext cx="827942" cy="288000"/>
          </a:xfrm>
          <a:prstGeom prst="rect">
            <a:avLst/>
          </a:prstGeom>
          <a:solidFill>
            <a:schemeClr val="tx1"/>
          </a:solidFill>
          <a:ln w="9525">
            <a:solidFill>
              <a:srgbClr val="5F5F5F"/>
            </a:solidFill>
            <a:miter lim="800000"/>
            <a:headEnd/>
            <a:tailEnd/>
          </a:ln>
        </p:spPr>
        <p:txBody>
          <a:bodyPr wrap="none" lIns="36000" tIns="36000" rIns="36000" bIns="36000" anchor="ctr"/>
          <a:lstStyle/>
          <a:p>
            <a:pPr marL="0" algn="l" defTabSz="914400" rtl="0" eaLnBrk="1" fontAlgn="base" latinLnBrk="0" hangingPunct="1">
              <a:spcBef>
                <a:spcPct val="0"/>
              </a:spcBef>
              <a:spcAft>
                <a:spcPct val="0"/>
              </a:spcAft>
              <a:defRPr/>
            </a:pPr>
            <a:r>
              <a:rPr lang="en-AU" sz="1200" b="1" kern="1200" dirty="0">
                <a:solidFill>
                  <a:srgbClr val="FFFFFF"/>
                </a:solidFill>
                <a:latin typeface="Calibri" pitchFamily="34" charset="0"/>
                <a:ea typeface="+mn-ea"/>
                <a:cs typeface="+mn-cs"/>
              </a:rPr>
              <a:t>Section</a:t>
            </a:r>
            <a:endParaRPr lang="en-US" sz="1200" b="1" kern="1200" dirty="0">
              <a:solidFill>
                <a:srgbClr val="FFFFFF"/>
              </a:solidFill>
              <a:latin typeface="Calibri" pitchFamily="34" charset="0"/>
              <a:ea typeface="+mn-ea"/>
              <a:cs typeface="+mn-cs"/>
            </a:endParaRPr>
          </a:p>
        </p:txBody>
      </p:sp>
      <p:sp>
        <p:nvSpPr>
          <p:cNvPr id="9" name="Rectangle 4"/>
          <p:cNvSpPr>
            <a:spLocks noChangeArrowheads="1"/>
          </p:cNvSpPr>
          <p:nvPr userDrawn="1"/>
        </p:nvSpPr>
        <p:spPr bwMode="auto">
          <a:xfrm>
            <a:off x="1103435" y="1268413"/>
            <a:ext cx="6923942" cy="288000"/>
          </a:xfrm>
          <a:prstGeom prst="rect">
            <a:avLst/>
          </a:prstGeom>
          <a:solidFill>
            <a:schemeClr val="tx1"/>
          </a:solidFill>
          <a:ln w="9525">
            <a:solidFill>
              <a:srgbClr val="5F5F5F"/>
            </a:solidFill>
            <a:miter lim="800000"/>
            <a:headEnd/>
            <a:tailEnd/>
          </a:ln>
        </p:spPr>
        <p:txBody>
          <a:bodyPr wrap="none" lIns="36000" tIns="36000" rIns="36000" bIns="36000" anchor="ctr"/>
          <a:lstStyle/>
          <a:p>
            <a:pPr marL="0" algn="l" defTabSz="914400" rtl="0" eaLnBrk="1" fontAlgn="base" latinLnBrk="0" hangingPunct="1">
              <a:spcBef>
                <a:spcPct val="0"/>
              </a:spcBef>
              <a:spcAft>
                <a:spcPct val="0"/>
              </a:spcAft>
              <a:defRPr/>
            </a:pPr>
            <a:r>
              <a:rPr lang="en-AU" sz="1200" b="1" kern="1200" dirty="0">
                <a:solidFill>
                  <a:srgbClr val="FFFFFF"/>
                </a:solidFill>
                <a:latin typeface="Calibri" pitchFamily="34" charset="0"/>
                <a:ea typeface="+mn-ea"/>
                <a:cs typeface="+mn-cs"/>
              </a:rPr>
              <a:t>Contents</a:t>
            </a:r>
            <a:endParaRPr lang="en-US" sz="1200" b="1" kern="1200" dirty="0">
              <a:solidFill>
                <a:srgbClr val="FFFFFF"/>
              </a:solidFill>
              <a:latin typeface="Calibri" pitchFamily="34" charset="0"/>
              <a:ea typeface="+mn-ea"/>
              <a:cs typeface="+mn-cs"/>
            </a:endParaRPr>
          </a:p>
        </p:txBody>
      </p:sp>
      <p:sp>
        <p:nvSpPr>
          <p:cNvPr id="10" name="Rectangle 5"/>
          <p:cNvSpPr>
            <a:spLocks noChangeArrowheads="1"/>
          </p:cNvSpPr>
          <p:nvPr userDrawn="1"/>
        </p:nvSpPr>
        <p:spPr bwMode="auto">
          <a:xfrm>
            <a:off x="8141682" y="1268413"/>
            <a:ext cx="826477" cy="288000"/>
          </a:xfrm>
          <a:prstGeom prst="rect">
            <a:avLst/>
          </a:prstGeom>
          <a:solidFill>
            <a:schemeClr val="tx1"/>
          </a:solidFill>
          <a:ln w="9525">
            <a:solidFill>
              <a:srgbClr val="5F5F5F"/>
            </a:solidFill>
            <a:miter lim="800000"/>
            <a:headEnd/>
            <a:tailEnd/>
          </a:ln>
        </p:spPr>
        <p:txBody>
          <a:bodyPr wrap="none" lIns="36000" tIns="36000" rIns="36000" bIns="36000" anchor="ctr"/>
          <a:lstStyle/>
          <a:p>
            <a:pPr marL="0" algn="ctr" defTabSz="914400" rtl="0" eaLnBrk="1" fontAlgn="base" latinLnBrk="0" hangingPunct="1">
              <a:spcBef>
                <a:spcPct val="0"/>
              </a:spcBef>
              <a:spcAft>
                <a:spcPct val="0"/>
              </a:spcAft>
              <a:defRPr/>
            </a:pPr>
            <a:r>
              <a:rPr lang="en-AU" sz="1200" b="1" kern="1200" dirty="0">
                <a:solidFill>
                  <a:srgbClr val="FFFFFF"/>
                </a:solidFill>
                <a:latin typeface="Calibri" pitchFamily="34" charset="0"/>
                <a:ea typeface="+mn-ea"/>
                <a:cs typeface="+mn-cs"/>
              </a:rPr>
              <a:t>Page</a:t>
            </a:r>
            <a:endParaRPr lang="en-US" sz="1200" b="1" kern="1200" dirty="0">
              <a:solidFill>
                <a:srgbClr val="FFFFFF"/>
              </a:solidFill>
              <a:latin typeface="Calibri" pitchFamily="34" charset="0"/>
              <a:ea typeface="+mn-ea"/>
              <a:cs typeface="+mn-cs"/>
            </a:endParaRPr>
          </a:p>
        </p:txBody>
      </p:sp>
      <p:sp>
        <p:nvSpPr>
          <p:cNvPr id="16" name="Content Placeholder 2"/>
          <p:cNvSpPr>
            <a:spLocks noGrp="1"/>
          </p:cNvSpPr>
          <p:nvPr>
            <p:ph sz="half" idx="1"/>
          </p:nvPr>
        </p:nvSpPr>
        <p:spPr>
          <a:xfrm>
            <a:off x="174381" y="1682769"/>
            <a:ext cx="8793773" cy="4460875"/>
          </a:xfrm>
          <a:prstGeom prst="rect">
            <a:avLst/>
          </a:prstGeom>
        </p:spPr>
        <p:txBody>
          <a:bodyPr lIns="0" tIns="0" rIns="0" bIns="0"/>
          <a:lstStyle>
            <a:lvl1pPr marL="1042988" indent="-1004888">
              <a:buClr>
                <a:srgbClr val="000000"/>
              </a:buClr>
              <a:buFont typeface="+mj-lt"/>
              <a:buAutoNum type="arabicPeriod"/>
              <a:tabLst>
                <a:tab pos="9239250" algn="dec"/>
              </a:tabLst>
              <a:defRPr sz="1400" b="1" baseline="0">
                <a:solidFill>
                  <a:srgbClr val="000000"/>
                </a:solidFill>
                <a:latin typeface="Calibri" pitchFamily="34" charset="0"/>
              </a:defRPr>
            </a:lvl1pPr>
            <a:lvl2pPr marL="1204913" indent="-161925">
              <a:buClr>
                <a:srgbClr val="000000"/>
              </a:buClr>
              <a:defRPr sz="1400" baseline="0">
                <a:solidFill>
                  <a:srgbClr val="000000"/>
                </a:solidFill>
                <a:latin typeface="Calibri" pitchFamily="34" charset="0"/>
              </a:defRPr>
            </a:lvl2pPr>
            <a:lvl3pPr>
              <a:buClr>
                <a:srgbClr val="000000"/>
              </a:buCl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2" name="Title 1"/>
          <p:cNvSpPr>
            <a:spLocks noGrp="1"/>
          </p:cNvSpPr>
          <p:nvPr>
            <p:ph type="title"/>
          </p:nvPr>
        </p:nvSpPr>
        <p:spPr>
          <a:xfrm>
            <a:off x="174381" y="547672"/>
            <a:ext cx="8793773" cy="595312"/>
          </a:xfrm>
          <a:prstGeom prst="rect">
            <a:avLst/>
          </a:prstGeom>
        </p:spPr>
        <p:txBody>
          <a:bodyPr lIns="0" rIns="0" anchor="b" anchorCtr="0"/>
          <a:lstStyle>
            <a:lvl1pPr algn="l" rtl="0" eaLnBrk="1" fontAlgn="base" hangingPunct="1">
              <a:spcBef>
                <a:spcPct val="0"/>
              </a:spcBef>
              <a:spcAft>
                <a:spcPct val="0"/>
              </a:spcAft>
              <a:defRPr lang="en-US" b="1" dirty="0">
                <a:solidFill>
                  <a:srgbClr val="000000"/>
                </a:solidFill>
                <a:latin typeface="Calibri" pitchFamily="34" charset="0"/>
                <a:ea typeface="+mj-ea"/>
                <a:cs typeface="+mj-cs"/>
              </a:defRPr>
            </a:lvl1pPr>
          </a:lstStyle>
          <a:p>
            <a:r>
              <a:rPr lang="en-US" dirty="0" smtClean="0"/>
              <a:t>Click to edit Master title style</a:t>
            </a:r>
            <a:endParaRPr lang="en-US" dirty="0"/>
          </a:p>
        </p:txBody>
      </p:sp>
      <p:sp>
        <p:nvSpPr>
          <p:cNvPr id="13"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marL="0" algn="ctr" defTabSz="914400" rtl="0" eaLnBrk="1" fontAlgn="base" latinLnBrk="0" hangingPunct="1">
              <a:spcBef>
                <a:spcPct val="0"/>
              </a:spcBef>
              <a:spcAft>
                <a:spcPct val="0"/>
              </a:spcAft>
              <a:defRPr/>
            </a:pPr>
            <a:endParaRPr lang="en-US" sz="800" b="1" kern="1200" dirty="0">
              <a:solidFill>
                <a:srgbClr val="8181FF"/>
              </a:solidFill>
              <a:latin typeface="+mn-lt"/>
              <a:ea typeface="+mn-ea"/>
              <a:cs typeface="+mn-cs"/>
            </a:endParaRPr>
          </a:p>
        </p:txBody>
      </p:sp>
      <p:sp>
        <p:nvSpPr>
          <p:cNvPr id="45" name="Rectangle 44"/>
          <p:cNvSpPr/>
          <p:nvPr userDrawn="1"/>
        </p:nvSpPr>
        <p:spPr bwMode="auto">
          <a:xfrm>
            <a:off x="102943" y="6226175"/>
            <a:ext cx="1825851" cy="144000"/>
          </a:xfrm>
          <a:prstGeom prst="rect">
            <a:avLst/>
          </a:prstGeom>
          <a:noFill/>
          <a:ln w="9525">
            <a:noFill/>
            <a:miter lim="800000"/>
            <a:headEnd/>
            <a:tailEnd/>
          </a:ln>
        </p:spPr>
        <p:txBody>
          <a:bodyPr wrap="none" rtlCol="0" anchor="ctr"/>
          <a:lstStyle/>
          <a:p>
            <a:endParaRPr lang="en-GB" sz="700" i="1" dirty="0">
              <a:solidFill>
                <a:srgbClr val="969696"/>
              </a:solidFill>
              <a:latin typeface="Calibri" pitchFamily="34" charset="0"/>
            </a:endParaRPr>
          </a:p>
        </p:txBody>
      </p:sp>
    </p:spTree>
  </p:cSld>
  <p:clrMapOvr>
    <a:masterClrMapping/>
  </p:clrMapOvr>
  <p:transition spd="med">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asic slide format">
    <p:spTree>
      <p:nvGrpSpPr>
        <p:cNvPr id="1" name=""/>
        <p:cNvGrpSpPr/>
        <p:nvPr/>
      </p:nvGrpSpPr>
      <p:grpSpPr>
        <a:xfrm>
          <a:off x="0" y="0"/>
          <a:ext cx="0" cy="0"/>
          <a:chOff x="0" y="0"/>
          <a:chExt cx="0" cy="0"/>
        </a:xfrm>
      </p:grpSpPr>
      <p:sp>
        <p:nvSpPr>
          <p:cNvPr id="6"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8"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marL="0" marR="0" indent="0" algn="r" defTabSz="914400" rtl="0" eaLnBrk="1" fontAlgn="base" latinLnBrk="0" hangingPunct="1">
              <a:lnSpc>
                <a:spcPct val="100000"/>
              </a:lnSpc>
              <a:spcBef>
                <a:spcPct val="0"/>
              </a:spcBef>
              <a:spcAft>
                <a:spcPct val="0"/>
              </a:spcAft>
              <a:buClrTx/>
              <a:buSzTx/>
              <a:buFontTx/>
              <a:buNone/>
              <a:tabLst/>
              <a:defRPr/>
            </a:pPr>
            <a:fld id="{D994D229-2748-48DE-97F4-2472A1F19C38}" type="slidenum">
              <a:rPr lang="en-US" sz="1200" smtClean="0">
                <a:solidFill>
                  <a:srgbClr val="4D4D4D"/>
                </a:solidFill>
                <a:latin typeface="Calibri" pitchFamily="34" charset="0"/>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1200" dirty="0" smtClean="0">
              <a:solidFill>
                <a:srgbClr val="4D4D4D"/>
              </a:solidFill>
              <a:latin typeface="Calibri" pitchFamily="34" charset="0"/>
            </a:endParaRPr>
          </a:p>
        </p:txBody>
      </p:sp>
      <p:sp>
        <p:nvSpPr>
          <p:cNvPr id="7" name="Content Placeholder 3"/>
          <p:cNvSpPr>
            <a:spLocks noGrp="1"/>
          </p:cNvSpPr>
          <p:nvPr>
            <p:ph sz="half" idx="10"/>
          </p:nvPr>
        </p:nvSpPr>
        <p:spPr>
          <a:xfrm>
            <a:off x="174387" y="1268414"/>
            <a:ext cx="8795238" cy="288000"/>
          </a:xfrm>
          <a:prstGeom prst="rect">
            <a:avLst/>
          </a:prstGeom>
          <a:solidFill>
            <a:schemeClr val="tx1"/>
          </a:solidFill>
          <a:ln>
            <a:solidFill>
              <a:srgbClr val="5F5F5F"/>
            </a:solidFill>
          </a:ln>
        </p:spPr>
        <p:txBody>
          <a:bodyPr anchor="ctr" anchorCtr="1"/>
          <a:lstStyle>
            <a:lvl1pPr algn="ctr">
              <a:buClr>
                <a:schemeClr val="tx1"/>
              </a:buClr>
              <a:buNone/>
              <a:defRPr sz="1200" b="1" baseline="0">
                <a:solidFill>
                  <a:srgbClr val="FFFFFF"/>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13"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25" name="Rectangle 24"/>
          <p:cNvSpPr/>
          <p:nvPr userDrawn="1"/>
        </p:nvSpPr>
        <p:spPr bwMode="auto">
          <a:xfrm>
            <a:off x="102943" y="6226175"/>
            <a:ext cx="1825851" cy="144000"/>
          </a:xfrm>
          <a:prstGeom prst="rect">
            <a:avLst/>
          </a:prstGeom>
          <a:noFill/>
          <a:ln w="9525">
            <a:noFill/>
            <a:miter lim="800000"/>
            <a:headEnd/>
            <a:tailEnd/>
          </a:ln>
        </p:spPr>
        <p:txBody>
          <a:bodyPr wrap="none" rtlCol="0" anchor="ctr"/>
          <a:lstStyle/>
          <a:p>
            <a:pPr algn="l"/>
            <a:endParaRPr lang="en-GB" sz="700" i="1" dirty="0">
              <a:solidFill>
                <a:schemeClr val="accent1"/>
              </a:solidFill>
              <a:latin typeface="Calibri" pitchFamily="34" charset="0"/>
            </a:endParaRPr>
          </a:p>
        </p:txBody>
      </p:sp>
      <p:sp>
        <p:nvSpPr>
          <p:cNvPr id="12" name="Content Placeholder 2"/>
          <p:cNvSpPr>
            <a:spLocks noGrp="1"/>
          </p:cNvSpPr>
          <p:nvPr>
            <p:ph sz="half" idx="11"/>
          </p:nvPr>
        </p:nvSpPr>
        <p:spPr>
          <a:xfrm>
            <a:off x="174382" y="2000238"/>
            <a:ext cx="4326182" cy="1800000"/>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5" name="Content Placeholder 2"/>
          <p:cNvSpPr>
            <a:spLocks noGrp="1"/>
          </p:cNvSpPr>
          <p:nvPr>
            <p:ph sz="half" idx="12"/>
          </p:nvPr>
        </p:nvSpPr>
        <p:spPr>
          <a:xfrm>
            <a:off x="4641972" y="2000238"/>
            <a:ext cx="4326182" cy="1800000"/>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8" name="Content Placeholder 2"/>
          <p:cNvSpPr>
            <a:spLocks noGrp="1"/>
          </p:cNvSpPr>
          <p:nvPr>
            <p:ph sz="half" idx="15"/>
          </p:nvPr>
        </p:nvSpPr>
        <p:spPr>
          <a:xfrm>
            <a:off x="174382" y="1700214"/>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20" name="Content Placeholder 2"/>
          <p:cNvSpPr>
            <a:spLocks noGrp="1"/>
          </p:cNvSpPr>
          <p:nvPr>
            <p:ph sz="half" idx="16"/>
          </p:nvPr>
        </p:nvSpPr>
        <p:spPr>
          <a:xfrm>
            <a:off x="4641972" y="1700214"/>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30" name="Content Placeholder 2"/>
          <p:cNvSpPr>
            <a:spLocks noGrp="1"/>
          </p:cNvSpPr>
          <p:nvPr>
            <p:ph sz="half" idx="17"/>
          </p:nvPr>
        </p:nvSpPr>
        <p:spPr>
          <a:xfrm>
            <a:off x="174382" y="4292825"/>
            <a:ext cx="4326182" cy="1800000"/>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31" name="Content Placeholder 2"/>
          <p:cNvSpPr>
            <a:spLocks noGrp="1"/>
          </p:cNvSpPr>
          <p:nvPr>
            <p:ph sz="half" idx="18"/>
          </p:nvPr>
        </p:nvSpPr>
        <p:spPr>
          <a:xfrm>
            <a:off x="4641972" y="4292825"/>
            <a:ext cx="4326182" cy="1800000"/>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32" name="Content Placeholder 2"/>
          <p:cNvSpPr>
            <a:spLocks noGrp="1"/>
          </p:cNvSpPr>
          <p:nvPr>
            <p:ph sz="half" idx="19"/>
          </p:nvPr>
        </p:nvSpPr>
        <p:spPr>
          <a:xfrm>
            <a:off x="174382" y="3992801"/>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33" name="Content Placeholder 2"/>
          <p:cNvSpPr>
            <a:spLocks noGrp="1"/>
          </p:cNvSpPr>
          <p:nvPr>
            <p:ph sz="half" idx="20"/>
          </p:nvPr>
        </p:nvSpPr>
        <p:spPr>
          <a:xfrm>
            <a:off x="4641972" y="3992801"/>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34" name="Content Placeholder 2"/>
          <p:cNvSpPr>
            <a:spLocks noGrp="1"/>
          </p:cNvSpPr>
          <p:nvPr>
            <p:ph sz="half" idx="21"/>
          </p:nvPr>
        </p:nvSpPr>
        <p:spPr>
          <a:xfrm>
            <a:off x="174380" y="6249958"/>
            <a:ext cx="4326182" cy="108000"/>
          </a:xfrm>
          <a:prstGeom prst="rect">
            <a:avLst/>
          </a:prstGeom>
          <a:noFill/>
        </p:spPr>
        <p:txBody>
          <a:bodyPr lIns="0" tIns="0" rIns="0" bIns="0"/>
          <a:lstStyle>
            <a:lvl1pPr>
              <a:buClr>
                <a:srgbClr val="BE0014"/>
              </a:buClr>
              <a:buFontTx/>
              <a:buNone/>
              <a:defRPr sz="600" i="1">
                <a:solidFill>
                  <a:srgbClr val="000000"/>
                </a:solidFill>
                <a:latin typeface="Calibri" pitchFamily="34" charset="0"/>
              </a:defRPr>
            </a:lvl1pPr>
            <a:lvl2pPr>
              <a:buClr>
                <a:srgbClr val="C00000"/>
              </a:buClr>
              <a:buFontTx/>
              <a:buNone/>
              <a:defRPr sz="600" i="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21" name="Title 1"/>
          <p:cNvSpPr>
            <a:spLocks noGrp="1"/>
          </p:cNvSpPr>
          <p:nvPr>
            <p:ph type="title"/>
          </p:nvPr>
        </p:nvSpPr>
        <p:spPr>
          <a:xfrm>
            <a:off x="174381" y="547672"/>
            <a:ext cx="8793773" cy="595312"/>
          </a:xfrm>
          <a:prstGeom prst="rect">
            <a:avLst/>
          </a:prstGeom>
        </p:spPr>
        <p:txBody>
          <a:bodyPr lIns="0" rIns="0" anchor="b" anchorCtr="0"/>
          <a:lstStyle>
            <a:lvl1pPr>
              <a:defRPr>
                <a:solidFill>
                  <a:srgbClr val="000000"/>
                </a:solidFill>
                <a:latin typeface="Calibri" pitchFamily="34" charset="0"/>
              </a:defRPr>
            </a:lvl1pPr>
          </a:lstStyle>
          <a:p>
            <a:r>
              <a:rPr lang="en-US" dirty="0" smtClean="0"/>
              <a:t>Click to edit Master title style</a:t>
            </a:r>
            <a:endParaRPr lang="en-US" dirty="0"/>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ingle column, descriptive eg exec summary">
    <p:spTree>
      <p:nvGrpSpPr>
        <p:cNvPr id="1" name=""/>
        <p:cNvGrpSpPr/>
        <p:nvPr/>
      </p:nvGrpSpPr>
      <p:grpSpPr>
        <a:xfrm>
          <a:off x="0" y="0"/>
          <a:ext cx="0" cy="0"/>
          <a:chOff x="0" y="0"/>
          <a:chExt cx="0" cy="0"/>
        </a:xfrm>
      </p:grpSpPr>
      <p:sp>
        <p:nvSpPr>
          <p:cNvPr id="5"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6"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7"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12" name="Content Placeholder 2"/>
          <p:cNvSpPr>
            <a:spLocks noGrp="1"/>
          </p:cNvSpPr>
          <p:nvPr>
            <p:ph sz="half" idx="1"/>
          </p:nvPr>
        </p:nvSpPr>
        <p:spPr>
          <a:xfrm>
            <a:off x="174381" y="1714488"/>
            <a:ext cx="8793773" cy="4378337"/>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24" name="Rectangle 23"/>
          <p:cNvSpPr/>
          <p:nvPr userDrawn="1"/>
        </p:nvSpPr>
        <p:spPr bwMode="auto">
          <a:xfrm>
            <a:off x="102943" y="6226175"/>
            <a:ext cx="1825851" cy="144000"/>
          </a:xfrm>
          <a:prstGeom prst="rect">
            <a:avLst/>
          </a:prstGeom>
          <a:noFill/>
          <a:ln w="9525">
            <a:noFill/>
            <a:miter lim="800000"/>
            <a:headEnd/>
            <a:tailEnd/>
          </a:ln>
        </p:spPr>
        <p:txBody>
          <a:bodyPr wrap="none" rtlCol="0" anchor="ctr"/>
          <a:lstStyle/>
          <a:p>
            <a:pPr algn="l"/>
            <a:endParaRPr lang="en-GB" sz="700" i="1" dirty="0">
              <a:solidFill>
                <a:schemeClr val="accent1"/>
              </a:solidFill>
              <a:latin typeface="Calibri" pitchFamily="34" charset="0"/>
            </a:endParaRPr>
          </a:p>
        </p:txBody>
      </p:sp>
      <p:sp>
        <p:nvSpPr>
          <p:cNvPr id="13" name="Title 1"/>
          <p:cNvSpPr>
            <a:spLocks noGrp="1"/>
          </p:cNvSpPr>
          <p:nvPr>
            <p:ph type="title"/>
          </p:nvPr>
        </p:nvSpPr>
        <p:spPr>
          <a:xfrm>
            <a:off x="174381" y="547672"/>
            <a:ext cx="8793773" cy="595312"/>
          </a:xfrm>
          <a:prstGeom prst="rect">
            <a:avLst/>
          </a:prstGeom>
        </p:spPr>
        <p:txBody>
          <a:bodyPr lIns="0" rIns="0" anchor="b" anchorCtr="0"/>
          <a:lstStyle>
            <a:lvl1pPr>
              <a:defRPr>
                <a:solidFill>
                  <a:srgbClr val="000000"/>
                </a:solidFill>
                <a:latin typeface="Calibri" pitchFamily="34" charset="0"/>
              </a:defRPr>
            </a:lvl1pPr>
          </a:lstStyle>
          <a:p>
            <a:r>
              <a:rPr lang="en-US" dirty="0" smtClean="0"/>
              <a:t>Click to edit Master title style</a:t>
            </a:r>
            <a:endParaRPr lang="en-US" dirty="0"/>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slide format">
    <p:spTree>
      <p:nvGrpSpPr>
        <p:cNvPr id="1" name=""/>
        <p:cNvGrpSpPr/>
        <p:nvPr/>
      </p:nvGrpSpPr>
      <p:grpSpPr>
        <a:xfrm>
          <a:off x="0" y="0"/>
          <a:ext cx="0" cy="0"/>
          <a:chOff x="0" y="0"/>
          <a:chExt cx="0" cy="0"/>
        </a:xfrm>
      </p:grpSpPr>
      <p:sp>
        <p:nvSpPr>
          <p:cNvPr id="6"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8"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marL="0" marR="0" indent="0" algn="r" defTabSz="914400" rtl="0" eaLnBrk="1" fontAlgn="base" latinLnBrk="0" hangingPunct="1">
              <a:lnSpc>
                <a:spcPct val="100000"/>
              </a:lnSpc>
              <a:spcBef>
                <a:spcPct val="0"/>
              </a:spcBef>
              <a:spcAft>
                <a:spcPct val="0"/>
              </a:spcAft>
              <a:buClrTx/>
              <a:buSzTx/>
              <a:buFontTx/>
              <a:buNone/>
              <a:tabLst/>
              <a:defRPr/>
            </a:pPr>
            <a:fld id="{D994D229-2748-48DE-97F4-2472A1F19C38}" type="slidenum">
              <a:rPr lang="en-US" sz="1200" smtClean="0">
                <a:solidFill>
                  <a:srgbClr val="4D4D4D"/>
                </a:solidFill>
                <a:latin typeface="Calibri" pitchFamily="34" charset="0"/>
              </a:rPr>
              <a:pPr marL="0" marR="0" indent="0" algn="r" defTabSz="914400" rtl="0" eaLnBrk="1" fontAlgn="base" latinLnBrk="0" hangingPunct="1">
                <a:lnSpc>
                  <a:spcPct val="100000"/>
                </a:lnSpc>
                <a:spcBef>
                  <a:spcPct val="0"/>
                </a:spcBef>
                <a:spcAft>
                  <a:spcPct val="0"/>
                </a:spcAft>
                <a:buClrTx/>
                <a:buSzTx/>
                <a:buFontTx/>
                <a:buNone/>
                <a:tabLst/>
                <a:defRPr/>
              </a:pPr>
              <a:t>‹#›</a:t>
            </a:fld>
            <a:endParaRPr lang="en-US" sz="1200" dirty="0" smtClean="0">
              <a:solidFill>
                <a:srgbClr val="4D4D4D"/>
              </a:solidFill>
              <a:latin typeface="Calibri" pitchFamily="34" charset="0"/>
            </a:endParaRPr>
          </a:p>
        </p:txBody>
      </p:sp>
      <p:sp>
        <p:nvSpPr>
          <p:cNvPr id="7" name="Content Placeholder 3"/>
          <p:cNvSpPr>
            <a:spLocks noGrp="1"/>
          </p:cNvSpPr>
          <p:nvPr>
            <p:ph sz="half" idx="10"/>
          </p:nvPr>
        </p:nvSpPr>
        <p:spPr>
          <a:xfrm>
            <a:off x="174387" y="1268414"/>
            <a:ext cx="8795238" cy="288000"/>
          </a:xfrm>
          <a:prstGeom prst="rect">
            <a:avLst/>
          </a:prstGeom>
          <a:solidFill>
            <a:schemeClr val="tx1"/>
          </a:solidFill>
          <a:ln>
            <a:solidFill>
              <a:srgbClr val="5F5F5F"/>
            </a:solidFill>
          </a:ln>
        </p:spPr>
        <p:txBody>
          <a:bodyPr anchor="ctr" anchorCtr="1"/>
          <a:lstStyle>
            <a:lvl1pPr algn="ctr">
              <a:buClr>
                <a:schemeClr val="tx1"/>
              </a:buClr>
              <a:buNone/>
              <a:defRPr sz="1200" b="1" baseline="0">
                <a:solidFill>
                  <a:srgbClr val="FFFFFF"/>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13"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25" name="Rectangle 24"/>
          <p:cNvSpPr/>
          <p:nvPr userDrawn="1"/>
        </p:nvSpPr>
        <p:spPr bwMode="auto">
          <a:xfrm>
            <a:off x="102943" y="6226175"/>
            <a:ext cx="1825851" cy="144000"/>
          </a:xfrm>
          <a:prstGeom prst="rect">
            <a:avLst/>
          </a:prstGeom>
          <a:noFill/>
          <a:ln w="9525">
            <a:noFill/>
            <a:miter lim="800000"/>
            <a:headEnd/>
            <a:tailEnd/>
          </a:ln>
        </p:spPr>
        <p:txBody>
          <a:bodyPr wrap="none" rtlCol="0" anchor="ctr"/>
          <a:lstStyle/>
          <a:p>
            <a:pPr algn="l"/>
            <a:endParaRPr lang="en-GB" sz="700" i="1" dirty="0">
              <a:solidFill>
                <a:schemeClr val="accent1"/>
              </a:solidFill>
              <a:latin typeface="Calibri" pitchFamily="34" charset="0"/>
            </a:endParaRPr>
          </a:p>
        </p:txBody>
      </p:sp>
      <p:sp>
        <p:nvSpPr>
          <p:cNvPr id="12" name="Content Placeholder 2"/>
          <p:cNvSpPr>
            <a:spLocks noGrp="1"/>
          </p:cNvSpPr>
          <p:nvPr>
            <p:ph sz="half" idx="11"/>
          </p:nvPr>
        </p:nvSpPr>
        <p:spPr>
          <a:xfrm>
            <a:off x="174382" y="2000238"/>
            <a:ext cx="4326182" cy="1800000"/>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5" name="Content Placeholder 2"/>
          <p:cNvSpPr>
            <a:spLocks noGrp="1"/>
          </p:cNvSpPr>
          <p:nvPr>
            <p:ph sz="half" idx="12"/>
          </p:nvPr>
        </p:nvSpPr>
        <p:spPr>
          <a:xfrm>
            <a:off x="4641972" y="2000238"/>
            <a:ext cx="4326182" cy="1800000"/>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8" name="Content Placeholder 2"/>
          <p:cNvSpPr>
            <a:spLocks noGrp="1"/>
          </p:cNvSpPr>
          <p:nvPr>
            <p:ph sz="half" idx="15"/>
          </p:nvPr>
        </p:nvSpPr>
        <p:spPr>
          <a:xfrm>
            <a:off x="174382" y="1700214"/>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20" name="Content Placeholder 2"/>
          <p:cNvSpPr>
            <a:spLocks noGrp="1"/>
          </p:cNvSpPr>
          <p:nvPr>
            <p:ph sz="half" idx="16"/>
          </p:nvPr>
        </p:nvSpPr>
        <p:spPr>
          <a:xfrm>
            <a:off x="4641972" y="1700214"/>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30" name="Content Placeholder 2"/>
          <p:cNvSpPr>
            <a:spLocks noGrp="1"/>
          </p:cNvSpPr>
          <p:nvPr>
            <p:ph sz="half" idx="17"/>
          </p:nvPr>
        </p:nvSpPr>
        <p:spPr>
          <a:xfrm>
            <a:off x="174382" y="4292825"/>
            <a:ext cx="4326182" cy="1800000"/>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31" name="Content Placeholder 2"/>
          <p:cNvSpPr>
            <a:spLocks noGrp="1"/>
          </p:cNvSpPr>
          <p:nvPr>
            <p:ph sz="half" idx="18"/>
          </p:nvPr>
        </p:nvSpPr>
        <p:spPr>
          <a:xfrm>
            <a:off x="4641972" y="4292825"/>
            <a:ext cx="4326182" cy="1800000"/>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32" name="Content Placeholder 2"/>
          <p:cNvSpPr>
            <a:spLocks noGrp="1"/>
          </p:cNvSpPr>
          <p:nvPr>
            <p:ph sz="half" idx="19"/>
          </p:nvPr>
        </p:nvSpPr>
        <p:spPr>
          <a:xfrm>
            <a:off x="174382" y="3992801"/>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33" name="Content Placeholder 2"/>
          <p:cNvSpPr>
            <a:spLocks noGrp="1"/>
          </p:cNvSpPr>
          <p:nvPr>
            <p:ph sz="half" idx="20"/>
          </p:nvPr>
        </p:nvSpPr>
        <p:spPr>
          <a:xfrm>
            <a:off x="4641972" y="3992801"/>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34" name="Content Placeholder 2"/>
          <p:cNvSpPr>
            <a:spLocks noGrp="1"/>
          </p:cNvSpPr>
          <p:nvPr>
            <p:ph sz="half" idx="21"/>
          </p:nvPr>
        </p:nvSpPr>
        <p:spPr>
          <a:xfrm>
            <a:off x="174380" y="6249958"/>
            <a:ext cx="4326182" cy="108000"/>
          </a:xfrm>
          <a:prstGeom prst="rect">
            <a:avLst/>
          </a:prstGeom>
          <a:noFill/>
        </p:spPr>
        <p:txBody>
          <a:bodyPr lIns="0" tIns="0" rIns="0" bIns="0"/>
          <a:lstStyle>
            <a:lvl1pPr>
              <a:buClr>
                <a:srgbClr val="BE0014"/>
              </a:buClr>
              <a:buFontTx/>
              <a:buNone/>
              <a:defRPr sz="600" i="1">
                <a:solidFill>
                  <a:srgbClr val="000000"/>
                </a:solidFill>
                <a:latin typeface="Calibri" pitchFamily="34" charset="0"/>
              </a:defRPr>
            </a:lvl1pPr>
            <a:lvl2pPr>
              <a:buClr>
                <a:srgbClr val="C00000"/>
              </a:buClr>
              <a:buFontTx/>
              <a:buNone/>
              <a:defRPr sz="600" i="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21" name="Title 1"/>
          <p:cNvSpPr>
            <a:spLocks noGrp="1"/>
          </p:cNvSpPr>
          <p:nvPr>
            <p:ph type="title"/>
          </p:nvPr>
        </p:nvSpPr>
        <p:spPr>
          <a:xfrm>
            <a:off x="174381" y="547672"/>
            <a:ext cx="8793773" cy="595312"/>
          </a:xfrm>
          <a:prstGeom prst="rect">
            <a:avLst/>
          </a:prstGeom>
        </p:spPr>
        <p:txBody>
          <a:bodyPr lIns="0" rIns="0" anchor="b" anchorCtr="0"/>
          <a:lstStyle>
            <a:lvl1pPr>
              <a:defRPr>
                <a:solidFill>
                  <a:srgbClr val="000000"/>
                </a:solidFill>
                <a:latin typeface="Calibri" pitchFamily="34" charset="0"/>
              </a:defRPr>
            </a:lvl1pPr>
          </a:lstStyle>
          <a:p>
            <a:r>
              <a:rPr lang="en-US" dirty="0" smtClean="0"/>
              <a:t>Click to edit Master title style</a:t>
            </a:r>
            <a:endParaRPr lang="en-US" dirty="0"/>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slide format, one graph">
    <p:spTree>
      <p:nvGrpSpPr>
        <p:cNvPr id="1" name=""/>
        <p:cNvGrpSpPr/>
        <p:nvPr/>
      </p:nvGrpSpPr>
      <p:grpSpPr>
        <a:xfrm>
          <a:off x="0" y="0"/>
          <a:ext cx="0" cy="0"/>
          <a:chOff x="0" y="0"/>
          <a:chExt cx="0" cy="0"/>
        </a:xfrm>
      </p:grpSpPr>
      <p:sp>
        <p:nvSpPr>
          <p:cNvPr id="6"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8"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7" name="Content Placeholder 3"/>
          <p:cNvSpPr>
            <a:spLocks noGrp="1"/>
          </p:cNvSpPr>
          <p:nvPr>
            <p:ph sz="half" idx="10"/>
          </p:nvPr>
        </p:nvSpPr>
        <p:spPr>
          <a:xfrm>
            <a:off x="174387" y="1268414"/>
            <a:ext cx="8795238" cy="288000"/>
          </a:xfrm>
          <a:prstGeom prst="rect">
            <a:avLst/>
          </a:prstGeom>
          <a:solidFill>
            <a:schemeClr val="tx1"/>
          </a:solidFill>
          <a:ln>
            <a:solidFill>
              <a:srgbClr val="5F5F5F"/>
            </a:solidFill>
          </a:ln>
        </p:spPr>
        <p:txBody>
          <a:bodyPr anchor="ctr" anchorCtr="1"/>
          <a:lstStyle>
            <a:lvl1pPr algn="ctr">
              <a:buClr>
                <a:schemeClr val="tx1"/>
              </a:buClr>
              <a:buNone/>
              <a:defRPr sz="1200" b="1" baseline="0">
                <a:solidFill>
                  <a:srgbClr val="FFFFFF"/>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13"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25" name="Rectangle 24"/>
          <p:cNvSpPr/>
          <p:nvPr userDrawn="1"/>
        </p:nvSpPr>
        <p:spPr bwMode="auto">
          <a:xfrm>
            <a:off x="102943" y="6226175"/>
            <a:ext cx="1825851" cy="144000"/>
          </a:xfrm>
          <a:prstGeom prst="rect">
            <a:avLst/>
          </a:prstGeom>
          <a:noFill/>
          <a:ln w="9525">
            <a:noFill/>
            <a:miter lim="800000"/>
            <a:headEnd/>
            <a:tailEnd/>
          </a:ln>
        </p:spPr>
        <p:txBody>
          <a:bodyPr wrap="none" rtlCol="0" anchor="ctr"/>
          <a:lstStyle/>
          <a:p>
            <a:pPr algn="l"/>
            <a:endParaRPr lang="en-GB" sz="700" i="1" dirty="0">
              <a:solidFill>
                <a:schemeClr val="accent1"/>
              </a:solidFill>
              <a:latin typeface="Calibri" pitchFamily="34" charset="0"/>
            </a:endParaRPr>
          </a:p>
        </p:txBody>
      </p:sp>
      <p:sp>
        <p:nvSpPr>
          <p:cNvPr id="12" name="Content Placeholder 2"/>
          <p:cNvSpPr>
            <a:spLocks noGrp="1"/>
          </p:cNvSpPr>
          <p:nvPr>
            <p:ph sz="half" idx="11"/>
          </p:nvPr>
        </p:nvSpPr>
        <p:spPr>
          <a:xfrm>
            <a:off x="174382" y="2000238"/>
            <a:ext cx="4326182" cy="1800000"/>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8" name="Content Placeholder 2"/>
          <p:cNvSpPr>
            <a:spLocks noGrp="1"/>
          </p:cNvSpPr>
          <p:nvPr>
            <p:ph sz="half" idx="15"/>
          </p:nvPr>
        </p:nvSpPr>
        <p:spPr>
          <a:xfrm>
            <a:off x="174382" y="1700214"/>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30" name="Content Placeholder 2"/>
          <p:cNvSpPr>
            <a:spLocks noGrp="1"/>
          </p:cNvSpPr>
          <p:nvPr>
            <p:ph sz="half" idx="17"/>
          </p:nvPr>
        </p:nvSpPr>
        <p:spPr>
          <a:xfrm>
            <a:off x="174382" y="4292825"/>
            <a:ext cx="4326182" cy="1800000"/>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31" name="Content Placeholder 2"/>
          <p:cNvSpPr>
            <a:spLocks noGrp="1"/>
          </p:cNvSpPr>
          <p:nvPr>
            <p:ph sz="half" idx="18"/>
          </p:nvPr>
        </p:nvSpPr>
        <p:spPr>
          <a:xfrm>
            <a:off x="4641972" y="4292825"/>
            <a:ext cx="4326182" cy="1800000"/>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32" name="Content Placeholder 2"/>
          <p:cNvSpPr>
            <a:spLocks noGrp="1"/>
          </p:cNvSpPr>
          <p:nvPr>
            <p:ph sz="half" idx="19"/>
          </p:nvPr>
        </p:nvSpPr>
        <p:spPr>
          <a:xfrm>
            <a:off x="174382" y="3992801"/>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33" name="Content Placeholder 2"/>
          <p:cNvSpPr>
            <a:spLocks noGrp="1"/>
          </p:cNvSpPr>
          <p:nvPr>
            <p:ph sz="half" idx="20"/>
          </p:nvPr>
        </p:nvSpPr>
        <p:spPr>
          <a:xfrm>
            <a:off x="4641972" y="3992801"/>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19" name="Title 1"/>
          <p:cNvSpPr>
            <a:spLocks noGrp="1"/>
          </p:cNvSpPr>
          <p:nvPr>
            <p:ph type="title"/>
          </p:nvPr>
        </p:nvSpPr>
        <p:spPr>
          <a:xfrm>
            <a:off x="174381" y="547672"/>
            <a:ext cx="8793773" cy="595312"/>
          </a:xfrm>
          <a:prstGeom prst="rect">
            <a:avLst/>
          </a:prstGeom>
        </p:spPr>
        <p:txBody>
          <a:bodyPr lIns="0" rIns="0" anchor="b" anchorCtr="0"/>
          <a:lstStyle>
            <a:lvl1pPr>
              <a:defRPr>
                <a:solidFill>
                  <a:srgbClr val="000000"/>
                </a:solidFill>
                <a:latin typeface="Calibri" pitchFamily="34" charset="0"/>
              </a:defRPr>
            </a:lvl1pPr>
          </a:lstStyle>
          <a:p>
            <a:r>
              <a:rPr lang="en-US" dirty="0" smtClean="0"/>
              <a:t>Click to edit Master title style</a:t>
            </a:r>
            <a:endParaRPr lang="en-US" dirty="0"/>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asic slide format">
    <p:spTree>
      <p:nvGrpSpPr>
        <p:cNvPr id="1" name=""/>
        <p:cNvGrpSpPr/>
        <p:nvPr/>
      </p:nvGrpSpPr>
      <p:grpSpPr>
        <a:xfrm>
          <a:off x="0" y="0"/>
          <a:ext cx="0" cy="0"/>
          <a:chOff x="0" y="0"/>
          <a:chExt cx="0" cy="0"/>
        </a:xfrm>
      </p:grpSpPr>
      <p:sp>
        <p:nvSpPr>
          <p:cNvPr id="6"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8"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7" name="Content Placeholder 3"/>
          <p:cNvSpPr>
            <a:spLocks noGrp="1"/>
          </p:cNvSpPr>
          <p:nvPr>
            <p:ph sz="half" idx="10"/>
          </p:nvPr>
        </p:nvSpPr>
        <p:spPr>
          <a:xfrm>
            <a:off x="174387" y="1268414"/>
            <a:ext cx="8795238" cy="288000"/>
          </a:xfrm>
          <a:prstGeom prst="rect">
            <a:avLst/>
          </a:prstGeom>
          <a:solidFill>
            <a:schemeClr val="tx1"/>
          </a:solidFill>
          <a:ln>
            <a:solidFill>
              <a:srgbClr val="5F5F5F"/>
            </a:solidFill>
          </a:ln>
        </p:spPr>
        <p:txBody>
          <a:bodyPr anchor="ctr" anchorCtr="1"/>
          <a:lstStyle>
            <a:lvl1pPr algn="ctr">
              <a:buClr>
                <a:schemeClr val="tx1"/>
              </a:buClr>
              <a:buNone/>
              <a:defRPr sz="1200" b="1" baseline="0">
                <a:solidFill>
                  <a:srgbClr val="FFFFFF"/>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13"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25" name="Rectangle 24"/>
          <p:cNvSpPr/>
          <p:nvPr userDrawn="1"/>
        </p:nvSpPr>
        <p:spPr bwMode="auto">
          <a:xfrm>
            <a:off x="102943" y="6226175"/>
            <a:ext cx="1825851" cy="144000"/>
          </a:xfrm>
          <a:prstGeom prst="rect">
            <a:avLst/>
          </a:prstGeom>
          <a:noFill/>
          <a:ln w="9525">
            <a:noFill/>
            <a:miter lim="800000"/>
            <a:headEnd/>
            <a:tailEnd/>
          </a:ln>
        </p:spPr>
        <p:txBody>
          <a:bodyPr wrap="none" rtlCol="0" anchor="ctr"/>
          <a:lstStyle/>
          <a:p>
            <a:pPr algn="l"/>
            <a:endParaRPr lang="en-GB" sz="700" i="1" dirty="0">
              <a:solidFill>
                <a:schemeClr val="accent1"/>
              </a:solidFill>
              <a:latin typeface="Calibri" pitchFamily="34" charset="0"/>
            </a:endParaRPr>
          </a:p>
        </p:txBody>
      </p:sp>
      <p:sp>
        <p:nvSpPr>
          <p:cNvPr id="12" name="Content Placeholder 2"/>
          <p:cNvSpPr>
            <a:spLocks noGrp="1"/>
          </p:cNvSpPr>
          <p:nvPr>
            <p:ph sz="half" idx="11"/>
          </p:nvPr>
        </p:nvSpPr>
        <p:spPr>
          <a:xfrm>
            <a:off x="174381" y="1700213"/>
            <a:ext cx="8790231" cy="4392612"/>
          </a:xfrm>
          <a:prstGeom prst="rect">
            <a:avLst/>
          </a:prstGeom>
        </p:spPr>
        <p:txBody>
          <a:bodyPr lIns="0" tIns="0" rIns="0" bIns="0"/>
          <a:lstStyle>
            <a:lvl1pPr>
              <a:buClr>
                <a:srgbClr val="BE0014"/>
              </a:buClr>
              <a:buFontTx/>
              <a:buNone/>
              <a:defRPr sz="1200" i="1">
                <a:solidFill>
                  <a:srgbClr val="000000"/>
                </a:solidFill>
                <a:latin typeface="Calibri" pitchFamily="34" charset="0"/>
              </a:defRPr>
            </a:lvl1pPr>
            <a:lvl2pPr>
              <a:buClr>
                <a:srgbClr val="C00000"/>
              </a:buClr>
              <a:buFontTx/>
              <a:buNone/>
              <a:defRPr sz="1200" i="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34" name="Content Placeholder 2"/>
          <p:cNvSpPr>
            <a:spLocks noGrp="1"/>
          </p:cNvSpPr>
          <p:nvPr>
            <p:ph sz="half" idx="21"/>
          </p:nvPr>
        </p:nvSpPr>
        <p:spPr>
          <a:xfrm>
            <a:off x="174380" y="6249958"/>
            <a:ext cx="4326182" cy="108000"/>
          </a:xfrm>
          <a:prstGeom prst="rect">
            <a:avLst/>
          </a:prstGeom>
          <a:noFill/>
        </p:spPr>
        <p:txBody>
          <a:bodyPr lIns="0" tIns="0" rIns="0" bIns="0"/>
          <a:lstStyle>
            <a:lvl1pPr>
              <a:buClr>
                <a:srgbClr val="BE0014"/>
              </a:buClr>
              <a:buFontTx/>
              <a:buNone/>
              <a:defRPr sz="600" i="1">
                <a:solidFill>
                  <a:srgbClr val="000000"/>
                </a:solidFill>
                <a:latin typeface="Calibri" pitchFamily="34" charset="0"/>
              </a:defRPr>
            </a:lvl1pPr>
            <a:lvl2pPr>
              <a:buClr>
                <a:srgbClr val="C00000"/>
              </a:buClr>
              <a:buFontTx/>
              <a:buNone/>
              <a:defRPr sz="600" i="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21" name="Title 1"/>
          <p:cNvSpPr>
            <a:spLocks noGrp="1"/>
          </p:cNvSpPr>
          <p:nvPr>
            <p:ph type="title"/>
          </p:nvPr>
        </p:nvSpPr>
        <p:spPr>
          <a:xfrm>
            <a:off x="174381" y="547672"/>
            <a:ext cx="8793773" cy="595312"/>
          </a:xfrm>
          <a:prstGeom prst="rect">
            <a:avLst/>
          </a:prstGeom>
        </p:spPr>
        <p:txBody>
          <a:bodyPr lIns="0" rIns="0" anchor="b" anchorCtr="0"/>
          <a:lstStyle>
            <a:lvl1pPr>
              <a:defRPr>
                <a:solidFill>
                  <a:srgbClr val="000000"/>
                </a:solidFill>
                <a:latin typeface="Calibri" pitchFamily="34" charset="0"/>
              </a:defRPr>
            </a:lvl1pPr>
          </a:lstStyle>
          <a:p>
            <a:r>
              <a:rPr lang="en-US" dirty="0" smtClean="0"/>
              <a:t>Click to edit Master title style</a:t>
            </a:r>
            <a:endParaRPr lang="en-US" dirty="0"/>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 graphic">
    <p:spTree>
      <p:nvGrpSpPr>
        <p:cNvPr id="1" name=""/>
        <p:cNvGrpSpPr/>
        <p:nvPr/>
      </p:nvGrpSpPr>
      <p:grpSpPr>
        <a:xfrm>
          <a:off x="0" y="0"/>
          <a:ext cx="0" cy="0"/>
          <a:chOff x="0" y="0"/>
          <a:chExt cx="0" cy="0"/>
        </a:xfrm>
      </p:grpSpPr>
      <p:sp>
        <p:nvSpPr>
          <p:cNvPr id="7"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marL="0" algn="ctr" defTabSz="914400" rtl="0" eaLnBrk="1" fontAlgn="base" latinLnBrk="0" hangingPunct="1">
              <a:spcBef>
                <a:spcPct val="0"/>
              </a:spcBef>
              <a:spcAft>
                <a:spcPct val="0"/>
              </a:spcAft>
              <a:defRPr/>
            </a:pPr>
            <a:endParaRPr lang="en-US" sz="800" b="1" kern="1200" dirty="0">
              <a:solidFill>
                <a:srgbClr val="8181FF"/>
              </a:solidFill>
              <a:latin typeface="+mn-lt"/>
              <a:ea typeface="+mn-ea"/>
              <a:cs typeface="+mn-cs"/>
            </a:endParaRPr>
          </a:p>
        </p:txBody>
      </p:sp>
      <p:sp>
        <p:nvSpPr>
          <p:cNvPr id="8"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3" name="Content Placeholder 2"/>
          <p:cNvSpPr>
            <a:spLocks noGrp="1"/>
          </p:cNvSpPr>
          <p:nvPr>
            <p:ph sz="half" idx="1"/>
          </p:nvPr>
        </p:nvSpPr>
        <p:spPr>
          <a:xfrm>
            <a:off x="174381" y="1665288"/>
            <a:ext cx="4325815" cy="4460875"/>
          </a:xfrm>
          <a:prstGeom prst="rect">
            <a:avLst/>
          </a:prstGeom>
        </p:spPr>
        <p:txBody>
          <a:bodyPr lIns="0" tIns="0" rIns="0" bIns="0"/>
          <a:lstStyle>
            <a:lvl1pPr>
              <a:buClr>
                <a:srgbClr val="BE0014"/>
              </a:buClr>
              <a:buFont typeface="Britannic Bold" pitchFamily="34" charset="0"/>
              <a:buChar char="&gt;"/>
              <a:defRPr sz="1200">
                <a:solidFill>
                  <a:srgbClr val="000000"/>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0874" y="1268414"/>
            <a:ext cx="4327280" cy="288000"/>
          </a:xfrm>
          <a:prstGeom prst="rect">
            <a:avLst/>
          </a:prstGeom>
          <a:solidFill>
            <a:schemeClr val="tx1"/>
          </a:solidFill>
          <a:ln>
            <a:solidFill>
              <a:srgbClr val="5F5F5F"/>
            </a:solidFill>
          </a:ln>
        </p:spPr>
        <p:txBody>
          <a:bodyPr anchor="ctr" anchorCtr="1"/>
          <a:lstStyle>
            <a:lvl1pPr algn="ctr">
              <a:buClr>
                <a:schemeClr val="tx1"/>
              </a:buClr>
              <a:buNone/>
              <a:defRPr lang="en-US" sz="1200" b="1" baseline="0" dirty="0" smtClean="0">
                <a:solidFill>
                  <a:srgbClr val="FFFFFF"/>
                </a:solidFill>
                <a:latin typeface="Calibri" pitchFamily="34" charset="0"/>
                <a:ea typeface="+mn-ea"/>
                <a:cs typeface="+mn-cs"/>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marL="180975" lvl="0" indent="-180975" algn="ctr" rtl="0" eaLnBrk="1" fontAlgn="base" hangingPunct="1">
              <a:spcBef>
                <a:spcPct val="50000"/>
              </a:spcBef>
              <a:spcAft>
                <a:spcPct val="0"/>
              </a:spcAft>
              <a:buClr>
                <a:schemeClr val="tx1"/>
              </a:buClr>
              <a:buSzPct val="90000"/>
              <a:buFont typeface="Wingdings" pitchFamily="2" charset="2"/>
              <a:buNone/>
            </a:pPr>
            <a:r>
              <a:rPr lang="en-US" dirty="0" smtClean="0"/>
              <a:t>Click to edit Master text styles</a:t>
            </a:r>
          </a:p>
        </p:txBody>
      </p:sp>
      <p:sp>
        <p:nvSpPr>
          <p:cNvPr id="16"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marL="0" algn="ctr" defTabSz="914400" rtl="0" eaLnBrk="1" fontAlgn="base" latinLnBrk="0" hangingPunct="1">
              <a:spcBef>
                <a:spcPct val="0"/>
              </a:spcBef>
              <a:spcAft>
                <a:spcPct val="0"/>
              </a:spcAft>
              <a:defRPr/>
            </a:pPr>
            <a:endParaRPr lang="en-US" sz="800" b="1" kern="1200" dirty="0">
              <a:solidFill>
                <a:srgbClr val="8181FF"/>
              </a:solidFill>
              <a:latin typeface="+mn-lt"/>
              <a:ea typeface="+mn-ea"/>
              <a:cs typeface="+mn-cs"/>
            </a:endParaRPr>
          </a:p>
        </p:txBody>
      </p:sp>
      <p:sp>
        <p:nvSpPr>
          <p:cNvPr id="17" name="Title 1"/>
          <p:cNvSpPr>
            <a:spLocks noGrp="1"/>
          </p:cNvSpPr>
          <p:nvPr>
            <p:ph type="title"/>
          </p:nvPr>
        </p:nvSpPr>
        <p:spPr>
          <a:xfrm>
            <a:off x="174381" y="547672"/>
            <a:ext cx="8793773" cy="595312"/>
          </a:xfrm>
          <a:prstGeom prst="rect">
            <a:avLst/>
          </a:prstGeom>
        </p:spPr>
        <p:txBody>
          <a:bodyPr lIns="0" rIns="0" anchor="b" anchorCtr="0"/>
          <a:lstStyle>
            <a:lvl1pPr algn="l" rtl="0" eaLnBrk="1" fontAlgn="base" hangingPunct="1">
              <a:spcBef>
                <a:spcPct val="0"/>
              </a:spcBef>
              <a:spcAft>
                <a:spcPct val="0"/>
              </a:spcAft>
              <a:defRPr lang="en-US" b="1" dirty="0">
                <a:solidFill>
                  <a:srgbClr val="000000"/>
                </a:solidFill>
                <a:latin typeface="Calibri" pitchFamily="34" charset="0"/>
                <a:ea typeface="+mj-ea"/>
                <a:cs typeface="+mj-cs"/>
              </a:defRPr>
            </a:lvl1pPr>
          </a:lstStyle>
          <a:p>
            <a:r>
              <a:rPr lang="en-US" dirty="0" smtClean="0"/>
              <a:t>Click to edit Master title style</a:t>
            </a:r>
            <a:endParaRPr lang="en-US" dirty="0"/>
          </a:p>
        </p:txBody>
      </p:sp>
      <p:sp>
        <p:nvSpPr>
          <p:cNvPr id="24" name="Rectangle 23"/>
          <p:cNvSpPr/>
          <p:nvPr userDrawn="1"/>
        </p:nvSpPr>
        <p:spPr bwMode="auto">
          <a:xfrm>
            <a:off x="102943" y="6226175"/>
            <a:ext cx="1825851" cy="144000"/>
          </a:xfrm>
          <a:prstGeom prst="rect">
            <a:avLst/>
          </a:prstGeom>
          <a:noFill/>
          <a:ln w="9525">
            <a:noFill/>
            <a:miter lim="800000"/>
            <a:headEnd/>
            <a:tailEnd/>
          </a:ln>
        </p:spPr>
        <p:txBody>
          <a:bodyPr wrap="none" rtlCol="0" anchor="ctr"/>
          <a:lstStyle/>
          <a:p>
            <a:endParaRPr lang="en-GB" sz="700" i="1" dirty="0">
              <a:solidFill>
                <a:srgbClr val="969696"/>
              </a:solidFill>
              <a:latin typeface="Calibri" pitchFamily="34" charset="0"/>
            </a:endParaRPr>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text columns, seperate issues">
    <p:spTree>
      <p:nvGrpSpPr>
        <p:cNvPr id="1" name=""/>
        <p:cNvGrpSpPr/>
        <p:nvPr/>
      </p:nvGrpSpPr>
      <p:grpSpPr>
        <a:xfrm>
          <a:off x="0" y="0"/>
          <a:ext cx="0" cy="0"/>
          <a:chOff x="0" y="0"/>
          <a:chExt cx="0" cy="0"/>
        </a:xfrm>
      </p:grpSpPr>
      <p:sp>
        <p:nvSpPr>
          <p:cNvPr id="7" name="Line 112"/>
          <p:cNvSpPr>
            <a:spLocks noChangeShapeType="1"/>
          </p:cNvSpPr>
          <p:nvPr userDrawn="1"/>
        </p:nvSpPr>
        <p:spPr bwMode="auto">
          <a:xfrm>
            <a:off x="174381" y="6226175"/>
            <a:ext cx="8793773" cy="0"/>
          </a:xfrm>
          <a:prstGeom prst="line">
            <a:avLst/>
          </a:prstGeom>
          <a:noFill/>
          <a:ln w="1270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8" name="Rectangle 62"/>
          <p:cNvSpPr>
            <a:spLocks noChangeArrowheads="1"/>
          </p:cNvSpPr>
          <p:nvPr userDrawn="1"/>
        </p:nvSpPr>
        <p:spPr bwMode="auto">
          <a:xfrm>
            <a:off x="8132925" y="6434219"/>
            <a:ext cx="835269" cy="168275"/>
          </a:xfrm>
          <a:prstGeom prst="rect">
            <a:avLst/>
          </a:prstGeom>
          <a:noFill/>
          <a:ln w="9525">
            <a:noFill/>
            <a:miter lim="800000"/>
            <a:headEnd/>
            <a:tailEnd/>
          </a:ln>
          <a:effectLst/>
        </p:spPr>
        <p:txBody>
          <a:bodyPr lIns="0" tIns="0" rIns="0" bIns="0" anchor="b"/>
          <a:lstStyle/>
          <a:p>
            <a:pPr algn="r" fontAlgn="base">
              <a:spcBef>
                <a:spcPct val="0"/>
              </a:spcBef>
              <a:spcAft>
                <a:spcPct val="0"/>
              </a:spcAft>
              <a:defRPr/>
            </a:pPr>
            <a:fld id="{D994D229-2748-48DE-97F4-2472A1F19C38}" type="slidenum">
              <a:rPr lang="en-US" sz="1200" smtClean="0">
                <a:solidFill>
                  <a:srgbClr val="4D4D4D"/>
                </a:solidFill>
                <a:latin typeface="Calibri" pitchFamily="34" charset="0"/>
              </a:rPr>
              <a:pPr algn="r" fontAlgn="base">
                <a:spcBef>
                  <a:spcPct val="0"/>
                </a:spcBef>
                <a:spcAft>
                  <a:spcPct val="0"/>
                </a:spcAft>
                <a:defRPr/>
              </a:pPr>
              <a:t>‹#›</a:t>
            </a:fld>
            <a:endParaRPr lang="en-US" sz="1200" dirty="0">
              <a:solidFill>
                <a:srgbClr val="4D4D4D"/>
              </a:solidFill>
              <a:latin typeface="Calibri" pitchFamily="34" charset="0"/>
            </a:endParaRPr>
          </a:p>
        </p:txBody>
      </p:sp>
      <p:sp>
        <p:nvSpPr>
          <p:cNvPr id="4" name="Content Placeholder 3"/>
          <p:cNvSpPr>
            <a:spLocks noGrp="1"/>
          </p:cNvSpPr>
          <p:nvPr>
            <p:ph sz="half" idx="2"/>
          </p:nvPr>
        </p:nvSpPr>
        <p:spPr>
          <a:xfrm>
            <a:off x="4640874" y="1268414"/>
            <a:ext cx="4327280" cy="288000"/>
          </a:xfrm>
          <a:prstGeom prst="rect">
            <a:avLst/>
          </a:prstGeom>
          <a:solidFill>
            <a:schemeClr val="tx1"/>
          </a:solidFill>
          <a:ln>
            <a:solidFill>
              <a:srgbClr val="5F5F5F"/>
            </a:solidFill>
          </a:ln>
        </p:spPr>
        <p:txBody>
          <a:bodyPr anchor="ctr" anchorCtr="1"/>
          <a:lstStyle>
            <a:lvl1pPr algn="ctr">
              <a:buClr>
                <a:schemeClr val="tx1"/>
              </a:buClr>
              <a:buNone/>
              <a:defRPr sz="1200" b="1" baseline="0">
                <a:solidFill>
                  <a:srgbClr val="FFFFFF"/>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12" name="Content Placeholder 3"/>
          <p:cNvSpPr>
            <a:spLocks noGrp="1"/>
          </p:cNvSpPr>
          <p:nvPr>
            <p:ph sz="half" idx="10"/>
          </p:nvPr>
        </p:nvSpPr>
        <p:spPr>
          <a:xfrm>
            <a:off x="174386" y="1268414"/>
            <a:ext cx="4327280" cy="288000"/>
          </a:xfrm>
          <a:prstGeom prst="rect">
            <a:avLst/>
          </a:prstGeom>
          <a:solidFill>
            <a:schemeClr val="tx1"/>
          </a:solidFill>
          <a:ln>
            <a:solidFill>
              <a:srgbClr val="5F5F5F"/>
            </a:solidFill>
          </a:ln>
        </p:spPr>
        <p:txBody>
          <a:bodyPr anchor="ctr" anchorCtr="1"/>
          <a:lstStyle>
            <a:lvl1pPr algn="ctr">
              <a:buClr>
                <a:schemeClr val="tx1"/>
              </a:buClr>
              <a:buNone/>
              <a:defRPr sz="1200" b="1" baseline="0">
                <a:solidFill>
                  <a:srgbClr val="FFFFFF"/>
                </a:solidFill>
                <a:latin typeface="Calibri" pitchFamily="34" charset="0"/>
              </a:defRPr>
            </a:lvl1pPr>
            <a:lvl2pPr>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13" name="Line 7"/>
          <p:cNvSpPr>
            <a:spLocks noChangeShapeType="1"/>
          </p:cNvSpPr>
          <p:nvPr userDrawn="1"/>
        </p:nvSpPr>
        <p:spPr bwMode="auto">
          <a:xfrm>
            <a:off x="174381" y="1143000"/>
            <a:ext cx="8793773" cy="0"/>
          </a:xfrm>
          <a:prstGeom prst="line">
            <a:avLst/>
          </a:prstGeom>
          <a:noFill/>
          <a:ln w="19050">
            <a:solidFill>
              <a:schemeClr val="tx1"/>
            </a:solidFill>
            <a:round/>
            <a:headEnd/>
            <a:tailEnd/>
          </a:ln>
          <a:effectLst/>
        </p:spPr>
        <p:txBody>
          <a:bodyPr/>
          <a:lstStyle/>
          <a:p>
            <a:pPr algn="ctr" fontAlgn="base">
              <a:spcBef>
                <a:spcPct val="0"/>
              </a:spcBef>
              <a:spcAft>
                <a:spcPct val="0"/>
              </a:spcAft>
              <a:defRPr/>
            </a:pPr>
            <a:endParaRPr lang="en-US" sz="800" b="1" dirty="0">
              <a:solidFill>
                <a:srgbClr val="8181FF"/>
              </a:solidFill>
            </a:endParaRPr>
          </a:p>
        </p:txBody>
      </p:sp>
      <p:sp>
        <p:nvSpPr>
          <p:cNvPr id="26" name="Rectangle 25"/>
          <p:cNvSpPr/>
          <p:nvPr userDrawn="1"/>
        </p:nvSpPr>
        <p:spPr bwMode="auto">
          <a:xfrm>
            <a:off x="102943" y="6226175"/>
            <a:ext cx="1825851" cy="144000"/>
          </a:xfrm>
          <a:prstGeom prst="rect">
            <a:avLst/>
          </a:prstGeom>
          <a:noFill/>
          <a:ln w="9525">
            <a:noFill/>
            <a:miter lim="800000"/>
            <a:headEnd/>
            <a:tailEnd/>
          </a:ln>
        </p:spPr>
        <p:txBody>
          <a:bodyPr wrap="none" rtlCol="0" anchor="ctr"/>
          <a:lstStyle/>
          <a:p>
            <a:pPr algn="l"/>
            <a:endParaRPr lang="en-GB" sz="700" i="1" dirty="0">
              <a:solidFill>
                <a:schemeClr val="accent1"/>
              </a:solidFill>
              <a:latin typeface="Calibri" pitchFamily="34" charset="0"/>
            </a:endParaRPr>
          </a:p>
        </p:txBody>
      </p:sp>
      <p:sp>
        <p:nvSpPr>
          <p:cNvPr id="19" name="Content Placeholder 2"/>
          <p:cNvSpPr>
            <a:spLocks noGrp="1"/>
          </p:cNvSpPr>
          <p:nvPr>
            <p:ph sz="half" idx="11"/>
          </p:nvPr>
        </p:nvSpPr>
        <p:spPr>
          <a:xfrm>
            <a:off x="174382" y="2000240"/>
            <a:ext cx="4326182" cy="4092585"/>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20" name="Content Placeholder 2"/>
          <p:cNvSpPr>
            <a:spLocks noGrp="1"/>
          </p:cNvSpPr>
          <p:nvPr>
            <p:ph sz="half" idx="15"/>
          </p:nvPr>
        </p:nvSpPr>
        <p:spPr>
          <a:xfrm>
            <a:off x="174382" y="1700214"/>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21" name="Content Placeholder 2"/>
          <p:cNvSpPr>
            <a:spLocks noGrp="1"/>
          </p:cNvSpPr>
          <p:nvPr>
            <p:ph sz="half" idx="16"/>
          </p:nvPr>
        </p:nvSpPr>
        <p:spPr>
          <a:xfrm>
            <a:off x="4640874" y="2000240"/>
            <a:ext cx="4326182" cy="4092585"/>
          </a:xfrm>
          <a:prstGeom prst="rect">
            <a:avLst/>
          </a:prstGeom>
        </p:spPr>
        <p:txBody>
          <a:bodyPr lIns="0" tIns="0" rIns="0" bIns="0"/>
          <a:lstStyle>
            <a:lvl1pPr>
              <a:buClr>
                <a:srgbClr val="BE0014"/>
              </a:buClr>
              <a:buFont typeface="Wingdings" pitchFamily="2" charset="2"/>
              <a:buChar char="§"/>
              <a:defRPr sz="1200">
                <a:solidFill>
                  <a:srgbClr val="000000"/>
                </a:solidFill>
                <a:latin typeface="Calibri" pitchFamily="34" charset="0"/>
              </a:defRPr>
            </a:lvl1pPr>
            <a:lvl2pPr>
              <a:buClr>
                <a:srgbClr val="C00000"/>
              </a:buClr>
              <a:buFont typeface="Calibri" pitchFamily="34" charset="0"/>
              <a:buChar char="&gt;"/>
              <a:defRPr sz="1200">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22" name="Content Placeholder 2"/>
          <p:cNvSpPr>
            <a:spLocks noGrp="1"/>
          </p:cNvSpPr>
          <p:nvPr>
            <p:ph sz="half" idx="17"/>
          </p:nvPr>
        </p:nvSpPr>
        <p:spPr>
          <a:xfrm>
            <a:off x="4640874" y="1700214"/>
            <a:ext cx="4326182" cy="300026"/>
          </a:xfrm>
          <a:prstGeom prst="rect">
            <a:avLst/>
          </a:prstGeom>
        </p:spPr>
        <p:txBody>
          <a:bodyPr lIns="0" tIns="0" rIns="0" bIns="0"/>
          <a:lstStyle>
            <a:lvl1pPr>
              <a:buClr>
                <a:srgbClr val="BE0014"/>
              </a:buClr>
              <a:buFont typeface="Wingdings" pitchFamily="2" charset="2"/>
              <a:buNone/>
              <a:defRPr sz="1200" b="1">
                <a:solidFill>
                  <a:srgbClr val="000000"/>
                </a:solidFill>
                <a:latin typeface="Calibri" pitchFamily="34" charset="0"/>
              </a:defRPr>
            </a:lvl1pPr>
            <a:lvl2pPr>
              <a:buClr>
                <a:srgbClr val="C00000"/>
              </a:buClr>
              <a:buFont typeface="Calibri" pitchFamily="34" charset="0"/>
              <a:buNone/>
              <a:defRPr sz="1200" b="1">
                <a:solidFill>
                  <a:srgbClr val="000000"/>
                </a:solidFill>
                <a:latin typeface="Calibri" pitchFamily="34" charset="0"/>
              </a:defRPr>
            </a:lvl2pPr>
            <a:lvl3pPr>
              <a:defRPr sz="1200">
                <a:solidFill>
                  <a:srgbClr val="000000"/>
                </a:solidFill>
                <a:latin typeface="Calibri" pitchFamily="34" charset="0"/>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p:txBody>
      </p:sp>
      <p:sp>
        <p:nvSpPr>
          <p:cNvPr id="28" name="Title 1"/>
          <p:cNvSpPr>
            <a:spLocks noGrp="1"/>
          </p:cNvSpPr>
          <p:nvPr>
            <p:ph type="title"/>
          </p:nvPr>
        </p:nvSpPr>
        <p:spPr>
          <a:xfrm>
            <a:off x="174381" y="547672"/>
            <a:ext cx="8793773" cy="595312"/>
          </a:xfrm>
          <a:prstGeom prst="rect">
            <a:avLst/>
          </a:prstGeom>
        </p:spPr>
        <p:txBody>
          <a:bodyPr lIns="0" rIns="0" anchor="b" anchorCtr="0"/>
          <a:lstStyle>
            <a:lvl1pPr algn="l" rtl="0" eaLnBrk="1" fontAlgn="base" hangingPunct="1">
              <a:spcBef>
                <a:spcPct val="0"/>
              </a:spcBef>
              <a:spcAft>
                <a:spcPct val="0"/>
              </a:spcAft>
              <a:defRPr lang="en-US" b="1" dirty="0">
                <a:solidFill>
                  <a:srgbClr val="000000"/>
                </a:solidFill>
                <a:latin typeface="Calibri" pitchFamily="34" charset="0"/>
                <a:ea typeface="+mj-ea"/>
                <a:cs typeface="+mj-cs"/>
              </a:defRPr>
            </a:lvl1pPr>
          </a:lstStyle>
          <a:p>
            <a:r>
              <a:rPr lang="en-US" dirty="0" smtClean="0"/>
              <a:t>Click to edit Master title style</a:t>
            </a:r>
            <a:endParaRPr lang="en-US" dirty="0"/>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emf"/><Relationship Id="rId5" Type="http://schemas.openxmlformats.org/officeDocument/2006/relationships/image" Target="../media/image3.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8.xml"/><Relationship Id="rId7" Type="http://schemas.openxmlformats.org/officeDocument/2006/relationships/image" Target="../media/image3.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9" r:id="rId2"/>
    <p:sldLayoutId id="2147483690" r:id="rId3"/>
    <p:sldLayoutId id="2147483671" r:id="rId4"/>
    <p:sldLayoutId id="2147483676" r:id="rId5"/>
    <p:sldLayoutId id="2147483684" r:id="rId6"/>
    <p:sldLayoutId id="2147483686" r:id="rId7"/>
    <p:sldLayoutId id="2147483693" r:id="rId8"/>
    <p:sldLayoutId id="2147483675" r:id="rId9"/>
    <p:sldLayoutId id="2147483674" r:id="rId10"/>
    <p:sldLayoutId id="2147483685" r:id="rId11"/>
    <p:sldLayoutId id="2147483677" r:id="rId12"/>
    <p:sldLayoutId id="2147483679" r:id="rId13"/>
    <p:sldLayoutId id="2147483691" r:id="rId14"/>
    <p:sldLayoutId id="2147483692" r:id="rId15"/>
    <p:sldLayoutId id="2147483694" r:id="rId16"/>
    <p:sldLayoutId id="2147483696" r:id="rId17"/>
    <p:sldLayoutId id="2147483697" r:id="rId18"/>
    <p:sldLayoutId id="2147483703" r:id="rId19"/>
    <p:sldLayoutId id="2147483704" r:id="rId20"/>
    <p:sldLayoutId id="2147483705" r:id="rId21"/>
    <p:sldLayoutId id="2147483706" r:id="rId22"/>
  </p:sldLayoutIdLst>
  <p:transition spd="med">
    <p:wipe dir="r"/>
  </p:transition>
  <p:timing>
    <p:tnLst>
      <p:par>
        <p:cTn id="1" dur="indefinite" restart="never" nodeType="tmRoot"/>
      </p:par>
    </p:tnLst>
  </p:timing>
  <p:txStyles>
    <p:titleStyle>
      <a:lvl1pPr algn="l" rtl="0" eaLnBrk="1" fontAlgn="base" hangingPunct="1">
        <a:spcBef>
          <a:spcPct val="0"/>
        </a:spcBef>
        <a:spcAft>
          <a:spcPct val="0"/>
        </a:spcAft>
        <a:defRPr b="1">
          <a:solidFill>
            <a:schemeClr val="tx2"/>
          </a:solidFill>
          <a:latin typeface="+mj-lt"/>
          <a:ea typeface="+mj-ea"/>
          <a:cs typeface="+mj-cs"/>
        </a:defRPr>
      </a:lvl1pPr>
      <a:lvl2pPr algn="l" rtl="0" eaLnBrk="1" fontAlgn="base" hangingPunct="1">
        <a:spcBef>
          <a:spcPct val="0"/>
        </a:spcBef>
        <a:spcAft>
          <a:spcPct val="0"/>
        </a:spcAft>
        <a:defRPr b="1">
          <a:solidFill>
            <a:schemeClr val="tx2"/>
          </a:solidFill>
          <a:latin typeface="Arial" charset="0"/>
        </a:defRPr>
      </a:lvl2pPr>
      <a:lvl3pPr algn="l" rtl="0" eaLnBrk="1" fontAlgn="base" hangingPunct="1">
        <a:spcBef>
          <a:spcPct val="0"/>
        </a:spcBef>
        <a:spcAft>
          <a:spcPct val="0"/>
        </a:spcAft>
        <a:defRPr b="1">
          <a:solidFill>
            <a:schemeClr val="tx2"/>
          </a:solidFill>
          <a:latin typeface="Arial" charset="0"/>
        </a:defRPr>
      </a:lvl3pPr>
      <a:lvl4pPr algn="l" rtl="0" eaLnBrk="1" fontAlgn="base" hangingPunct="1">
        <a:spcBef>
          <a:spcPct val="0"/>
        </a:spcBef>
        <a:spcAft>
          <a:spcPct val="0"/>
        </a:spcAft>
        <a:defRPr b="1">
          <a:solidFill>
            <a:schemeClr val="tx2"/>
          </a:solidFill>
          <a:latin typeface="Arial" charset="0"/>
        </a:defRPr>
      </a:lvl4pPr>
      <a:lvl5pPr algn="l" rtl="0" eaLnBrk="1" fontAlgn="base" hangingPunct="1">
        <a:spcBef>
          <a:spcPct val="0"/>
        </a:spcBef>
        <a:spcAft>
          <a:spcPct val="0"/>
        </a:spcAft>
        <a:defRPr b="1">
          <a:solidFill>
            <a:schemeClr val="tx2"/>
          </a:solidFill>
          <a:latin typeface="Arial" charset="0"/>
        </a:defRPr>
      </a:lvl5pPr>
      <a:lvl6pPr marL="457200" algn="l" rtl="0" eaLnBrk="1" fontAlgn="base" hangingPunct="1">
        <a:spcBef>
          <a:spcPct val="0"/>
        </a:spcBef>
        <a:spcAft>
          <a:spcPct val="0"/>
        </a:spcAft>
        <a:defRPr b="1">
          <a:solidFill>
            <a:schemeClr val="tx2"/>
          </a:solidFill>
          <a:latin typeface="Arial" charset="0"/>
        </a:defRPr>
      </a:lvl6pPr>
      <a:lvl7pPr marL="914400" algn="l" rtl="0" eaLnBrk="1" fontAlgn="base" hangingPunct="1">
        <a:spcBef>
          <a:spcPct val="0"/>
        </a:spcBef>
        <a:spcAft>
          <a:spcPct val="0"/>
        </a:spcAft>
        <a:defRPr b="1">
          <a:solidFill>
            <a:schemeClr val="tx2"/>
          </a:solidFill>
          <a:latin typeface="Arial" charset="0"/>
        </a:defRPr>
      </a:lvl7pPr>
      <a:lvl8pPr marL="1371600" algn="l" rtl="0" eaLnBrk="1" fontAlgn="base" hangingPunct="1">
        <a:spcBef>
          <a:spcPct val="0"/>
        </a:spcBef>
        <a:spcAft>
          <a:spcPct val="0"/>
        </a:spcAft>
        <a:defRPr b="1">
          <a:solidFill>
            <a:schemeClr val="tx2"/>
          </a:solidFill>
          <a:latin typeface="Arial" charset="0"/>
        </a:defRPr>
      </a:lvl8pPr>
      <a:lvl9pPr marL="1828800" algn="l" rtl="0" eaLnBrk="1" fontAlgn="base" hangingPunct="1">
        <a:spcBef>
          <a:spcPct val="0"/>
        </a:spcBef>
        <a:spcAft>
          <a:spcPct val="0"/>
        </a:spcAft>
        <a:defRPr b="1">
          <a:solidFill>
            <a:schemeClr val="tx2"/>
          </a:solidFill>
          <a:latin typeface="Arial" charset="0"/>
        </a:defRPr>
      </a:lvl9pPr>
    </p:titleStyle>
    <p:bodyStyle>
      <a:lvl1pPr marL="180975" indent="-180975" algn="l" rtl="0" eaLnBrk="1" fontAlgn="base" hangingPunct="1">
        <a:spcBef>
          <a:spcPct val="50000"/>
        </a:spcBef>
        <a:spcAft>
          <a:spcPct val="0"/>
        </a:spcAft>
        <a:buClr>
          <a:schemeClr val="tx2"/>
        </a:buClr>
        <a:buSzPct val="90000"/>
        <a:buFont typeface="Wingdings" pitchFamily="2" charset="2"/>
        <a:buNone/>
        <a:defRPr sz="600" baseline="0">
          <a:solidFill>
            <a:srgbClr val="C00000"/>
          </a:solidFill>
          <a:latin typeface="Calibri" pitchFamily="34" charset="0"/>
          <a:ea typeface="+mn-ea"/>
          <a:cs typeface="+mn-cs"/>
        </a:defRPr>
      </a:lvl1pPr>
      <a:lvl2pPr marL="352425" indent="-169863" algn="l" rtl="0" eaLnBrk="1" fontAlgn="base" hangingPunct="1">
        <a:spcBef>
          <a:spcPct val="20000"/>
        </a:spcBef>
        <a:spcAft>
          <a:spcPct val="0"/>
        </a:spcAft>
        <a:buChar char="–"/>
        <a:defRPr sz="1000">
          <a:solidFill>
            <a:schemeClr val="tx1"/>
          </a:solidFill>
          <a:latin typeface="+mn-lt"/>
        </a:defRPr>
      </a:lvl2pPr>
      <a:lvl3pPr marL="542925" indent="-188913" algn="l" rtl="0" eaLnBrk="1" fontAlgn="base" hangingPunct="1">
        <a:spcBef>
          <a:spcPct val="20000"/>
        </a:spcBef>
        <a:spcAft>
          <a:spcPct val="0"/>
        </a:spcAft>
        <a:buChar char="–"/>
        <a:defRPr sz="900">
          <a:solidFill>
            <a:schemeClr val="tx1"/>
          </a:solidFill>
          <a:latin typeface="+mn-lt"/>
        </a:defRPr>
      </a:lvl3pPr>
      <a:lvl4pPr marL="1435100" indent="-207963" algn="l" rtl="0" eaLnBrk="1" fontAlgn="base" hangingPunct="1">
        <a:spcBef>
          <a:spcPct val="20000"/>
        </a:spcBef>
        <a:spcAft>
          <a:spcPct val="0"/>
        </a:spcAft>
        <a:buChar char="–"/>
        <a:defRPr sz="800" i="1">
          <a:solidFill>
            <a:schemeClr val="tx1"/>
          </a:solidFill>
          <a:latin typeface="+mn-lt"/>
        </a:defRPr>
      </a:lvl4pPr>
      <a:lvl5pPr marL="1843088" indent="-228600" algn="l" rtl="0" eaLnBrk="1" fontAlgn="base" hangingPunct="1">
        <a:spcBef>
          <a:spcPct val="20000"/>
        </a:spcBef>
        <a:spcAft>
          <a:spcPct val="0"/>
        </a:spcAft>
        <a:buChar char="»"/>
        <a:defRPr sz="800">
          <a:solidFill>
            <a:schemeClr val="tx1"/>
          </a:solidFill>
          <a:latin typeface="+mn-lt"/>
        </a:defRPr>
      </a:lvl5pPr>
      <a:lvl6pPr marL="2300288" indent="-228600" algn="l" rtl="0" eaLnBrk="1" fontAlgn="base" hangingPunct="1">
        <a:spcBef>
          <a:spcPct val="20000"/>
        </a:spcBef>
        <a:spcAft>
          <a:spcPct val="0"/>
        </a:spcAft>
        <a:buChar char="»"/>
        <a:defRPr sz="800">
          <a:solidFill>
            <a:schemeClr val="tx1"/>
          </a:solidFill>
          <a:latin typeface="+mn-lt"/>
        </a:defRPr>
      </a:lvl6pPr>
      <a:lvl7pPr marL="2757488" indent="-228600" algn="l" rtl="0" eaLnBrk="1" fontAlgn="base" hangingPunct="1">
        <a:spcBef>
          <a:spcPct val="20000"/>
        </a:spcBef>
        <a:spcAft>
          <a:spcPct val="0"/>
        </a:spcAft>
        <a:buChar char="»"/>
        <a:defRPr sz="800">
          <a:solidFill>
            <a:schemeClr val="tx1"/>
          </a:solidFill>
          <a:latin typeface="+mn-lt"/>
        </a:defRPr>
      </a:lvl7pPr>
      <a:lvl8pPr marL="3214688" indent="-228600" algn="l" rtl="0" eaLnBrk="1" fontAlgn="base" hangingPunct="1">
        <a:spcBef>
          <a:spcPct val="20000"/>
        </a:spcBef>
        <a:spcAft>
          <a:spcPct val="0"/>
        </a:spcAft>
        <a:buChar char="»"/>
        <a:defRPr sz="800">
          <a:solidFill>
            <a:schemeClr val="tx1"/>
          </a:solidFill>
          <a:latin typeface="+mn-lt"/>
        </a:defRPr>
      </a:lvl8pPr>
      <a:lvl9pPr marL="3671888" indent="-228600" algn="l" rtl="0" eaLnBrk="1" fontAlgn="base" hangingPunct="1">
        <a:spcBef>
          <a:spcPct val="20000"/>
        </a:spcBef>
        <a:spcAft>
          <a:spcPct val="0"/>
        </a:spcAft>
        <a:buChar char="»"/>
        <a:defRPr sz="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1" name="Picture 2" descr="C:\DATA\ltao\Desktop\banner.jpg"/>
          <p:cNvPicPr>
            <a:picLocks noChangeAspect="1" noChangeArrowheads="1"/>
          </p:cNvPicPr>
          <p:nvPr/>
        </p:nvPicPr>
        <p:blipFill>
          <a:blip r:embed="rId5" cstate="print"/>
          <a:stretch>
            <a:fillRect/>
          </a:stretch>
        </p:blipFill>
        <p:spPr bwMode="auto">
          <a:xfrm>
            <a:off x="2460" y="183002"/>
            <a:ext cx="9141540" cy="1121452"/>
          </a:xfrm>
          <a:prstGeom prst="rect">
            <a:avLst/>
          </a:prstGeom>
          <a:noFill/>
        </p:spPr>
      </p:pic>
      <p:sp>
        <p:nvSpPr>
          <p:cNvPr id="2052" name="Rectangle 3"/>
          <p:cNvSpPr>
            <a:spLocks noGrp="1" noChangeArrowheads="1"/>
          </p:cNvSpPr>
          <p:nvPr>
            <p:ph type="title"/>
          </p:nvPr>
        </p:nvSpPr>
        <p:spPr bwMode="auto">
          <a:xfrm>
            <a:off x="403860" y="263141"/>
            <a:ext cx="7315200"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3" name="Rectangle 4"/>
          <p:cNvSpPr>
            <a:spLocks noGrp="1" noChangeArrowheads="1"/>
          </p:cNvSpPr>
          <p:nvPr>
            <p:ph type="body" idx="1"/>
          </p:nvPr>
        </p:nvSpPr>
        <p:spPr bwMode="auto">
          <a:xfrm>
            <a:off x="403860" y="1493520"/>
            <a:ext cx="8370570" cy="499872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p:txBody>
      </p:sp>
      <p:sp>
        <p:nvSpPr>
          <p:cNvPr id="2578439" name="Rectangle 7"/>
          <p:cNvSpPr>
            <a:spLocks noGrp="1" noChangeArrowheads="1"/>
          </p:cNvSpPr>
          <p:nvPr>
            <p:ph type="sldNum" sz="quarter" idx="4"/>
          </p:nvPr>
        </p:nvSpPr>
        <p:spPr bwMode="auto">
          <a:xfrm>
            <a:off x="6869430" y="6606540"/>
            <a:ext cx="1905000" cy="1365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spcBef>
                <a:spcPct val="50000"/>
              </a:spcBef>
              <a:spcAft>
                <a:spcPct val="50000"/>
              </a:spcAft>
              <a:buClrTx/>
              <a:buFontTx/>
              <a:buNone/>
              <a:defRPr sz="900">
                <a:solidFill>
                  <a:schemeClr val="accent1"/>
                </a:solidFill>
              </a:defRPr>
            </a:lvl1pPr>
          </a:lstStyle>
          <a:p>
            <a:pPr eaLnBrk="0" fontAlgn="base" hangingPunct="0">
              <a:defRPr/>
            </a:pPr>
            <a:fld id="{4C5B21A8-3C94-4E97-8195-E6698A186487}" type="slidenum">
              <a:rPr lang="en-AU" smtClean="0">
                <a:solidFill>
                  <a:srgbClr val="353333"/>
                </a:solidFill>
                <a:latin typeface="HelveticaNeue LT 65 Medium" pitchFamily="2" charset="0"/>
              </a:rPr>
              <a:pPr eaLnBrk="0" fontAlgn="base" hangingPunct="0">
                <a:defRPr/>
              </a:pPr>
              <a:t>‹#›</a:t>
            </a:fld>
            <a:endParaRPr lang="en-AU" dirty="0">
              <a:solidFill>
                <a:srgbClr val="353333"/>
              </a:solidFill>
              <a:latin typeface="HelveticaNeue LT 65 Medium" pitchFamily="2" charset="0"/>
            </a:endParaRPr>
          </a:p>
        </p:txBody>
      </p:sp>
      <p:sp>
        <p:nvSpPr>
          <p:cNvPr id="2578440" name="Text Box 8"/>
          <p:cNvSpPr txBox="1">
            <a:spLocks noChangeArrowheads="1"/>
          </p:cNvSpPr>
          <p:nvPr/>
        </p:nvSpPr>
        <p:spPr bwMode="auto">
          <a:xfrm>
            <a:off x="388620" y="6606540"/>
            <a:ext cx="4117975" cy="138113"/>
          </a:xfrm>
          <a:prstGeom prst="rect">
            <a:avLst/>
          </a:prstGeom>
          <a:noFill/>
          <a:ln w="12700">
            <a:noFill/>
            <a:miter lim="800000"/>
            <a:headEnd/>
            <a:tailEnd/>
          </a:ln>
          <a:effectLst/>
        </p:spPr>
        <p:txBody>
          <a:bodyPr lIns="0" tIns="0" rIns="0" bIns="0">
            <a:spAutoFit/>
          </a:bodyPr>
          <a:lstStyle/>
          <a:p>
            <a:pPr eaLnBrk="0" fontAlgn="base" hangingPunct="0">
              <a:spcBef>
                <a:spcPct val="50000"/>
              </a:spcBef>
              <a:spcAft>
                <a:spcPct val="50000"/>
              </a:spcAft>
              <a:defRPr/>
            </a:pPr>
            <a:r>
              <a:rPr lang="en-GB" sz="900" dirty="0">
                <a:solidFill>
                  <a:srgbClr val="353333"/>
                </a:solidFill>
                <a:latin typeface="HelveticaNeue LT 65 Medium" pitchFamily="2" charset="0"/>
              </a:rPr>
              <a:t>STRICTLY CONFIDENTIAL</a:t>
            </a:r>
            <a:endParaRPr lang="en-AU" sz="900" dirty="0">
              <a:solidFill>
                <a:srgbClr val="353333"/>
              </a:solidFill>
              <a:latin typeface="HelveticaNeue LT 65 Medium" pitchFamily="2" charset="0"/>
            </a:endParaRPr>
          </a:p>
        </p:txBody>
      </p:sp>
      <p:cxnSp>
        <p:nvCxnSpPr>
          <p:cNvPr id="14" name="Straight Connector 18"/>
          <p:cNvCxnSpPr>
            <a:cxnSpLocks noChangeShapeType="1"/>
          </p:cNvCxnSpPr>
          <p:nvPr/>
        </p:nvCxnSpPr>
        <p:spPr bwMode="auto">
          <a:xfrm>
            <a:off x="7984808" y="378393"/>
            <a:ext cx="0" cy="723582"/>
          </a:xfrm>
          <a:prstGeom prst="line">
            <a:avLst/>
          </a:prstGeom>
          <a:noFill/>
          <a:ln w="12700" algn="ctr">
            <a:solidFill>
              <a:schemeClr val="bg2"/>
            </a:solidFill>
            <a:round/>
            <a:headEnd/>
            <a:tailEnd/>
          </a:ln>
        </p:spPr>
      </p:cxnSp>
      <p:pic>
        <p:nvPicPr>
          <p:cNvPr id="9" name="Picture 23"/>
          <p:cNvPicPr>
            <a:picLocks noChangeAspect="1" noChangeArrowheads="1"/>
          </p:cNvPicPr>
          <p:nvPr/>
        </p:nvPicPr>
        <p:blipFill>
          <a:blip r:embed="rId6" cstate="screen"/>
          <a:srcRect/>
          <a:stretch>
            <a:fillRect/>
          </a:stretch>
        </p:blipFill>
        <p:spPr bwMode="auto">
          <a:xfrm>
            <a:off x="8167846" y="386012"/>
            <a:ext cx="675164" cy="7393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Lst>
  <p:hf sldNum="0" hdr="0" ftr="0" dt="0"/>
  <p:txStyles>
    <p:titleStyle>
      <a:lvl1pPr algn="l" rtl="0" eaLnBrk="0" fontAlgn="base" hangingPunct="0">
        <a:spcBef>
          <a:spcPct val="0"/>
        </a:spcBef>
        <a:spcAft>
          <a:spcPct val="0"/>
        </a:spcAft>
        <a:defRPr sz="2400">
          <a:solidFill>
            <a:schemeClr val="bg2"/>
          </a:solidFill>
          <a:latin typeface="+mn-lt"/>
          <a:ea typeface="+mj-ea"/>
          <a:cs typeface="+mj-cs"/>
        </a:defRPr>
      </a:lvl1pPr>
      <a:lvl2pPr algn="l" rtl="0" eaLnBrk="0" fontAlgn="base" hangingPunct="0">
        <a:spcBef>
          <a:spcPct val="0"/>
        </a:spcBef>
        <a:spcAft>
          <a:spcPct val="0"/>
        </a:spcAft>
        <a:defRPr sz="2800">
          <a:solidFill>
            <a:schemeClr val="bg2"/>
          </a:solidFill>
          <a:latin typeface="HelveticaNeue LT 65 Medium" pitchFamily="2" charset="0"/>
        </a:defRPr>
      </a:lvl2pPr>
      <a:lvl3pPr algn="l" rtl="0" eaLnBrk="0" fontAlgn="base" hangingPunct="0">
        <a:spcBef>
          <a:spcPct val="0"/>
        </a:spcBef>
        <a:spcAft>
          <a:spcPct val="0"/>
        </a:spcAft>
        <a:defRPr sz="2800">
          <a:solidFill>
            <a:schemeClr val="bg2"/>
          </a:solidFill>
          <a:latin typeface="HelveticaNeue LT 65 Medium" pitchFamily="2" charset="0"/>
        </a:defRPr>
      </a:lvl3pPr>
      <a:lvl4pPr algn="l" rtl="0" eaLnBrk="0" fontAlgn="base" hangingPunct="0">
        <a:spcBef>
          <a:spcPct val="0"/>
        </a:spcBef>
        <a:spcAft>
          <a:spcPct val="0"/>
        </a:spcAft>
        <a:defRPr sz="2800">
          <a:solidFill>
            <a:schemeClr val="bg2"/>
          </a:solidFill>
          <a:latin typeface="HelveticaNeue LT 65 Medium" pitchFamily="2" charset="0"/>
        </a:defRPr>
      </a:lvl4pPr>
      <a:lvl5pPr algn="l" rtl="0" eaLnBrk="0" fontAlgn="base" hangingPunct="0">
        <a:spcBef>
          <a:spcPct val="0"/>
        </a:spcBef>
        <a:spcAft>
          <a:spcPct val="0"/>
        </a:spcAft>
        <a:defRPr sz="2800">
          <a:solidFill>
            <a:schemeClr val="bg2"/>
          </a:solidFill>
          <a:latin typeface="HelveticaNeue LT 65 Medium" pitchFamily="2" charset="0"/>
        </a:defRPr>
      </a:lvl5pPr>
      <a:lvl6pPr marL="457200" algn="l" rtl="0" fontAlgn="base">
        <a:spcBef>
          <a:spcPct val="0"/>
        </a:spcBef>
        <a:spcAft>
          <a:spcPct val="0"/>
        </a:spcAft>
        <a:defRPr sz="2800">
          <a:solidFill>
            <a:schemeClr val="bg1"/>
          </a:solidFill>
          <a:latin typeface="HelveticaNeue LT 65 Medium" pitchFamily="2" charset="0"/>
        </a:defRPr>
      </a:lvl6pPr>
      <a:lvl7pPr marL="914400" algn="l" rtl="0" fontAlgn="base">
        <a:spcBef>
          <a:spcPct val="0"/>
        </a:spcBef>
        <a:spcAft>
          <a:spcPct val="0"/>
        </a:spcAft>
        <a:defRPr sz="2800">
          <a:solidFill>
            <a:schemeClr val="bg1"/>
          </a:solidFill>
          <a:latin typeface="HelveticaNeue LT 65 Medium" pitchFamily="2" charset="0"/>
        </a:defRPr>
      </a:lvl7pPr>
      <a:lvl8pPr marL="1371600" algn="l" rtl="0" fontAlgn="base">
        <a:spcBef>
          <a:spcPct val="0"/>
        </a:spcBef>
        <a:spcAft>
          <a:spcPct val="0"/>
        </a:spcAft>
        <a:defRPr sz="2800">
          <a:solidFill>
            <a:schemeClr val="bg1"/>
          </a:solidFill>
          <a:latin typeface="HelveticaNeue LT 65 Medium" pitchFamily="2" charset="0"/>
        </a:defRPr>
      </a:lvl8pPr>
      <a:lvl9pPr marL="1828800" algn="l" rtl="0" fontAlgn="base">
        <a:spcBef>
          <a:spcPct val="0"/>
        </a:spcBef>
        <a:spcAft>
          <a:spcPct val="0"/>
        </a:spcAft>
        <a:defRPr sz="2800">
          <a:solidFill>
            <a:schemeClr val="bg1"/>
          </a:solidFill>
          <a:latin typeface="HelveticaNeue LT 65 Medium" pitchFamily="2" charset="0"/>
        </a:defRPr>
      </a:lvl9pPr>
    </p:titleStyle>
    <p:bodyStyle>
      <a:lvl1pPr marL="174625" indent="-174625" algn="l" rtl="0" eaLnBrk="0" fontAlgn="base" hangingPunct="0">
        <a:spcBef>
          <a:spcPct val="0"/>
        </a:spcBef>
        <a:spcAft>
          <a:spcPts val="600"/>
        </a:spcAft>
        <a:buClr>
          <a:schemeClr val="accent3"/>
        </a:buClr>
        <a:buFont typeface="Symbol" pitchFamily="18" charset="2"/>
        <a:buChar char="·"/>
        <a:defRPr sz="1600">
          <a:solidFill>
            <a:schemeClr val="tx2"/>
          </a:solidFill>
          <a:latin typeface="+mn-lt"/>
          <a:ea typeface="+mn-ea"/>
          <a:cs typeface="+mn-cs"/>
        </a:defRPr>
      </a:lvl1pPr>
      <a:lvl2pPr marL="703263" indent="-304800" algn="l" rtl="0" eaLnBrk="0" fontAlgn="base" hangingPunct="0">
        <a:spcBef>
          <a:spcPct val="0"/>
        </a:spcBef>
        <a:spcAft>
          <a:spcPts val="600"/>
        </a:spcAft>
        <a:buClr>
          <a:srgbClr val="808080"/>
        </a:buClr>
        <a:buFont typeface="Times New Roman" pitchFamily="18" charset="0"/>
        <a:defRPr sz="1600">
          <a:solidFill>
            <a:srgbClr val="5F5F5F"/>
          </a:solidFill>
          <a:latin typeface="+mn-lt"/>
        </a:defRPr>
      </a:lvl2pPr>
      <a:lvl3pPr marL="1122363" indent="-304800" algn="l" rtl="0" eaLnBrk="0" fontAlgn="base" hangingPunct="0">
        <a:spcBef>
          <a:spcPct val="0"/>
        </a:spcBef>
        <a:spcAft>
          <a:spcPts val="600"/>
        </a:spcAft>
        <a:buClr>
          <a:srgbClr val="808080"/>
        </a:buClr>
        <a:buFont typeface="Times New Roman" pitchFamily="18" charset="0"/>
        <a:defRPr sz="1600">
          <a:solidFill>
            <a:srgbClr val="5F5F5F"/>
          </a:solidFill>
          <a:latin typeface="+mn-lt"/>
        </a:defRPr>
      </a:lvl3pPr>
      <a:lvl4pPr marL="1562100" indent="-304800" algn="l" rtl="0" eaLnBrk="0" fontAlgn="base" hangingPunct="0">
        <a:spcBef>
          <a:spcPct val="0"/>
        </a:spcBef>
        <a:spcAft>
          <a:spcPts val="600"/>
        </a:spcAft>
        <a:buClr>
          <a:srgbClr val="808080"/>
        </a:buClr>
        <a:buFont typeface="Times New Roman" pitchFamily="18" charset="0"/>
        <a:defRPr sz="1600">
          <a:solidFill>
            <a:srgbClr val="5F5F5F"/>
          </a:solidFill>
          <a:latin typeface="+mn-lt"/>
        </a:defRPr>
      </a:lvl4pPr>
      <a:lvl5pPr marL="2019300" indent="-304800" algn="l" rtl="0" eaLnBrk="0" fontAlgn="base" hangingPunct="0">
        <a:spcBef>
          <a:spcPct val="0"/>
        </a:spcBef>
        <a:spcAft>
          <a:spcPts val="600"/>
        </a:spcAft>
        <a:buClr>
          <a:srgbClr val="808080"/>
        </a:buClr>
        <a:buFont typeface="Times New Roman" pitchFamily="18" charset="0"/>
        <a:defRPr sz="1600">
          <a:solidFill>
            <a:schemeClr val="tx1"/>
          </a:solidFill>
          <a:latin typeface="Arial" charset="0"/>
        </a:defRPr>
      </a:lvl5pPr>
      <a:lvl6pPr marL="2476500" indent="-304800" algn="l" rtl="0" fontAlgn="base">
        <a:spcBef>
          <a:spcPct val="0"/>
        </a:spcBef>
        <a:spcAft>
          <a:spcPts val="600"/>
        </a:spcAft>
        <a:buClr>
          <a:srgbClr val="808080"/>
        </a:buClr>
        <a:buFont typeface="Times New Roman" pitchFamily="18" charset="0"/>
        <a:defRPr sz="1600">
          <a:solidFill>
            <a:schemeClr val="tx1"/>
          </a:solidFill>
          <a:latin typeface="Arial" charset="0"/>
        </a:defRPr>
      </a:lvl6pPr>
      <a:lvl7pPr marL="2933700" indent="-304800" algn="l" rtl="0" fontAlgn="base">
        <a:spcBef>
          <a:spcPct val="0"/>
        </a:spcBef>
        <a:spcAft>
          <a:spcPts val="600"/>
        </a:spcAft>
        <a:buClr>
          <a:srgbClr val="808080"/>
        </a:buClr>
        <a:buFont typeface="Times New Roman" pitchFamily="18" charset="0"/>
        <a:defRPr sz="1600">
          <a:solidFill>
            <a:schemeClr val="tx1"/>
          </a:solidFill>
          <a:latin typeface="Arial" charset="0"/>
        </a:defRPr>
      </a:lvl7pPr>
      <a:lvl8pPr marL="3390900" indent="-304800" algn="l" rtl="0" fontAlgn="base">
        <a:spcBef>
          <a:spcPct val="0"/>
        </a:spcBef>
        <a:spcAft>
          <a:spcPts val="600"/>
        </a:spcAft>
        <a:buClr>
          <a:srgbClr val="808080"/>
        </a:buClr>
        <a:buFont typeface="Times New Roman" pitchFamily="18" charset="0"/>
        <a:defRPr sz="1600">
          <a:solidFill>
            <a:schemeClr val="tx1"/>
          </a:solidFill>
          <a:latin typeface="Arial" charset="0"/>
        </a:defRPr>
      </a:lvl8pPr>
      <a:lvl9pPr marL="3848100" indent="-304800" algn="l" rtl="0" fontAlgn="base">
        <a:spcBef>
          <a:spcPct val="0"/>
        </a:spcBef>
        <a:spcAft>
          <a:spcPts val="600"/>
        </a:spcAft>
        <a:buClr>
          <a:srgbClr val="808080"/>
        </a:buClr>
        <a:buFont typeface="Times New Roman" pitchFamily="18" charset="0"/>
        <a:defRPr sz="16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1" name="Picture 2" descr="C:\DATA\ltao\Desktop\banner.jpg"/>
          <p:cNvPicPr>
            <a:picLocks noChangeAspect="1" noChangeArrowheads="1"/>
          </p:cNvPicPr>
          <p:nvPr/>
        </p:nvPicPr>
        <p:blipFill>
          <a:blip r:embed="rId7" cstate="print"/>
          <a:stretch>
            <a:fillRect/>
          </a:stretch>
        </p:blipFill>
        <p:spPr bwMode="auto">
          <a:xfrm>
            <a:off x="2460" y="183002"/>
            <a:ext cx="9141540" cy="1121452"/>
          </a:xfrm>
          <a:prstGeom prst="rect">
            <a:avLst/>
          </a:prstGeom>
          <a:noFill/>
        </p:spPr>
      </p:pic>
      <p:sp>
        <p:nvSpPr>
          <p:cNvPr id="2052" name="Rectangle 3"/>
          <p:cNvSpPr>
            <a:spLocks noGrp="1" noChangeArrowheads="1"/>
          </p:cNvSpPr>
          <p:nvPr>
            <p:ph type="title"/>
          </p:nvPr>
        </p:nvSpPr>
        <p:spPr bwMode="auto">
          <a:xfrm>
            <a:off x="403860" y="263141"/>
            <a:ext cx="7315200"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3" name="Rectangle 4"/>
          <p:cNvSpPr>
            <a:spLocks noGrp="1" noChangeArrowheads="1"/>
          </p:cNvSpPr>
          <p:nvPr>
            <p:ph type="body" idx="1"/>
          </p:nvPr>
        </p:nvSpPr>
        <p:spPr bwMode="auto">
          <a:xfrm>
            <a:off x="403860" y="1493520"/>
            <a:ext cx="8370570" cy="499872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p:txBody>
      </p:sp>
      <p:sp>
        <p:nvSpPr>
          <p:cNvPr id="2578439" name="Rectangle 7"/>
          <p:cNvSpPr>
            <a:spLocks noGrp="1" noChangeArrowheads="1"/>
          </p:cNvSpPr>
          <p:nvPr>
            <p:ph type="sldNum" sz="quarter" idx="4"/>
          </p:nvPr>
        </p:nvSpPr>
        <p:spPr bwMode="auto">
          <a:xfrm>
            <a:off x="6869430" y="6606540"/>
            <a:ext cx="1905000" cy="1365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spcBef>
                <a:spcPct val="50000"/>
              </a:spcBef>
              <a:spcAft>
                <a:spcPct val="50000"/>
              </a:spcAft>
              <a:buClrTx/>
              <a:buFontTx/>
              <a:buNone/>
              <a:defRPr sz="900">
                <a:solidFill>
                  <a:schemeClr val="accent1"/>
                </a:solidFill>
                <a:latin typeface="+mj-lt"/>
              </a:defRPr>
            </a:lvl1pPr>
          </a:lstStyle>
          <a:p>
            <a:pPr>
              <a:defRPr/>
            </a:pPr>
            <a:fld id="{4C5B21A8-3C94-4E97-8195-E6698A186487}" type="slidenum">
              <a:rPr lang="en-AU" smtClean="0">
                <a:solidFill>
                  <a:srgbClr val="353333"/>
                </a:solidFill>
              </a:rPr>
              <a:pPr>
                <a:defRPr/>
              </a:pPr>
              <a:t>‹#›</a:t>
            </a:fld>
            <a:endParaRPr lang="en-AU" dirty="0">
              <a:solidFill>
                <a:srgbClr val="353333"/>
              </a:solidFill>
            </a:endParaRPr>
          </a:p>
        </p:txBody>
      </p:sp>
      <p:sp>
        <p:nvSpPr>
          <p:cNvPr id="2578440" name="Text Box 8"/>
          <p:cNvSpPr txBox="1">
            <a:spLocks noChangeArrowheads="1"/>
          </p:cNvSpPr>
          <p:nvPr/>
        </p:nvSpPr>
        <p:spPr bwMode="auto">
          <a:xfrm>
            <a:off x="388620" y="6606540"/>
            <a:ext cx="4117975" cy="138113"/>
          </a:xfrm>
          <a:prstGeom prst="rect">
            <a:avLst/>
          </a:prstGeom>
          <a:noFill/>
          <a:ln w="12700">
            <a:noFill/>
            <a:miter lim="800000"/>
            <a:headEnd/>
            <a:tailEnd/>
          </a:ln>
          <a:effectLst/>
        </p:spPr>
        <p:txBody>
          <a:bodyPr lIns="0" tIns="0" rIns="0" bIns="0">
            <a:spAutoFit/>
          </a:bodyPr>
          <a:lstStyle/>
          <a:p>
            <a:pPr>
              <a:spcBef>
                <a:spcPct val="50000"/>
              </a:spcBef>
              <a:spcAft>
                <a:spcPct val="50000"/>
              </a:spcAft>
              <a:defRPr/>
            </a:pPr>
            <a:r>
              <a:rPr lang="en-GB" sz="900" dirty="0">
                <a:solidFill>
                  <a:srgbClr val="353333"/>
                </a:solidFill>
                <a:latin typeface="HelveticaNeue LT 65 Medium"/>
              </a:rPr>
              <a:t>STRICTLY CONFIDENTIAL</a:t>
            </a:r>
            <a:endParaRPr lang="en-AU" sz="900" dirty="0">
              <a:solidFill>
                <a:srgbClr val="353333"/>
              </a:solidFill>
              <a:latin typeface="HelveticaNeue LT 65 Medium"/>
            </a:endParaRPr>
          </a:p>
        </p:txBody>
      </p:sp>
      <p:cxnSp>
        <p:nvCxnSpPr>
          <p:cNvPr id="14" name="Straight Connector 18"/>
          <p:cNvCxnSpPr>
            <a:cxnSpLocks noChangeShapeType="1"/>
          </p:cNvCxnSpPr>
          <p:nvPr/>
        </p:nvCxnSpPr>
        <p:spPr bwMode="auto">
          <a:xfrm>
            <a:off x="7984808" y="378393"/>
            <a:ext cx="0" cy="723582"/>
          </a:xfrm>
          <a:prstGeom prst="line">
            <a:avLst/>
          </a:prstGeom>
          <a:noFill/>
          <a:ln w="12700" algn="ctr">
            <a:solidFill>
              <a:schemeClr val="bg2"/>
            </a:solidFill>
            <a:round/>
            <a:headEnd/>
            <a:tailEnd/>
          </a:ln>
        </p:spPr>
      </p:cxnSp>
      <p:pic>
        <p:nvPicPr>
          <p:cNvPr id="9" name="Picture 23"/>
          <p:cNvPicPr>
            <a:picLocks noChangeAspect="1" noChangeArrowheads="1"/>
          </p:cNvPicPr>
          <p:nvPr/>
        </p:nvPicPr>
        <p:blipFill>
          <a:blip r:embed="rId8" cstate="screen"/>
          <a:srcRect/>
          <a:stretch>
            <a:fillRect/>
          </a:stretch>
        </p:blipFill>
        <p:spPr bwMode="auto">
          <a:xfrm>
            <a:off x="8167846" y="386012"/>
            <a:ext cx="675164" cy="7393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hf sldNum="0" hdr="0" ftr="0" dt="0"/>
  <p:txStyles>
    <p:titleStyle>
      <a:lvl1pPr algn="l" rtl="0" eaLnBrk="0" fontAlgn="base" hangingPunct="0">
        <a:spcBef>
          <a:spcPct val="0"/>
        </a:spcBef>
        <a:spcAft>
          <a:spcPct val="0"/>
        </a:spcAft>
        <a:defRPr sz="2400">
          <a:solidFill>
            <a:schemeClr val="bg2"/>
          </a:solidFill>
          <a:latin typeface="+mn-lt"/>
          <a:ea typeface="+mj-ea"/>
          <a:cs typeface="+mj-cs"/>
        </a:defRPr>
      </a:lvl1pPr>
      <a:lvl2pPr algn="l" rtl="0" eaLnBrk="0" fontAlgn="base" hangingPunct="0">
        <a:spcBef>
          <a:spcPct val="0"/>
        </a:spcBef>
        <a:spcAft>
          <a:spcPct val="0"/>
        </a:spcAft>
        <a:defRPr sz="2800">
          <a:solidFill>
            <a:schemeClr val="bg2"/>
          </a:solidFill>
          <a:latin typeface="HelveticaNeue LT 65 Medium" pitchFamily="2" charset="0"/>
        </a:defRPr>
      </a:lvl2pPr>
      <a:lvl3pPr algn="l" rtl="0" eaLnBrk="0" fontAlgn="base" hangingPunct="0">
        <a:spcBef>
          <a:spcPct val="0"/>
        </a:spcBef>
        <a:spcAft>
          <a:spcPct val="0"/>
        </a:spcAft>
        <a:defRPr sz="2800">
          <a:solidFill>
            <a:schemeClr val="bg2"/>
          </a:solidFill>
          <a:latin typeface="HelveticaNeue LT 65 Medium" pitchFamily="2" charset="0"/>
        </a:defRPr>
      </a:lvl3pPr>
      <a:lvl4pPr algn="l" rtl="0" eaLnBrk="0" fontAlgn="base" hangingPunct="0">
        <a:spcBef>
          <a:spcPct val="0"/>
        </a:spcBef>
        <a:spcAft>
          <a:spcPct val="0"/>
        </a:spcAft>
        <a:defRPr sz="2800">
          <a:solidFill>
            <a:schemeClr val="bg2"/>
          </a:solidFill>
          <a:latin typeface="HelveticaNeue LT 65 Medium" pitchFamily="2" charset="0"/>
        </a:defRPr>
      </a:lvl4pPr>
      <a:lvl5pPr algn="l" rtl="0" eaLnBrk="0" fontAlgn="base" hangingPunct="0">
        <a:spcBef>
          <a:spcPct val="0"/>
        </a:spcBef>
        <a:spcAft>
          <a:spcPct val="0"/>
        </a:spcAft>
        <a:defRPr sz="2800">
          <a:solidFill>
            <a:schemeClr val="bg2"/>
          </a:solidFill>
          <a:latin typeface="HelveticaNeue LT 65 Medium" pitchFamily="2" charset="0"/>
        </a:defRPr>
      </a:lvl5pPr>
      <a:lvl6pPr marL="457200" algn="l" rtl="0" fontAlgn="base">
        <a:spcBef>
          <a:spcPct val="0"/>
        </a:spcBef>
        <a:spcAft>
          <a:spcPct val="0"/>
        </a:spcAft>
        <a:defRPr sz="2800">
          <a:solidFill>
            <a:schemeClr val="bg1"/>
          </a:solidFill>
          <a:latin typeface="HelveticaNeue LT 65 Medium" pitchFamily="2" charset="0"/>
        </a:defRPr>
      </a:lvl6pPr>
      <a:lvl7pPr marL="914400" algn="l" rtl="0" fontAlgn="base">
        <a:spcBef>
          <a:spcPct val="0"/>
        </a:spcBef>
        <a:spcAft>
          <a:spcPct val="0"/>
        </a:spcAft>
        <a:defRPr sz="2800">
          <a:solidFill>
            <a:schemeClr val="bg1"/>
          </a:solidFill>
          <a:latin typeface="HelveticaNeue LT 65 Medium" pitchFamily="2" charset="0"/>
        </a:defRPr>
      </a:lvl7pPr>
      <a:lvl8pPr marL="1371600" algn="l" rtl="0" fontAlgn="base">
        <a:spcBef>
          <a:spcPct val="0"/>
        </a:spcBef>
        <a:spcAft>
          <a:spcPct val="0"/>
        </a:spcAft>
        <a:defRPr sz="2800">
          <a:solidFill>
            <a:schemeClr val="bg1"/>
          </a:solidFill>
          <a:latin typeface="HelveticaNeue LT 65 Medium" pitchFamily="2" charset="0"/>
        </a:defRPr>
      </a:lvl8pPr>
      <a:lvl9pPr marL="1828800" algn="l" rtl="0" fontAlgn="base">
        <a:spcBef>
          <a:spcPct val="0"/>
        </a:spcBef>
        <a:spcAft>
          <a:spcPct val="0"/>
        </a:spcAft>
        <a:defRPr sz="2800">
          <a:solidFill>
            <a:schemeClr val="bg1"/>
          </a:solidFill>
          <a:latin typeface="HelveticaNeue LT 65 Medium" pitchFamily="2" charset="0"/>
        </a:defRPr>
      </a:lvl9pPr>
    </p:titleStyle>
    <p:bodyStyle>
      <a:lvl1pPr marL="174625" indent="-174625" algn="l" rtl="0" eaLnBrk="0" fontAlgn="base" hangingPunct="0">
        <a:spcBef>
          <a:spcPct val="0"/>
        </a:spcBef>
        <a:spcAft>
          <a:spcPts val="600"/>
        </a:spcAft>
        <a:buClr>
          <a:schemeClr val="accent3"/>
        </a:buClr>
        <a:buFont typeface="Symbol" pitchFamily="18" charset="2"/>
        <a:buChar char="·"/>
        <a:defRPr sz="1600">
          <a:solidFill>
            <a:schemeClr val="tx2"/>
          </a:solidFill>
          <a:latin typeface="+mn-lt"/>
          <a:ea typeface="+mn-ea"/>
          <a:cs typeface="+mn-cs"/>
        </a:defRPr>
      </a:lvl1pPr>
      <a:lvl2pPr marL="703263" indent="-304800" algn="l" rtl="0" eaLnBrk="0" fontAlgn="base" hangingPunct="0">
        <a:spcBef>
          <a:spcPct val="0"/>
        </a:spcBef>
        <a:spcAft>
          <a:spcPts val="600"/>
        </a:spcAft>
        <a:buClr>
          <a:srgbClr val="808080"/>
        </a:buClr>
        <a:buFont typeface="Times New Roman" pitchFamily="18" charset="0"/>
        <a:defRPr sz="1600">
          <a:solidFill>
            <a:srgbClr val="5F5F5F"/>
          </a:solidFill>
          <a:latin typeface="+mn-lt"/>
        </a:defRPr>
      </a:lvl2pPr>
      <a:lvl3pPr marL="1122363" indent="-304800" algn="l" rtl="0" eaLnBrk="0" fontAlgn="base" hangingPunct="0">
        <a:spcBef>
          <a:spcPct val="0"/>
        </a:spcBef>
        <a:spcAft>
          <a:spcPts val="600"/>
        </a:spcAft>
        <a:buClr>
          <a:srgbClr val="808080"/>
        </a:buClr>
        <a:buFont typeface="Times New Roman" pitchFamily="18" charset="0"/>
        <a:defRPr sz="1600">
          <a:solidFill>
            <a:srgbClr val="5F5F5F"/>
          </a:solidFill>
          <a:latin typeface="+mn-lt"/>
        </a:defRPr>
      </a:lvl3pPr>
      <a:lvl4pPr marL="1562100" indent="-304800" algn="l" rtl="0" eaLnBrk="0" fontAlgn="base" hangingPunct="0">
        <a:spcBef>
          <a:spcPct val="0"/>
        </a:spcBef>
        <a:spcAft>
          <a:spcPts val="600"/>
        </a:spcAft>
        <a:buClr>
          <a:srgbClr val="808080"/>
        </a:buClr>
        <a:buFont typeface="Times New Roman" pitchFamily="18" charset="0"/>
        <a:defRPr sz="1600">
          <a:solidFill>
            <a:srgbClr val="5F5F5F"/>
          </a:solidFill>
          <a:latin typeface="+mn-lt"/>
        </a:defRPr>
      </a:lvl4pPr>
      <a:lvl5pPr marL="2019300" indent="-304800" algn="l" rtl="0" eaLnBrk="0" fontAlgn="base" hangingPunct="0">
        <a:spcBef>
          <a:spcPct val="0"/>
        </a:spcBef>
        <a:spcAft>
          <a:spcPts val="600"/>
        </a:spcAft>
        <a:buClr>
          <a:srgbClr val="808080"/>
        </a:buClr>
        <a:buFont typeface="Times New Roman" pitchFamily="18" charset="0"/>
        <a:defRPr sz="1600">
          <a:solidFill>
            <a:schemeClr val="tx1"/>
          </a:solidFill>
          <a:latin typeface="Arial" charset="0"/>
        </a:defRPr>
      </a:lvl5pPr>
      <a:lvl6pPr marL="2476500" indent="-304800" algn="l" rtl="0" fontAlgn="base">
        <a:spcBef>
          <a:spcPct val="0"/>
        </a:spcBef>
        <a:spcAft>
          <a:spcPts val="600"/>
        </a:spcAft>
        <a:buClr>
          <a:srgbClr val="808080"/>
        </a:buClr>
        <a:buFont typeface="Times New Roman" pitchFamily="18" charset="0"/>
        <a:defRPr sz="1600">
          <a:solidFill>
            <a:schemeClr val="tx1"/>
          </a:solidFill>
          <a:latin typeface="Arial" charset="0"/>
        </a:defRPr>
      </a:lvl6pPr>
      <a:lvl7pPr marL="2933700" indent="-304800" algn="l" rtl="0" fontAlgn="base">
        <a:spcBef>
          <a:spcPct val="0"/>
        </a:spcBef>
        <a:spcAft>
          <a:spcPts val="600"/>
        </a:spcAft>
        <a:buClr>
          <a:srgbClr val="808080"/>
        </a:buClr>
        <a:buFont typeface="Times New Roman" pitchFamily="18" charset="0"/>
        <a:defRPr sz="1600">
          <a:solidFill>
            <a:schemeClr val="tx1"/>
          </a:solidFill>
          <a:latin typeface="Arial" charset="0"/>
        </a:defRPr>
      </a:lvl7pPr>
      <a:lvl8pPr marL="3390900" indent="-304800" algn="l" rtl="0" fontAlgn="base">
        <a:spcBef>
          <a:spcPct val="0"/>
        </a:spcBef>
        <a:spcAft>
          <a:spcPts val="600"/>
        </a:spcAft>
        <a:buClr>
          <a:srgbClr val="808080"/>
        </a:buClr>
        <a:buFont typeface="Times New Roman" pitchFamily="18" charset="0"/>
        <a:defRPr sz="1600">
          <a:solidFill>
            <a:schemeClr val="tx1"/>
          </a:solidFill>
          <a:latin typeface="Arial" charset="0"/>
        </a:defRPr>
      </a:lvl8pPr>
      <a:lvl9pPr marL="3848100" indent="-304800" algn="l" rtl="0" fontAlgn="base">
        <a:spcBef>
          <a:spcPct val="0"/>
        </a:spcBef>
        <a:spcAft>
          <a:spcPts val="600"/>
        </a:spcAft>
        <a:buClr>
          <a:srgbClr val="808080"/>
        </a:buClr>
        <a:buFont typeface="Times New Roman" pitchFamily="18" charset="0"/>
        <a:defRPr sz="16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4.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5.emf"/><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4.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3.emf"/><Relationship Id="rId5" Type="http://schemas.openxmlformats.org/officeDocument/2006/relationships/tags" Target="../tags/tag5.xml"/><Relationship Id="rId10" Type="http://schemas.openxmlformats.org/officeDocument/2006/relationships/image" Target="../media/image52.emf"/><Relationship Id="rId4" Type="http://schemas.openxmlformats.org/officeDocument/2006/relationships/tags" Target="../tags/tag4.xml"/><Relationship Id="rId9"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39301" y="2976998"/>
            <a:ext cx="5195098" cy="392140"/>
          </a:xfrm>
          <a:prstGeom prst="rect">
            <a:avLst/>
          </a:prstGeom>
        </p:spPr>
        <p:txBody>
          <a:bodyPr/>
          <a:lstStyle/>
          <a:p>
            <a:r>
              <a:rPr lang="ru-RU" dirty="0" smtClean="0">
                <a:solidFill>
                  <a:schemeClr val="accent4"/>
                </a:solidFill>
              </a:rPr>
              <a:t>14 марта </a:t>
            </a:r>
            <a:r>
              <a:rPr lang="en-GB" dirty="0" smtClean="0">
                <a:solidFill>
                  <a:schemeClr val="accent4"/>
                </a:solidFill>
              </a:rPr>
              <a:t>2013</a:t>
            </a:r>
            <a:endParaRPr lang="en-GB" dirty="0">
              <a:solidFill>
                <a:schemeClr val="accent4"/>
              </a:solidFill>
            </a:endParaRPr>
          </a:p>
        </p:txBody>
      </p:sp>
      <p:sp>
        <p:nvSpPr>
          <p:cNvPr id="28674" name="AutoShape 2"/>
          <p:cNvSpPr>
            <a:spLocks noChangeAspect="1" noChangeArrowheads="1" noTextEdit="1"/>
          </p:cNvSpPr>
          <p:nvPr/>
        </p:nvSpPr>
        <p:spPr bwMode="auto">
          <a:xfrm>
            <a:off x="2736850" y="334963"/>
            <a:ext cx="1049338" cy="1284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 name="Title 1"/>
          <p:cNvSpPr txBox="1">
            <a:spLocks/>
          </p:cNvSpPr>
          <p:nvPr/>
        </p:nvSpPr>
        <p:spPr>
          <a:xfrm>
            <a:off x="198512" y="1844824"/>
            <a:ext cx="8765976" cy="936104"/>
          </a:xfrm>
          <a:prstGeom prst="rect">
            <a:avLst/>
          </a:prstGeom>
        </p:spPr>
        <p:txBody>
          <a:bodyPr lIns="91440" rIns="91440" anchor="ctr"/>
          <a:lstStyle/>
          <a:p>
            <a:pPr lvl="0" fontAlgn="base">
              <a:spcBef>
                <a:spcPct val="0"/>
              </a:spcBef>
              <a:spcAft>
                <a:spcPct val="0"/>
              </a:spcAft>
            </a:pPr>
            <a:endParaRPr lang="ru-RU" sz="2600" b="1" dirty="0" smtClean="0">
              <a:solidFill>
                <a:schemeClr val="accent6"/>
              </a:solidFill>
              <a:latin typeface="+mj-lt"/>
            </a:endParaRPr>
          </a:p>
          <a:p>
            <a:pPr lvl="0" fontAlgn="base">
              <a:spcBef>
                <a:spcPct val="0"/>
              </a:spcBef>
              <a:spcAft>
                <a:spcPct val="0"/>
              </a:spcAft>
            </a:pPr>
            <a:r>
              <a:rPr lang="ru-RU" sz="2600" b="1" dirty="0" smtClean="0">
                <a:solidFill>
                  <a:schemeClr val="accent6"/>
                </a:solidFill>
                <a:latin typeface="+mj-lt"/>
              </a:rPr>
              <a:t>Опыт </a:t>
            </a:r>
            <a:r>
              <a:rPr lang="ru-RU" sz="2600" b="1" dirty="0" err="1" smtClean="0">
                <a:solidFill>
                  <a:schemeClr val="accent6"/>
                </a:solidFill>
                <a:latin typeface="+mj-lt"/>
              </a:rPr>
              <a:t>Macquarie</a:t>
            </a:r>
            <a:r>
              <a:rPr lang="ru-RU" sz="2600" b="1" dirty="0" smtClean="0">
                <a:solidFill>
                  <a:schemeClr val="accent6"/>
                </a:solidFill>
                <a:latin typeface="+mj-lt"/>
              </a:rPr>
              <a:t> в области управления инфраструктурными инвестициями</a:t>
            </a:r>
            <a:endParaRPr kumimoji="0" lang="en-GB" sz="2600" b="1" i="0" u="none" strike="noStrike" kern="0" cap="none" spc="0" normalizeH="0" baseline="0" noProof="0" dirty="0">
              <a:ln>
                <a:noFill/>
              </a:ln>
              <a:solidFill>
                <a:schemeClr val="accent6"/>
              </a:solidFill>
              <a:effectLst/>
              <a:uLnTx/>
              <a:uFillTx/>
              <a:latin typeface="+mj-lt"/>
              <a:ea typeface="+mj-ea"/>
              <a:cs typeface="+mj-cs"/>
            </a:endParaRPr>
          </a:p>
        </p:txBody>
      </p:sp>
      <p:pic>
        <p:nvPicPr>
          <p:cNvPr id="7" name="Picture 21" descr="Road square"/>
          <p:cNvPicPr>
            <a:picLocks noChangeAspect="1" noChangeArrowheads="1"/>
          </p:cNvPicPr>
          <p:nvPr/>
        </p:nvPicPr>
        <p:blipFill>
          <a:blip r:embed="rId3" cstate="print"/>
          <a:srcRect/>
          <a:stretch>
            <a:fillRect/>
          </a:stretch>
        </p:blipFill>
        <p:spPr bwMode="auto">
          <a:xfrm>
            <a:off x="395536" y="3861047"/>
            <a:ext cx="1870253" cy="1870253"/>
          </a:xfrm>
          <a:prstGeom prst="rect">
            <a:avLst/>
          </a:prstGeom>
          <a:noFill/>
          <a:ln w="6350">
            <a:solidFill>
              <a:schemeClr val="tx1"/>
            </a:solidFill>
            <a:miter lim="800000"/>
            <a:headEnd/>
            <a:tailEnd/>
          </a:ln>
        </p:spPr>
      </p:pic>
      <p:pic>
        <p:nvPicPr>
          <p:cNvPr id="8" name="Picture 22" descr="Utilities sqaure"/>
          <p:cNvPicPr>
            <a:picLocks noChangeAspect="1" noChangeArrowheads="1"/>
          </p:cNvPicPr>
          <p:nvPr/>
        </p:nvPicPr>
        <p:blipFill>
          <a:blip r:embed="rId4" cstate="print"/>
          <a:srcRect/>
          <a:stretch>
            <a:fillRect/>
          </a:stretch>
        </p:blipFill>
        <p:spPr bwMode="auto">
          <a:xfrm>
            <a:off x="6948264" y="3861047"/>
            <a:ext cx="1870253" cy="1870253"/>
          </a:xfrm>
          <a:prstGeom prst="rect">
            <a:avLst/>
          </a:prstGeom>
          <a:noFill/>
          <a:ln w="6350">
            <a:solidFill>
              <a:schemeClr val="tx1"/>
            </a:solidFill>
            <a:miter lim="800000"/>
            <a:headEnd/>
            <a:tailEnd/>
          </a:ln>
        </p:spPr>
      </p:pic>
      <p:pic>
        <p:nvPicPr>
          <p:cNvPr id="9" name="Picture 23" descr="Airports square"/>
          <p:cNvPicPr>
            <a:picLocks noChangeAspect="1" noChangeArrowheads="1"/>
          </p:cNvPicPr>
          <p:nvPr/>
        </p:nvPicPr>
        <p:blipFill>
          <a:blip r:embed="rId5" cstate="print"/>
          <a:srcRect/>
          <a:stretch>
            <a:fillRect/>
          </a:stretch>
        </p:blipFill>
        <p:spPr bwMode="auto">
          <a:xfrm>
            <a:off x="4764022" y="3861047"/>
            <a:ext cx="1870253" cy="1870253"/>
          </a:xfrm>
          <a:prstGeom prst="rect">
            <a:avLst/>
          </a:prstGeom>
          <a:noFill/>
          <a:ln w="6350">
            <a:solidFill>
              <a:schemeClr val="tx1"/>
            </a:solidFill>
            <a:miter lim="800000"/>
            <a:headEnd/>
            <a:tailEnd/>
          </a:ln>
        </p:spPr>
      </p:pic>
      <p:pic>
        <p:nvPicPr>
          <p:cNvPr id="10" name="Picture 24" descr="Port square"/>
          <p:cNvPicPr>
            <a:picLocks noChangeAspect="1" noChangeArrowheads="1"/>
          </p:cNvPicPr>
          <p:nvPr/>
        </p:nvPicPr>
        <p:blipFill>
          <a:blip r:embed="rId6" cstate="print"/>
          <a:srcRect/>
          <a:stretch>
            <a:fillRect/>
          </a:stretch>
        </p:blipFill>
        <p:spPr bwMode="auto">
          <a:xfrm>
            <a:off x="2579779" y="3861047"/>
            <a:ext cx="1870253" cy="1870253"/>
          </a:xfrm>
          <a:prstGeom prst="rect">
            <a:avLst/>
          </a:prstGeom>
          <a:noFill/>
          <a:ln w="6350">
            <a:solidFill>
              <a:schemeClr val="tx1"/>
            </a:solidFill>
            <a:miter lim="800000"/>
            <a:headEnd/>
            <a:tailEnd/>
          </a:ln>
        </p:spPr>
      </p:pic>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Это инфраструктура</a:t>
            </a:r>
            <a:r>
              <a:rPr lang="en-AU" dirty="0" smtClean="0"/>
              <a:t>?</a:t>
            </a:r>
            <a:endParaRPr lang="en-GB" dirty="0"/>
          </a:p>
        </p:txBody>
      </p:sp>
      <p:pic>
        <p:nvPicPr>
          <p:cNvPr id="13314" name="Picture 2" descr="http://mw2.google.com/mw-panoramio/photos/medium/76498105.jpg"/>
          <p:cNvPicPr>
            <a:picLocks noChangeAspect="1" noChangeArrowheads="1"/>
          </p:cNvPicPr>
          <p:nvPr/>
        </p:nvPicPr>
        <p:blipFill>
          <a:blip r:embed="rId2" cstate="screen"/>
          <a:srcRect/>
          <a:stretch>
            <a:fillRect/>
          </a:stretch>
        </p:blipFill>
        <p:spPr bwMode="auto">
          <a:xfrm>
            <a:off x="1113355" y="1533525"/>
            <a:ext cx="6917291" cy="4800600"/>
          </a:xfrm>
          <a:prstGeom prst="rect">
            <a:avLst/>
          </a:prstGeom>
          <a:noFill/>
        </p:spPr>
      </p:pic>
      <p:sp>
        <p:nvSpPr>
          <p:cNvPr id="4" name="Slide Number Placeholder 3"/>
          <p:cNvSpPr>
            <a:spLocks noGrp="1"/>
          </p:cNvSpPr>
          <p:nvPr>
            <p:ph type="sldNum" sz="quarter" idx="10"/>
          </p:nvPr>
        </p:nvSpPr>
        <p:spPr>
          <a:xfrm>
            <a:off x="6869430" y="6606540"/>
            <a:ext cx="1905000" cy="136525"/>
          </a:xfrm>
        </p:spPr>
        <p:txBody>
          <a:bodyPr/>
          <a:lstStyle/>
          <a:p>
            <a:fld id="{2ADEB573-FDD4-413C-A9ED-8F4BADC98918}" type="slidenum">
              <a:rPr lang="en-AU" smtClean="0">
                <a:solidFill>
                  <a:srgbClr val="353333"/>
                </a:solidFill>
              </a:rPr>
              <a:pPr/>
              <a:t>10</a:t>
            </a:fld>
            <a:endParaRPr lang="en-AU" dirty="0" smtClean="0">
              <a:solidFill>
                <a:srgbClr val="353333"/>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Это инфраструктура</a:t>
            </a:r>
            <a:r>
              <a:rPr lang="en-AU" dirty="0" smtClean="0"/>
              <a:t>?</a:t>
            </a:r>
            <a:endParaRPr lang="en-GB" dirty="0"/>
          </a:p>
        </p:txBody>
      </p:sp>
      <p:pic>
        <p:nvPicPr>
          <p:cNvPr id="2050" name="Picture 2"/>
          <p:cNvPicPr>
            <a:picLocks noChangeAspect="1" noChangeArrowheads="1"/>
          </p:cNvPicPr>
          <p:nvPr/>
        </p:nvPicPr>
        <p:blipFill>
          <a:blip r:embed="rId2" cstate="print"/>
          <a:srcRect/>
          <a:stretch>
            <a:fillRect/>
          </a:stretch>
        </p:blipFill>
        <p:spPr bwMode="auto">
          <a:xfrm>
            <a:off x="777922" y="1461197"/>
            <a:ext cx="7465325" cy="4997972"/>
          </a:xfrm>
          <a:prstGeom prst="rect">
            <a:avLst/>
          </a:prstGeom>
          <a:noFill/>
          <a:ln w="9525">
            <a:noFill/>
            <a:miter lim="800000"/>
            <a:headEnd/>
            <a:tailEnd/>
          </a:ln>
          <a:effectLst/>
        </p:spPr>
      </p:pic>
      <p:sp>
        <p:nvSpPr>
          <p:cNvPr id="4" name="Slide Number Placeholder 3"/>
          <p:cNvSpPr>
            <a:spLocks noGrp="1"/>
          </p:cNvSpPr>
          <p:nvPr>
            <p:ph type="sldNum" sz="quarter" idx="10"/>
          </p:nvPr>
        </p:nvSpPr>
        <p:spPr>
          <a:xfrm>
            <a:off x="6869430" y="6606540"/>
            <a:ext cx="1905000" cy="136525"/>
          </a:xfrm>
        </p:spPr>
        <p:txBody>
          <a:bodyPr/>
          <a:lstStyle/>
          <a:p>
            <a:fld id="{2ADEB573-FDD4-413C-A9ED-8F4BADC98918}" type="slidenum">
              <a:rPr lang="en-AU" smtClean="0">
                <a:solidFill>
                  <a:srgbClr val="353333"/>
                </a:solidFill>
              </a:rPr>
              <a:pPr/>
              <a:t>11</a:t>
            </a:fld>
            <a:endParaRPr lang="en-AU" dirty="0" smtClean="0">
              <a:solidFill>
                <a:srgbClr val="353333"/>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Это инфраструктура</a:t>
            </a:r>
            <a:r>
              <a:rPr lang="en-AU" dirty="0" smtClean="0"/>
              <a:t>?</a:t>
            </a:r>
            <a:endParaRPr lang="en-GB" dirty="0"/>
          </a:p>
        </p:txBody>
      </p:sp>
      <p:sp>
        <p:nvSpPr>
          <p:cNvPr id="4" name="Slide Number Placeholder 3"/>
          <p:cNvSpPr>
            <a:spLocks noGrp="1"/>
          </p:cNvSpPr>
          <p:nvPr>
            <p:ph type="sldNum" sz="quarter" idx="10"/>
          </p:nvPr>
        </p:nvSpPr>
        <p:spPr>
          <a:xfrm>
            <a:off x="6869430" y="6606540"/>
            <a:ext cx="1905000" cy="136525"/>
          </a:xfrm>
        </p:spPr>
        <p:txBody>
          <a:bodyPr/>
          <a:lstStyle/>
          <a:p>
            <a:fld id="{2ADEB573-FDD4-413C-A9ED-8F4BADC98918}" type="slidenum">
              <a:rPr lang="en-AU" smtClean="0"/>
              <a:pPr/>
              <a:t>12</a:t>
            </a:fld>
            <a:endParaRPr lang="en-AU" dirty="0" smtClean="0"/>
          </a:p>
        </p:txBody>
      </p:sp>
      <p:pic>
        <p:nvPicPr>
          <p:cNvPr id="400386" name="Picture 2" descr="http://t0.gstatic.com/images?q=tbn:ANd9GcRJmRmsC8lk5CAXZNEO5HnZqS1JdXnBBSbevSPmSdgbTE8gaB8GLA"/>
          <p:cNvPicPr>
            <a:picLocks noChangeAspect="1" noChangeArrowheads="1"/>
          </p:cNvPicPr>
          <p:nvPr/>
        </p:nvPicPr>
        <p:blipFill>
          <a:blip r:embed="rId2" cstate="print"/>
          <a:srcRect/>
          <a:stretch>
            <a:fillRect/>
          </a:stretch>
        </p:blipFill>
        <p:spPr bwMode="auto">
          <a:xfrm>
            <a:off x="1714500" y="1760537"/>
            <a:ext cx="2619375" cy="1743076"/>
          </a:xfrm>
          <a:prstGeom prst="rect">
            <a:avLst/>
          </a:prstGeom>
          <a:noFill/>
        </p:spPr>
      </p:pic>
      <p:pic>
        <p:nvPicPr>
          <p:cNvPr id="400396" name="Picture 12" descr="http://t3.gstatic.com/images?q=tbn:ANd9GcRSSGqAAmtctLoKuE07VJBf4DFtEOxnELvbN5hUKb5DWBk878zrDA"/>
          <p:cNvPicPr>
            <a:picLocks noChangeAspect="1" noChangeArrowheads="1"/>
          </p:cNvPicPr>
          <p:nvPr/>
        </p:nvPicPr>
        <p:blipFill>
          <a:blip r:embed="rId3" cstate="print"/>
          <a:srcRect/>
          <a:stretch>
            <a:fillRect/>
          </a:stretch>
        </p:blipFill>
        <p:spPr bwMode="auto">
          <a:xfrm>
            <a:off x="1689100" y="4164012"/>
            <a:ext cx="2661142" cy="1843088"/>
          </a:xfrm>
          <a:prstGeom prst="rect">
            <a:avLst/>
          </a:prstGeom>
          <a:noFill/>
        </p:spPr>
      </p:pic>
      <p:pic>
        <p:nvPicPr>
          <p:cNvPr id="400398" name="Picture 14" descr="http://t0.gstatic.com/images?q=tbn:ANd9GcRl9CPDrZOfhSssAGje2vNrL5SRrJ52HslZcBos4SCFlcWzxxs7"/>
          <p:cNvPicPr>
            <a:picLocks noChangeAspect="1" noChangeArrowheads="1"/>
          </p:cNvPicPr>
          <p:nvPr/>
        </p:nvPicPr>
        <p:blipFill>
          <a:blip r:embed="rId4" cstate="print"/>
          <a:srcRect/>
          <a:stretch>
            <a:fillRect/>
          </a:stretch>
        </p:blipFill>
        <p:spPr bwMode="auto">
          <a:xfrm>
            <a:off x="4724400" y="1773237"/>
            <a:ext cx="2628900" cy="1743076"/>
          </a:xfrm>
          <a:prstGeom prst="rect">
            <a:avLst/>
          </a:prstGeom>
          <a:noFill/>
        </p:spPr>
      </p:pic>
      <p:pic>
        <p:nvPicPr>
          <p:cNvPr id="400404" name="Picture 20" descr="http://t3.gstatic.com/images?q=tbn:ANd9GcSH6cyZuyZ17dZmsomgX5Mo9agtAtD0zJsmFxy0R91KL_bAEkvLgQ"/>
          <p:cNvPicPr>
            <a:picLocks noChangeAspect="1" noChangeArrowheads="1"/>
          </p:cNvPicPr>
          <p:nvPr/>
        </p:nvPicPr>
        <p:blipFill>
          <a:blip r:embed="rId5" cstate="print"/>
          <a:srcRect b="5888"/>
          <a:stretch>
            <a:fillRect/>
          </a:stretch>
        </p:blipFill>
        <p:spPr bwMode="auto">
          <a:xfrm>
            <a:off x="4737100" y="4157662"/>
            <a:ext cx="2641600" cy="1862138"/>
          </a:xfrm>
          <a:prstGeom prst="rect">
            <a:avLst/>
          </a:prstGeom>
          <a:noFill/>
        </p:spPr>
      </p:pic>
      <p:sp>
        <p:nvSpPr>
          <p:cNvPr id="15" name="TextBox 14"/>
          <p:cNvSpPr txBox="1"/>
          <p:nvPr/>
        </p:nvSpPr>
        <p:spPr>
          <a:xfrm>
            <a:off x="1930400" y="3568700"/>
            <a:ext cx="2032000" cy="369332"/>
          </a:xfrm>
          <a:prstGeom prst="rect">
            <a:avLst/>
          </a:prstGeom>
          <a:noFill/>
        </p:spPr>
        <p:txBody>
          <a:bodyPr wrap="square" rtlCol="0">
            <a:spAutoFit/>
          </a:bodyPr>
          <a:lstStyle/>
          <a:p>
            <a:pPr algn="ctr"/>
            <a:r>
              <a:rPr lang="ru-RU" dirty="0" smtClean="0"/>
              <a:t>Строительство</a:t>
            </a:r>
            <a:endParaRPr lang="en-GB" dirty="0"/>
          </a:p>
        </p:txBody>
      </p:sp>
      <p:sp>
        <p:nvSpPr>
          <p:cNvPr id="16" name="TextBox 15"/>
          <p:cNvSpPr txBox="1"/>
          <p:nvPr/>
        </p:nvSpPr>
        <p:spPr>
          <a:xfrm>
            <a:off x="5054600" y="3568700"/>
            <a:ext cx="2032000" cy="369332"/>
          </a:xfrm>
          <a:prstGeom prst="rect">
            <a:avLst/>
          </a:prstGeom>
          <a:noFill/>
        </p:spPr>
        <p:txBody>
          <a:bodyPr wrap="square" rtlCol="0">
            <a:spAutoFit/>
          </a:bodyPr>
          <a:lstStyle/>
          <a:p>
            <a:pPr algn="ctr"/>
            <a:r>
              <a:rPr lang="ru-RU" dirty="0" smtClean="0"/>
              <a:t>Нефть и газ</a:t>
            </a:r>
            <a:endParaRPr lang="en-GB" dirty="0"/>
          </a:p>
        </p:txBody>
      </p:sp>
      <p:sp>
        <p:nvSpPr>
          <p:cNvPr id="17" name="TextBox 16"/>
          <p:cNvSpPr txBox="1"/>
          <p:nvPr/>
        </p:nvSpPr>
        <p:spPr>
          <a:xfrm>
            <a:off x="1930400" y="6083300"/>
            <a:ext cx="2032000" cy="369332"/>
          </a:xfrm>
          <a:prstGeom prst="rect">
            <a:avLst/>
          </a:prstGeom>
          <a:noFill/>
        </p:spPr>
        <p:txBody>
          <a:bodyPr wrap="square" rtlCol="0">
            <a:spAutoFit/>
          </a:bodyPr>
          <a:lstStyle/>
          <a:p>
            <a:pPr algn="ctr"/>
            <a:r>
              <a:rPr lang="ru-RU" dirty="0" smtClean="0"/>
              <a:t>Недвижимость </a:t>
            </a:r>
            <a:endParaRPr lang="en-GB" dirty="0"/>
          </a:p>
        </p:txBody>
      </p:sp>
      <p:sp>
        <p:nvSpPr>
          <p:cNvPr id="18" name="TextBox 17"/>
          <p:cNvSpPr txBox="1"/>
          <p:nvPr/>
        </p:nvSpPr>
        <p:spPr>
          <a:xfrm>
            <a:off x="5054600" y="6083300"/>
            <a:ext cx="2032000" cy="646331"/>
          </a:xfrm>
          <a:prstGeom prst="rect">
            <a:avLst/>
          </a:prstGeom>
          <a:noFill/>
        </p:spPr>
        <p:txBody>
          <a:bodyPr wrap="square" rtlCol="0">
            <a:spAutoFit/>
          </a:bodyPr>
          <a:lstStyle/>
          <a:p>
            <a:pPr algn="ctr"/>
            <a:r>
              <a:rPr lang="ru-RU" dirty="0" smtClean="0"/>
              <a:t>Промышленные сооружения</a:t>
            </a: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0516" name="Picture 4" descr="2008 09 3"/>
          <p:cNvPicPr>
            <a:picLocks noChangeAspect="1" noChangeArrowheads="1"/>
          </p:cNvPicPr>
          <p:nvPr/>
        </p:nvPicPr>
        <p:blipFill>
          <a:blip r:embed="rId3" cstate="screen"/>
          <a:srcRect l="12347" t="17693" r="21857" b="5745"/>
          <a:stretch>
            <a:fillRect/>
          </a:stretch>
        </p:blipFill>
        <p:spPr bwMode="auto">
          <a:xfrm>
            <a:off x="0" y="0"/>
            <a:ext cx="10692680" cy="8325544"/>
          </a:xfrm>
          <a:prstGeom prst="rect">
            <a:avLst/>
          </a:prstGeom>
          <a:noFill/>
        </p:spPr>
      </p:pic>
      <p:sp>
        <p:nvSpPr>
          <p:cNvPr id="2880515" name="Text Box 3"/>
          <p:cNvSpPr txBox="1">
            <a:spLocks noChangeArrowheads="1"/>
          </p:cNvSpPr>
          <p:nvPr/>
        </p:nvSpPr>
        <p:spPr bwMode="auto">
          <a:xfrm>
            <a:off x="531813" y="4456113"/>
            <a:ext cx="2581275" cy="369332"/>
          </a:xfrm>
          <a:prstGeom prst="rect">
            <a:avLst/>
          </a:prstGeom>
          <a:noFill/>
          <a:ln w="9525" algn="ctr">
            <a:noFill/>
            <a:miter lim="800000"/>
            <a:headEnd/>
            <a:tailEnd/>
          </a:ln>
          <a:effectLst/>
        </p:spPr>
        <p:txBody>
          <a:bodyPr>
            <a:spAutoFit/>
          </a:bodyPr>
          <a:lstStyle/>
          <a:p>
            <a:pPr>
              <a:spcBef>
                <a:spcPct val="50000"/>
              </a:spcBef>
              <a:buClr>
                <a:srgbClr val="000000"/>
              </a:buClr>
            </a:pPr>
            <a:r>
              <a:rPr lang="ru-RU" sz="1800" b="1" dirty="0" smtClean="0">
                <a:solidFill>
                  <a:srgbClr val="FFFFFF"/>
                </a:solidFill>
                <a:latin typeface="Arial" charset="0"/>
              </a:rPr>
              <a:t>Сентябрь</a:t>
            </a:r>
            <a:r>
              <a:rPr lang="en-US" sz="1800" b="1" dirty="0" smtClean="0">
                <a:solidFill>
                  <a:srgbClr val="FFFFFF"/>
                </a:solidFill>
                <a:latin typeface="Arial" charset="0"/>
              </a:rPr>
              <a:t> </a:t>
            </a:r>
            <a:r>
              <a:rPr lang="en-US" sz="1800" b="1" dirty="0">
                <a:solidFill>
                  <a:srgbClr val="FFFFFF"/>
                </a:solidFill>
                <a:latin typeface="Arial" charset="0"/>
              </a:rPr>
              <a:t>2008</a:t>
            </a:r>
          </a:p>
        </p:txBody>
      </p:sp>
      <p:pic>
        <p:nvPicPr>
          <p:cNvPr id="5" name="Picture 125" descr="logo_EN"/>
          <p:cNvPicPr>
            <a:picLocks noChangeAspect="1" noChangeArrowheads="1"/>
          </p:cNvPicPr>
          <p:nvPr/>
        </p:nvPicPr>
        <p:blipFill>
          <a:blip r:embed="rId4" cstate="print"/>
          <a:srcRect/>
          <a:stretch>
            <a:fillRect/>
          </a:stretch>
        </p:blipFill>
        <p:spPr bwMode="auto">
          <a:xfrm>
            <a:off x="0" y="0"/>
            <a:ext cx="1728788" cy="84137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2806" name="Picture 6" descr="2009 05 4"/>
          <p:cNvPicPr>
            <a:picLocks noChangeAspect="1" noChangeArrowheads="1"/>
          </p:cNvPicPr>
          <p:nvPr/>
        </p:nvPicPr>
        <p:blipFill>
          <a:blip r:embed="rId2" cstate="print"/>
          <a:srcRect l="7075"/>
          <a:stretch>
            <a:fillRect/>
          </a:stretch>
        </p:blipFill>
        <p:spPr bwMode="auto">
          <a:xfrm>
            <a:off x="0" y="0"/>
            <a:ext cx="9674225" cy="6943725"/>
          </a:xfrm>
          <a:prstGeom prst="rect">
            <a:avLst/>
          </a:prstGeom>
          <a:noFill/>
        </p:spPr>
      </p:pic>
      <p:sp>
        <p:nvSpPr>
          <p:cNvPr id="2892805" name="Text Box 5"/>
          <p:cNvSpPr txBox="1">
            <a:spLocks noChangeArrowheads="1"/>
          </p:cNvSpPr>
          <p:nvPr/>
        </p:nvSpPr>
        <p:spPr bwMode="auto">
          <a:xfrm>
            <a:off x="531813" y="4456113"/>
            <a:ext cx="2581275" cy="366712"/>
          </a:xfrm>
          <a:prstGeom prst="rect">
            <a:avLst/>
          </a:prstGeom>
          <a:noFill/>
          <a:ln w="9525" algn="ctr">
            <a:noFill/>
            <a:miter lim="800000"/>
            <a:headEnd/>
            <a:tailEnd/>
          </a:ln>
          <a:effectLst/>
        </p:spPr>
        <p:txBody>
          <a:bodyPr>
            <a:spAutoFit/>
          </a:bodyPr>
          <a:lstStyle/>
          <a:p>
            <a:pPr>
              <a:spcBef>
                <a:spcPct val="50000"/>
              </a:spcBef>
              <a:buClr>
                <a:srgbClr val="000000"/>
              </a:buClr>
            </a:pPr>
            <a:r>
              <a:rPr lang="ru-RU" sz="1800" b="1" dirty="0" smtClean="0">
                <a:solidFill>
                  <a:srgbClr val="FFFFFF"/>
                </a:solidFill>
                <a:latin typeface="Arial" charset="0"/>
              </a:rPr>
              <a:t>Май</a:t>
            </a:r>
            <a:r>
              <a:rPr lang="en-US" sz="1800" b="1" dirty="0" smtClean="0">
                <a:solidFill>
                  <a:srgbClr val="FFFFFF"/>
                </a:solidFill>
                <a:latin typeface="Arial" charset="0"/>
              </a:rPr>
              <a:t> </a:t>
            </a:r>
            <a:r>
              <a:rPr lang="en-US" sz="1800" b="1" dirty="0">
                <a:solidFill>
                  <a:srgbClr val="FFFFFF"/>
                </a:solidFill>
                <a:latin typeface="Arial" charset="0"/>
              </a:rPr>
              <a:t>2009</a:t>
            </a:r>
          </a:p>
        </p:txBody>
      </p:sp>
      <p:pic>
        <p:nvPicPr>
          <p:cNvPr id="5" name="Picture 125" descr="logo_EN"/>
          <p:cNvPicPr>
            <a:picLocks noChangeAspect="1" noChangeArrowheads="1"/>
          </p:cNvPicPr>
          <p:nvPr/>
        </p:nvPicPr>
        <p:blipFill>
          <a:blip r:embed="rId3" cstate="print"/>
          <a:srcRect/>
          <a:stretch>
            <a:fillRect/>
          </a:stretch>
        </p:blipFill>
        <p:spPr bwMode="auto">
          <a:xfrm>
            <a:off x="0" y="0"/>
            <a:ext cx="1728788" cy="84137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2567" name="Picture 7" descr="2009 09 6"/>
          <p:cNvPicPr>
            <a:picLocks noChangeAspect="1" noChangeArrowheads="1"/>
          </p:cNvPicPr>
          <p:nvPr/>
        </p:nvPicPr>
        <p:blipFill>
          <a:blip r:embed="rId3" cstate="screen"/>
          <a:srcRect/>
          <a:stretch>
            <a:fillRect/>
          </a:stretch>
        </p:blipFill>
        <p:spPr bwMode="auto">
          <a:xfrm>
            <a:off x="0" y="0"/>
            <a:ext cx="10260632" cy="8037512"/>
          </a:xfrm>
          <a:prstGeom prst="rect">
            <a:avLst/>
          </a:prstGeom>
          <a:noFill/>
        </p:spPr>
      </p:pic>
      <p:sp>
        <p:nvSpPr>
          <p:cNvPr id="2882566" name="Text Box 6"/>
          <p:cNvSpPr txBox="1">
            <a:spLocks noChangeArrowheads="1"/>
          </p:cNvSpPr>
          <p:nvPr/>
        </p:nvSpPr>
        <p:spPr bwMode="auto">
          <a:xfrm>
            <a:off x="531813" y="4424363"/>
            <a:ext cx="2581275" cy="366712"/>
          </a:xfrm>
          <a:prstGeom prst="rect">
            <a:avLst/>
          </a:prstGeom>
          <a:noFill/>
          <a:ln w="9525" algn="ctr">
            <a:noFill/>
            <a:miter lim="800000"/>
            <a:headEnd/>
            <a:tailEnd/>
          </a:ln>
          <a:effectLst/>
        </p:spPr>
        <p:txBody>
          <a:bodyPr>
            <a:spAutoFit/>
          </a:bodyPr>
          <a:lstStyle/>
          <a:p>
            <a:pPr>
              <a:spcBef>
                <a:spcPct val="50000"/>
              </a:spcBef>
              <a:buClr>
                <a:srgbClr val="000000"/>
              </a:buClr>
            </a:pPr>
            <a:r>
              <a:rPr lang="ru-RU" sz="1800" b="1" dirty="0" smtClean="0">
                <a:solidFill>
                  <a:srgbClr val="FFFFFF"/>
                </a:solidFill>
                <a:latin typeface="Arial" charset="0"/>
              </a:rPr>
              <a:t>Сентябрь</a:t>
            </a:r>
            <a:r>
              <a:rPr lang="en-US" sz="1800" b="1" dirty="0" smtClean="0">
                <a:solidFill>
                  <a:srgbClr val="FFFFFF"/>
                </a:solidFill>
                <a:latin typeface="Arial" charset="0"/>
              </a:rPr>
              <a:t> </a:t>
            </a:r>
            <a:r>
              <a:rPr lang="en-US" sz="1800" b="1" dirty="0">
                <a:solidFill>
                  <a:srgbClr val="FFFFFF"/>
                </a:solidFill>
                <a:latin typeface="Arial" charset="0"/>
              </a:rPr>
              <a:t>2009</a:t>
            </a:r>
          </a:p>
        </p:txBody>
      </p:sp>
      <p:pic>
        <p:nvPicPr>
          <p:cNvPr id="5" name="Picture 125" descr="logo_EN"/>
          <p:cNvPicPr>
            <a:picLocks noChangeAspect="1" noChangeArrowheads="1"/>
          </p:cNvPicPr>
          <p:nvPr/>
        </p:nvPicPr>
        <p:blipFill>
          <a:blip r:embed="rId4" cstate="print"/>
          <a:srcRect/>
          <a:stretch>
            <a:fillRect/>
          </a:stretch>
        </p:blipFill>
        <p:spPr bwMode="auto">
          <a:xfrm>
            <a:off x="0" y="0"/>
            <a:ext cx="1728788" cy="84137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1787" name="Picture 11" descr="2010 05 9"/>
          <p:cNvPicPr>
            <a:picLocks noChangeAspect="1" noChangeArrowheads="1"/>
          </p:cNvPicPr>
          <p:nvPr/>
        </p:nvPicPr>
        <p:blipFill>
          <a:blip r:embed="rId2" cstate="print"/>
          <a:srcRect l="3983" t="1828"/>
          <a:stretch>
            <a:fillRect/>
          </a:stretch>
        </p:blipFill>
        <p:spPr bwMode="auto">
          <a:xfrm>
            <a:off x="0" y="0"/>
            <a:ext cx="10255250" cy="6989763"/>
          </a:xfrm>
          <a:prstGeom prst="rect">
            <a:avLst/>
          </a:prstGeom>
          <a:noFill/>
        </p:spPr>
      </p:pic>
      <p:sp>
        <p:nvSpPr>
          <p:cNvPr id="2891786" name="Text Box 10"/>
          <p:cNvSpPr txBox="1">
            <a:spLocks noChangeArrowheads="1"/>
          </p:cNvSpPr>
          <p:nvPr/>
        </p:nvSpPr>
        <p:spPr bwMode="auto">
          <a:xfrm>
            <a:off x="531813" y="4456113"/>
            <a:ext cx="2581275" cy="366712"/>
          </a:xfrm>
          <a:prstGeom prst="rect">
            <a:avLst/>
          </a:prstGeom>
          <a:noFill/>
          <a:ln w="9525" algn="ctr">
            <a:noFill/>
            <a:miter lim="800000"/>
            <a:headEnd/>
            <a:tailEnd/>
          </a:ln>
          <a:effectLst/>
        </p:spPr>
        <p:txBody>
          <a:bodyPr>
            <a:spAutoFit/>
          </a:bodyPr>
          <a:lstStyle/>
          <a:p>
            <a:pPr>
              <a:spcBef>
                <a:spcPct val="50000"/>
              </a:spcBef>
              <a:buClr>
                <a:srgbClr val="000000"/>
              </a:buClr>
            </a:pPr>
            <a:r>
              <a:rPr lang="ru-RU" sz="1800" b="1" dirty="0" smtClean="0">
                <a:solidFill>
                  <a:srgbClr val="FFFFFF"/>
                </a:solidFill>
                <a:latin typeface="Arial" charset="0"/>
              </a:rPr>
              <a:t>Май</a:t>
            </a:r>
            <a:r>
              <a:rPr lang="en-US" sz="1800" b="1" dirty="0" smtClean="0">
                <a:solidFill>
                  <a:srgbClr val="FFFFFF"/>
                </a:solidFill>
                <a:latin typeface="Arial" charset="0"/>
              </a:rPr>
              <a:t> </a:t>
            </a:r>
            <a:r>
              <a:rPr lang="en-US" sz="1800" b="1" dirty="0">
                <a:solidFill>
                  <a:srgbClr val="FFFFFF"/>
                </a:solidFill>
                <a:latin typeface="Arial" charset="0"/>
              </a:rPr>
              <a:t>2010</a:t>
            </a:r>
          </a:p>
        </p:txBody>
      </p:sp>
      <p:pic>
        <p:nvPicPr>
          <p:cNvPr id="5" name="Picture 125" descr="logo_EN"/>
          <p:cNvPicPr>
            <a:picLocks noChangeAspect="1" noChangeArrowheads="1"/>
          </p:cNvPicPr>
          <p:nvPr/>
        </p:nvPicPr>
        <p:blipFill>
          <a:blip r:embed="rId3" cstate="print"/>
          <a:srcRect/>
          <a:stretch>
            <a:fillRect/>
          </a:stretch>
        </p:blipFill>
        <p:spPr bwMode="auto">
          <a:xfrm>
            <a:off x="0" y="0"/>
            <a:ext cx="1728788" cy="84137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3830" name="Picture 6" descr="2010 08 11"/>
          <p:cNvPicPr>
            <a:picLocks noChangeAspect="1" noChangeArrowheads="1"/>
          </p:cNvPicPr>
          <p:nvPr/>
        </p:nvPicPr>
        <p:blipFill>
          <a:blip r:embed="rId2" cstate="print"/>
          <a:srcRect l="6862"/>
          <a:stretch>
            <a:fillRect/>
          </a:stretch>
        </p:blipFill>
        <p:spPr bwMode="auto">
          <a:xfrm>
            <a:off x="0" y="0"/>
            <a:ext cx="10752138" cy="7694613"/>
          </a:xfrm>
          <a:prstGeom prst="rect">
            <a:avLst/>
          </a:prstGeom>
          <a:noFill/>
        </p:spPr>
      </p:pic>
      <p:sp>
        <p:nvSpPr>
          <p:cNvPr id="2893829" name="Text Box 5"/>
          <p:cNvSpPr txBox="1">
            <a:spLocks noChangeArrowheads="1"/>
          </p:cNvSpPr>
          <p:nvPr/>
        </p:nvSpPr>
        <p:spPr bwMode="auto">
          <a:xfrm>
            <a:off x="531813" y="4456113"/>
            <a:ext cx="2581275" cy="366712"/>
          </a:xfrm>
          <a:prstGeom prst="rect">
            <a:avLst/>
          </a:prstGeom>
          <a:noFill/>
          <a:ln w="9525" algn="ctr">
            <a:noFill/>
            <a:miter lim="800000"/>
            <a:headEnd/>
            <a:tailEnd/>
          </a:ln>
          <a:effectLst/>
        </p:spPr>
        <p:txBody>
          <a:bodyPr>
            <a:spAutoFit/>
          </a:bodyPr>
          <a:lstStyle/>
          <a:p>
            <a:pPr>
              <a:spcBef>
                <a:spcPct val="50000"/>
              </a:spcBef>
              <a:buClr>
                <a:srgbClr val="000000"/>
              </a:buClr>
            </a:pPr>
            <a:r>
              <a:rPr lang="ru-RU" sz="1800" b="1" dirty="0" smtClean="0">
                <a:solidFill>
                  <a:srgbClr val="FFFFFF"/>
                </a:solidFill>
                <a:latin typeface="Arial" charset="0"/>
              </a:rPr>
              <a:t>Август </a:t>
            </a:r>
            <a:r>
              <a:rPr lang="en-US" sz="1800" b="1" dirty="0" smtClean="0">
                <a:solidFill>
                  <a:srgbClr val="FFFFFF"/>
                </a:solidFill>
                <a:latin typeface="Arial" charset="0"/>
              </a:rPr>
              <a:t>2010</a:t>
            </a:r>
            <a:endParaRPr lang="en-US" sz="1800" b="1" dirty="0">
              <a:solidFill>
                <a:srgbClr val="FFFFFF"/>
              </a:solidFill>
              <a:latin typeface="Arial" charset="0"/>
            </a:endParaRPr>
          </a:p>
        </p:txBody>
      </p:sp>
      <p:pic>
        <p:nvPicPr>
          <p:cNvPr id="5" name="Picture 125" descr="logo_EN"/>
          <p:cNvPicPr>
            <a:picLocks noChangeAspect="1" noChangeArrowheads="1"/>
          </p:cNvPicPr>
          <p:nvPr/>
        </p:nvPicPr>
        <p:blipFill>
          <a:blip r:embed="rId3" cstate="print"/>
          <a:srcRect/>
          <a:stretch>
            <a:fillRect/>
          </a:stretch>
        </p:blipFill>
        <p:spPr bwMode="auto">
          <a:xfrm>
            <a:off x="0" y="0"/>
            <a:ext cx="1728788" cy="84137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9734" name="Picture 6" descr="1Est Pont complet vue de Rive Laval Riviere 2010 10 10-10-09 430"/>
          <p:cNvPicPr>
            <a:picLocks noChangeAspect="1" noChangeArrowheads="1"/>
          </p:cNvPicPr>
          <p:nvPr/>
        </p:nvPicPr>
        <p:blipFill>
          <a:blip r:embed="rId2" cstate="print"/>
          <a:srcRect l="3302"/>
          <a:stretch>
            <a:fillRect/>
          </a:stretch>
        </p:blipFill>
        <p:spPr bwMode="auto">
          <a:xfrm>
            <a:off x="0" y="0"/>
            <a:ext cx="10042525" cy="6923088"/>
          </a:xfrm>
          <a:prstGeom prst="rect">
            <a:avLst/>
          </a:prstGeom>
          <a:noFill/>
        </p:spPr>
      </p:pic>
      <p:sp>
        <p:nvSpPr>
          <p:cNvPr id="2889733" name="Text Box 5"/>
          <p:cNvSpPr txBox="1">
            <a:spLocks noChangeArrowheads="1"/>
          </p:cNvSpPr>
          <p:nvPr/>
        </p:nvSpPr>
        <p:spPr bwMode="auto">
          <a:xfrm>
            <a:off x="531813" y="4456113"/>
            <a:ext cx="2581275" cy="366712"/>
          </a:xfrm>
          <a:prstGeom prst="rect">
            <a:avLst/>
          </a:prstGeom>
          <a:noFill/>
          <a:ln w="9525" algn="ctr">
            <a:noFill/>
            <a:miter lim="800000"/>
            <a:headEnd/>
            <a:tailEnd/>
          </a:ln>
          <a:effectLst/>
        </p:spPr>
        <p:txBody>
          <a:bodyPr>
            <a:spAutoFit/>
          </a:bodyPr>
          <a:lstStyle/>
          <a:p>
            <a:pPr>
              <a:spcBef>
                <a:spcPct val="50000"/>
              </a:spcBef>
              <a:buClr>
                <a:srgbClr val="000000"/>
              </a:buClr>
            </a:pPr>
            <a:r>
              <a:rPr lang="ru-RU" sz="1800" b="1" dirty="0" smtClean="0">
                <a:solidFill>
                  <a:srgbClr val="FFFFFF"/>
                </a:solidFill>
                <a:latin typeface="Arial" charset="0"/>
              </a:rPr>
              <a:t>Октябрь</a:t>
            </a:r>
            <a:r>
              <a:rPr lang="en-US" sz="1800" b="1" dirty="0" smtClean="0">
                <a:solidFill>
                  <a:srgbClr val="FFFFFF"/>
                </a:solidFill>
                <a:latin typeface="Arial" charset="0"/>
              </a:rPr>
              <a:t> </a:t>
            </a:r>
            <a:r>
              <a:rPr lang="en-US" sz="1800" b="1" dirty="0">
                <a:solidFill>
                  <a:srgbClr val="FFFFFF"/>
                </a:solidFill>
                <a:latin typeface="Arial" charset="0"/>
              </a:rPr>
              <a:t>2010</a:t>
            </a:r>
          </a:p>
        </p:txBody>
      </p:sp>
      <p:pic>
        <p:nvPicPr>
          <p:cNvPr id="5" name="Picture 125" descr="logo_EN"/>
          <p:cNvPicPr>
            <a:picLocks noChangeAspect="1" noChangeArrowheads="1"/>
          </p:cNvPicPr>
          <p:nvPr/>
        </p:nvPicPr>
        <p:blipFill>
          <a:blip r:embed="rId3" cstate="print"/>
          <a:srcRect/>
          <a:stretch>
            <a:fillRect/>
          </a:stretch>
        </p:blipFill>
        <p:spPr bwMode="auto">
          <a:xfrm>
            <a:off x="0" y="0"/>
            <a:ext cx="1728788" cy="84137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4610" name="Picture 2" descr="A25 high res"/>
          <p:cNvPicPr>
            <a:picLocks noChangeAspect="1" noChangeArrowheads="1"/>
          </p:cNvPicPr>
          <p:nvPr/>
        </p:nvPicPr>
        <p:blipFill>
          <a:blip r:embed="rId2" cstate="screen"/>
          <a:srcRect/>
          <a:stretch>
            <a:fillRect/>
          </a:stretch>
        </p:blipFill>
        <p:spPr bwMode="auto">
          <a:xfrm>
            <a:off x="0" y="0"/>
            <a:ext cx="10618788" cy="7300913"/>
          </a:xfrm>
          <a:prstGeom prst="rect">
            <a:avLst/>
          </a:prstGeom>
          <a:noFill/>
        </p:spPr>
      </p:pic>
      <p:sp>
        <p:nvSpPr>
          <p:cNvPr id="2884611" name="Text Box 3"/>
          <p:cNvSpPr txBox="1">
            <a:spLocks noChangeArrowheads="1"/>
          </p:cNvSpPr>
          <p:nvPr/>
        </p:nvSpPr>
        <p:spPr bwMode="auto">
          <a:xfrm>
            <a:off x="531813" y="4456113"/>
            <a:ext cx="2581275" cy="366712"/>
          </a:xfrm>
          <a:prstGeom prst="rect">
            <a:avLst/>
          </a:prstGeom>
          <a:noFill/>
          <a:ln w="9525" algn="ctr">
            <a:noFill/>
            <a:miter lim="800000"/>
            <a:headEnd/>
            <a:tailEnd/>
          </a:ln>
          <a:effectLst/>
        </p:spPr>
        <p:txBody>
          <a:bodyPr>
            <a:spAutoFit/>
          </a:bodyPr>
          <a:lstStyle/>
          <a:p>
            <a:pPr>
              <a:spcBef>
                <a:spcPct val="50000"/>
              </a:spcBef>
              <a:buClr>
                <a:srgbClr val="000000"/>
              </a:buClr>
            </a:pPr>
            <a:r>
              <a:rPr lang="ru-RU" sz="1800" b="1" dirty="0" smtClean="0">
                <a:solidFill>
                  <a:srgbClr val="FFFFFF"/>
                </a:solidFill>
                <a:latin typeface="Arial" charset="0"/>
              </a:rPr>
              <a:t>Декабрь </a:t>
            </a:r>
            <a:r>
              <a:rPr lang="en-US" sz="1800" b="1" dirty="0" smtClean="0">
                <a:solidFill>
                  <a:srgbClr val="FFFFFF"/>
                </a:solidFill>
                <a:latin typeface="Arial" charset="0"/>
              </a:rPr>
              <a:t>2010</a:t>
            </a:r>
            <a:endParaRPr lang="en-US" sz="1800" b="1" dirty="0">
              <a:solidFill>
                <a:srgbClr val="FFFFFF"/>
              </a:solidFill>
              <a:latin typeface="Arial" charset="0"/>
            </a:endParaRPr>
          </a:p>
        </p:txBody>
      </p:sp>
      <p:pic>
        <p:nvPicPr>
          <p:cNvPr id="5" name="Picture 125" descr="logo_EN"/>
          <p:cNvPicPr>
            <a:picLocks noChangeAspect="1" noChangeArrowheads="1"/>
          </p:cNvPicPr>
          <p:nvPr/>
        </p:nvPicPr>
        <p:blipFill>
          <a:blip r:embed="rId3" cstate="print"/>
          <a:srcRect/>
          <a:stretch>
            <a:fillRect/>
          </a:stretch>
        </p:blipFill>
        <p:spPr bwMode="auto">
          <a:xfrm>
            <a:off x="0" y="0"/>
            <a:ext cx="1728788" cy="84137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1"/>
          </p:nvPr>
        </p:nvSpPr>
        <p:spPr/>
        <p:txBody>
          <a:bodyPr/>
          <a:lstStyle/>
          <a:p>
            <a:r>
              <a:rPr lang="en-AU" sz="700" dirty="0" smtClean="0"/>
              <a:t>*</a:t>
            </a:r>
            <a:r>
              <a:rPr lang="ru-RU" sz="700" dirty="0" smtClean="0"/>
              <a:t>На </a:t>
            </a:r>
            <a:r>
              <a:rPr lang="en-AU" sz="700" dirty="0" smtClean="0"/>
              <a:t>30 </a:t>
            </a:r>
            <a:r>
              <a:rPr lang="ru-RU" sz="700" dirty="0" smtClean="0"/>
              <a:t>сентября </a:t>
            </a:r>
            <a:r>
              <a:rPr lang="en-AU" sz="700" dirty="0" smtClean="0"/>
              <a:t>2012. </a:t>
            </a:r>
          </a:p>
          <a:p>
            <a:endParaRPr lang="en-GB" dirty="0"/>
          </a:p>
        </p:txBody>
      </p:sp>
      <p:sp>
        <p:nvSpPr>
          <p:cNvPr id="5" name="Title 4"/>
          <p:cNvSpPr>
            <a:spLocks noGrp="1"/>
          </p:cNvSpPr>
          <p:nvPr>
            <p:ph type="title"/>
          </p:nvPr>
        </p:nvSpPr>
        <p:spPr/>
        <p:txBody>
          <a:bodyPr/>
          <a:lstStyle/>
          <a:p>
            <a:r>
              <a:rPr lang="ru-RU" sz="2400" dirty="0" smtClean="0"/>
              <a:t>Что такое </a:t>
            </a:r>
            <a:r>
              <a:rPr lang="en-US" sz="2400" dirty="0" smtClean="0"/>
              <a:t>M</a:t>
            </a:r>
            <a:r>
              <a:rPr lang="en-GB" sz="2400" dirty="0" err="1" smtClean="0"/>
              <a:t>acquarie</a:t>
            </a:r>
            <a:r>
              <a:rPr lang="en-GB" sz="2400" dirty="0" smtClean="0"/>
              <a:t>?</a:t>
            </a:r>
            <a:endParaRPr lang="en-GB" sz="2400" dirty="0"/>
          </a:p>
        </p:txBody>
      </p:sp>
      <p:sp>
        <p:nvSpPr>
          <p:cNvPr id="6" name="Rectangle 1"/>
          <p:cNvSpPr>
            <a:spLocks noGrp="1" noChangeArrowheads="1"/>
          </p:cNvSpPr>
          <p:nvPr>
            <p:ph sz="half" idx="11"/>
          </p:nvPr>
        </p:nvSpPr>
        <p:spPr bwMode="auto">
          <a:xfrm>
            <a:off x="174381" y="1700212"/>
            <a:ext cx="8790231" cy="3241913"/>
          </a:xfrm>
          <a:prstGeom prst="rect">
            <a:avLst/>
          </a:prstGeom>
          <a:noFill/>
          <a:ln w="9525">
            <a:noFill/>
            <a:miter lim="800000"/>
            <a:headEnd/>
            <a:tailEnd/>
          </a:ln>
        </p:spPr>
        <p:txBody>
          <a:bodyPr wrap="square" lIns="0" tIns="0" rIns="0" bIns="0">
            <a:spAutoFit/>
          </a:bodyPr>
          <a:lstStyle/>
          <a:p>
            <a:pPr marL="269875" lvl="1" indent="-269875">
              <a:spcBef>
                <a:spcPts val="1000"/>
              </a:spcBef>
              <a:spcAft>
                <a:spcPts val="1000"/>
              </a:spcAft>
              <a:buClrTx/>
              <a:buFont typeface="Wingdings" pitchFamily="2" charset="2"/>
              <a:buChar char="§"/>
              <a:defRPr/>
            </a:pPr>
            <a:r>
              <a:rPr lang="ru-RU" sz="1800" i="0" dirty="0" smtClean="0">
                <a:latin typeface="+mn-lt"/>
              </a:rPr>
              <a:t>Глобальный поставщик банковских, финансовых, консультационных, инвестиционных услуг и услуг управления фондами</a:t>
            </a:r>
          </a:p>
          <a:p>
            <a:pPr marL="269875" lvl="1" indent="-269875">
              <a:spcBef>
                <a:spcPts val="1000"/>
              </a:spcBef>
              <a:spcAft>
                <a:spcPts val="1000"/>
              </a:spcAft>
              <a:buClrTx/>
              <a:buFont typeface="Wingdings" pitchFamily="2" charset="2"/>
              <a:buChar char="§"/>
              <a:defRPr/>
            </a:pPr>
            <a:r>
              <a:rPr lang="ru-RU" sz="1800" i="0" dirty="0" smtClean="0">
                <a:latin typeface="+mn-lt"/>
              </a:rPr>
              <a:t>Имеет штаб-квартиру в Сиднее, Австралия и котируется на Австралийской фондовой бирже (ASX: MQG; ADR: MQBKY)</a:t>
            </a:r>
          </a:p>
          <a:p>
            <a:pPr marL="269875" lvl="1" indent="-269875">
              <a:spcBef>
                <a:spcPts val="1000"/>
              </a:spcBef>
              <a:spcAft>
                <a:spcPts val="1000"/>
              </a:spcAft>
              <a:buClrTx/>
              <a:buFont typeface="Wingdings" pitchFamily="2" charset="2"/>
              <a:buChar char="§"/>
              <a:defRPr/>
            </a:pPr>
            <a:r>
              <a:rPr lang="ru-RU" sz="1800" i="0" dirty="0" smtClean="0">
                <a:latin typeface="+mn-lt"/>
              </a:rPr>
              <a:t>Регулируется APRA, австралийским регулятор банковского сектора</a:t>
            </a:r>
          </a:p>
          <a:p>
            <a:pPr marL="269875" lvl="1" indent="-269875">
              <a:spcBef>
                <a:spcPts val="1000"/>
              </a:spcBef>
              <a:spcAft>
                <a:spcPts val="1000"/>
              </a:spcAft>
              <a:buClrTx/>
              <a:buFont typeface="Wingdings" pitchFamily="2" charset="2"/>
              <a:buChar char="§"/>
              <a:defRPr/>
            </a:pPr>
            <a:r>
              <a:rPr lang="ru-RU" sz="1800" i="0" dirty="0" smtClean="0">
                <a:latin typeface="+mn-lt"/>
              </a:rPr>
              <a:t>Компания основана в 1969 году, в настоящее время в ней работают более 13.000 человек; она действует в 28 странах мира *</a:t>
            </a:r>
          </a:p>
          <a:p>
            <a:pPr marL="269875" lvl="1" indent="-269875">
              <a:spcBef>
                <a:spcPts val="1000"/>
              </a:spcBef>
              <a:spcAft>
                <a:spcPts val="1000"/>
              </a:spcAft>
              <a:buClrTx/>
              <a:buFont typeface="Wingdings" pitchFamily="2" charset="2"/>
              <a:buChar char="§"/>
              <a:defRPr/>
            </a:pPr>
            <a:r>
              <a:rPr lang="ru-RU" sz="1800" i="0" dirty="0" smtClean="0">
                <a:latin typeface="+mn-lt"/>
              </a:rPr>
              <a:t>Активы под управлением $ US353 млрд. *</a:t>
            </a:r>
          </a:p>
        </p:txBody>
      </p:sp>
    </p:spTree>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a:t>
            </a:r>
            <a:r>
              <a:rPr lang="ru-RU" dirty="0" smtClean="0"/>
              <a:t>Почему эта сделка была успешной</a:t>
            </a:r>
            <a:r>
              <a:rPr lang="en-GB" dirty="0" smtClean="0"/>
              <a:t>?”</a:t>
            </a:r>
            <a:endParaRPr lang="en-US" dirty="0"/>
          </a:p>
        </p:txBody>
      </p:sp>
      <p:sp>
        <p:nvSpPr>
          <p:cNvPr id="8" name="Text Placeholder 7"/>
          <p:cNvSpPr>
            <a:spLocks noGrp="1"/>
          </p:cNvSpPr>
          <p:nvPr>
            <p:ph type="body" sz="quarter" idx="11"/>
          </p:nvPr>
        </p:nvSpPr>
        <p:spPr/>
        <p:txBody>
          <a:bodyPr/>
          <a:lstStyle/>
          <a:p>
            <a:endParaRPr lang="en-US"/>
          </a:p>
        </p:txBody>
      </p:sp>
      <p:grpSp>
        <p:nvGrpSpPr>
          <p:cNvPr id="2" name="Content Placeholder 139"/>
          <p:cNvGrpSpPr>
            <a:grpSpLocks noGrp="1"/>
          </p:cNvGrpSpPr>
          <p:nvPr>
            <p:ph idx="1"/>
          </p:nvPr>
        </p:nvGrpSpPr>
        <p:grpSpPr>
          <a:xfrm>
            <a:off x="403225" y="1493838"/>
            <a:ext cx="8370888" cy="4999037"/>
            <a:chOff x="288644" y="1951038"/>
            <a:chExt cx="8541482" cy="4444509"/>
          </a:xfrm>
        </p:grpSpPr>
        <p:grpSp>
          <p:nvGrpSpPr>
            <p:cNvPr id="3" name="Group 548"/>
            <p:cNvGrpSpPr/>
            <p:nvPr/>
          </p:nvGrpSpPr>
          <p:grpSpPr>
            <a:xfrm>
              <a:off x="2585539" y="1957236"/>
              <a:ext cx="5415367" cy="4426852"/>
              <a:chOff x="2801000" y="1957236"/>
              <a:chExt cx="5866648" cy="4426852"/>
            </a:xfrm>
          </p:grpSpPr>
          <p:sp>
            <p:nvSpPr>
              <p:cNvPr id="200" name="Freeform 54"/>
              <p:cNvSpPr>
                <a:spLocks/>
              </p:cNvSpPr>
              <p:nvPr/>
            </p:nvSpPr>
            <p:spPr bwMode="auto">
              <a:xfrm>
                <a:off x="2801000" y="1957236"/>
                <a:ext cx="1591708" cy="1452146"/>
              </a:xfrm>
              <a:custGeom>
                <a:avLst/>
                <a:gdLst/>
                <a:ahLst/>
                <a:cxnLst>
                  <a:cxn ang="0">
                    <a:pos x="406" y="0"/>
                  </a:cxn>
                  <a:cxn ang="0">
                    <a:pos x="40" y="0"/>
                  </a:cxn>
                  <a:cxn ang="0">
                    <a:pos x="40" y="146"/>
                  </a:cxn>
                  <a:cxn ang="0">
                    <a:pos x="40" y="220"/>
                  </a:cxn>
                  <a:cxn ang="0">
                    <a:pos x="40" y="366"/>
                  </a:cxn>
                  <a:cxn ang="0">
                    <a:pos x="186" y="366"/>
                  </a:cxn>
                  <a:cxn ang="0">
                    <a:pos x="260" y="366"/>
                  </a:cxn>
                  <a:cxn ang="0">
                    <a:pos x="406" y="366"/>
                  </a:cxn>
                  <a:cxn ang="0">
                    <a:pos x="406" y="220"/>
                  </a:cxn>
                  <a:cxn ang="0">
                    <a:pos x="406" y="146"/>
                  </a:cxn>
                  <a:cxn ang="0">
                    <a:pos x="406" y="0"/>
                  </a:cxn>
                </a:cxnLst>
                <a:rect l="0" t="0" r="r" b="b"/>
                <a:pathLst>
                  <a:path w="446" h="477">
                    <a:moveTo>
                      <a:pt x="406" y="0"/>
                    </a:moveTo>
                    <a:cubicBezTo>
                      <a:pt x="40" y="0"/>
                      <a:pt x="40" y="0"/>
                      <a:pt x="40" y="0"/>
                    </a:cubicBezTo>
                    <a:cubicBezTo>
                      <a:pt x="21" y="41"/>
                      <a:pt x="0" y="169"/>
                      <a:pt x="40" y="146"/>
                    </a:cubicBezTo>
                    <a:cubicBezTo>
                      <a:pt x="151" y="82"/>
                      <a:pt x="151" y="284"/>
                      <a:pt x="40" y="220"/>
                    </a:cubicBezTo>
                    <a:cubicBezTo>
                      <a:pt x="0" y="197"/>
                      <a:pt x="21" y="325"/>
                      <a:pt x="40" y="366"/>
                    </a:cubicBezTo>
                    <a:cubicBezTo>
                      <a:pt x="81" y="347"/>
                      <a:pt x="209" y="327"/>
                      <a:pt x="186" y="366"/>
                    </a:cubicBezTo>
                    <a:cubicBezTo>
                      <a:pt x="122" y="477"/>
                      <a:pt x="324" y="477"/>
                      <a:pt x="260" y="366"/>
                    </a:cubicBezTo>
                    <a:cubicBezTo>
                      <a:pt x="237" y="327"/>
                      <a:pt x="365" y="347"/>
                      <a:pt x="406" y="366"/>
                    </a:cubicBezTo>
                    <a:cubicBezTo>
                      <a:pt x="425" y="325"/>
                      <a:pt x="446" y="197"/>
                      <a:pt x="406" y="220"/>
                    </a:cubicBezTo>
                    <a:cubicBezTo>
                      <a:pt x="295" y="284"/>
                      <a:pt x="295" y="82"/>
                      <a:pt x="406" y="146"/>
                    </a:cubicBezTo>
                    <a:cubicBezTo>
                      <a:pt x="446" y="169"/>
                      <a:pt x="425" y="41"/>
                      <a:pt x="406" y="0"/>
                    </a:cubicBezTo>
                    <a:close/>
                  </a:path>
                </a:pathLst>
              </a:custGeom>
              <a:solidFill>
                <a:srgbClr val="C7E1F8"/>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201" name="Freeform 54"/>
              <p:cNvSpPr>
                <a:spLocks/>
              </p:cNvSpPr>
              <p:nvPr/>
            </p:nvSpPr>
            <p:spPr bwMode="auto">
              <a:xfrm rot="10800000">
                <a:off x="4097332" y="4931942"/>
                <a:ext cx="1643598" cy="1452146"/>
              </a:xfrm>
              <a:custGeom>
                <a:avLst/>
                <a:gdLst>
                  <a:gd name="connsiteX0" fmla="*/ 9103 w 10000"/>
                  <a:gd name="connsiteY0" fmla="*/ 0 h 10000"/>
                  <a:gd name="connsiteX1" fmla="*/ 897 w 10000"/>
                  <a:gd name="connsiteY1" fmla="*/ 0 h 10000"/>
                  <a:gd name="connsiteX2" fmla="*/ 897 w 10000"/>
                  <a:gd name="connsiteY2" fmla="*/ 3061 h 10000"/>
                  <a:gd name="connsiteX3" fmla="*/ 897 w 10000"/>
                  <a:gd name="connsiteY3" fmla="*/ 4612 h 10000"/>
                  <a:gd name="connsiteX4" fmla="*/ 897 w 10000"/>
                  <a:gd name="connsiteY4" fmla="*/ 7673 h 10000"/>
                  <a:gd name="connsiteX5" fmla="*/ 4170 w 10000"/>
                  <a:gd name="connsiteY5" fmla="*/ 7673 h 10000"/>
                  <a:gd name="connsiteX6" fmla="*/ 5830 w 10000"/>
                  <a:gd name="connsiteY6" fmla="*/ 7673 h 10000"/>
                  <a:gd name="connsiteX7" fmla="*/ 9103 w 10000"/>
                  <a:gd name="connsiteY7" fmla="*/ 7673 h 10000"/>
                  <a:gd name="connsiteX8" fmla="*/ 9103 w 10000"/>
                  <a:gd name="connsiteY8" fmla="*/ 4612 h 10000"/>
                  <a:gd name="connsiteX9" fmla="*/ 9103 w 10000"/>
                  <a:gd name="connsiteY9" fmla="*/ 3061 h 10000"/>
                  <a:gd name="connsiteX10" fmla="*/ 9103 w 10000"/>
                  <a:gd name="connsiteY10" fmla="*/ 0 h 10000"/>
                  <a:gd name="connsiteX0" fmla="*/ 9103 w 10000"/>
                  <a:gd name="connsiteY0" fmla="*/ 0 h 10000"/>
                  <a:gd name="connsiteX1" fmla="*/ 897 w 10000"/>
                  <a:gd name="connsiteY1" fmla="*/ 0 h 10000"/>
                  <a:gd name="connsiteX2" fmla="*/ 897 w 10000"/>
                  <a:gd name="connsiteY2" fmla="*/ 3061 h 10000"/>
                  <a:gd name="connsiteX3" fmla="*/ 897 w 10000"/>
                  <a:gd name="connsiteY3" fmla="*/ 4612 h 10000"/>
                  <a:gd name="connsiteX4" fmla="*/ 897 w 10000"/>
                  <a:gd name="connsiteY4" fmla="*/ 7673 h 10000"/>
                  <a:gd name="connsiteX5" fmla="*/ 4170 w 10000"/>
                  <a:gd name="connsiteY5" fmla="*/ 7673 h 10000"/>
                  <a:gd name="connsiteX6" fmla="*/ 5830 w 10000"/>
                  <a:gd name="connsiteY6" fmla="*/ 7673 h 10000"/>
                  <a:gd name="connsiteX7" fmla="*/ 9103 w 10000"/>
                  <a:gd name="connsiteY7" fmla="*/ 7673 h 10000"/>
                  <a:gd name="connsiteX8" fmla="*/ 9103 w 10000"/>
                  <a:gd name="connsiteY8" fmla="*/ 4612 h 10000"/>
                  <a:gd name="connsiteX9" fmla="*/ 9103 w 10000"/>
                  <a:gd name="connsiteY9" fmla="*/ 3061 h 10000"/>
                  <a:gd name="connsiteX10" fmla="*/ 9103 w 10000"/>
                  <a:gd name="connsiteY10" fmla="*/ 0 h 10000"/>
                  <a:gd name="connsiteX0" fmla="*/ 9103 w 10000"/>
                  <a:gd name="connsiteY0" fmla="*/ 0 h 10000"/>
                  <a:gd name="connsiteX1" fmla="*/ 897 w 10000"/>
                  <a:gd name="connsiteY1" fmla="*/ 0 h 10000"/>
                  <a:gd name="connsiteX2" fmla="*/ 897 w 10000"/>
                  <a:gd name="connsiteY2" fmla="*/ 3061 h 10000"/>
                  <a:gd name="connsiteX3" fmla="*/ 897 w 10000"/>
                  <a:gd name="connsiteY3" fmla="*/ 4612 h 10000"/>
                  <a:gd name="connsiteX4" fmla="*/ 567 w 10000"/>
                  <a:gd name="connsiteY4" fmla="*/ 7611 h 10000"/>
                  <a:gd name="connsiteX5" fmla="*/ 4170 w 10000"/>
                  <a:gd name="connsiteY5" fmla="*/ 7673 h 10000"/>
                  <a:gd name="connsiteX6" fmla="*/ 5830 w 10000"/>
                  <a:gd name="connsiteY6" fmla="*/ 7673 h 10000"/>
                  <a:gd name="connsiteX7" fmla="*/ 9103 w 10000"/>
                  <a:gd name="connsiteY7" fmla="*/ 7673 h 10000"/>
                  <a:gd name="connsiteX8" fmla="*/ 9103 w 10000"/>
                  <a:gd name="connsiteY8" fmla="*/ 4612 h 10000"/>
                  <a:gd name="connsiteX9" fmla="*/ 9103 w 10000"/>
                  <a:gd name="connsiteY9" fmla="*/ 3061 h 10000"/>
                  <a:gd name="connsiteX10" fmla="*/ 9103 w 10000"/>
                  <a:gd name="connsiteY10" fmla="*/ 0 h 10000"/>
                  <a:gd name="connsiteX0" fmla="*/ 9429 w 10326"/>
                  <a:gd name="connsiteY0" fmla="*/ 0 h 10000"/>
                  <a:gd name="connsiteX1" fmla="*/ 426 w 10326"/>
                  <a:gd name="connsiteY1" fmla="*/ 16 h 10000"/>
                  <a:gd name="connsiteX2" fmla="*/ 1223 w 10326"/>
                  <a:gd name="connsiteY2" fmla="*/ 3061 h 10000"/>
                  <a:gd name="connsiteX3" fmla="*/ 1223 w 10326"/>
                  <a:gd name="connsiteY3" fmla="*/ 4612 h 10000"/>
                  <a:gd name="connsiteX4" fmla="*/ 893 w 10326"/>
                  <a:gd name="connsiteY4" fmla="*/ 7611 h 10000"/>
                  <a:gd name="connsiteX5" fmla="*/ 4496 w 10326"/>
                  <a:gd name="connsiteY5" fmla="*/ 7673 h 10000"/>
                  <a:gd name="connsiteX6" fmla="*/ 6156 w 10326"/>
                  <a:gd name="connsiteY6" fmla="*/ 7673 h 10000"/>
                  <a:gd name="connsiteX7" fmla="*/ 9429 w 10326"/>
                  <a:gd name="connsiteY7" fmla="*/ 7673 h 10000"/>
                  <a:gd name="connsiteX8" fmla="*/ 9429 w 10326"/>
                  <a:gd name="connsiteY8" fmla="*/ 4612 h 10000"/>
                  <a:gd name="connsiteX9" fmla="*/ 9429 w 10326"/>
                  <a:gd name="connsiteY9" fmla="*/ 3061 h 10000"/>
                  <a:gd name="connsiteX10" fmla="*/ 9429 w 10326"/>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26" h="10000">
                    <a:moveTo>
                      <a:pt x="9429" y="0"/>
                    </a:moveTo>
                    <a:lnTo>
                      <a:pt x="426" y="16"/>
                    </a:lnTo>
                    <a:cubicBezTo>
                      <a:pt x="0" y="876"/>
                      <a:pt x="326" y="3543"/>
                      <a:pt x="1223" y="3061"/>
                    </a:cubicBezTo>
                    <a:cubicBezTo>
                      <a:pt x="2257" y="3049"/>
                      <a:pt x="2376" y="4297"/>
                      <a:pt x="1223" y="4612"/>
                    </a:cubicBezTo>
                    <a:cubicBezTo>
                      <a:pt x="326" y="4130"/>
                      <a:pt x="467" y="6751"/>
                      <a:pt x="893" y="7611"/>
                    </a:cubicBezTo>
                    <a:cubicBezTo>
                      <a:pt x="1812" y="7213"/>
                      <a:pt x="5012" y="6855"/>
                      <a:pt x="4496" y="7673"/>
                    </a:cubicBezTo>
                    <a:cubicBezTo>
                      <a:pt x="3061" y="10000"/>
                      <a:pt x="7591" y="10000"/>
                      <a:pt x="6156" y="7673"/>
                    </a:cubicBezTo>
                    <a:cubicBezTo>
                      <a:pt x="5640" y="6855"/>
                      <a:pt x="8510" y="7275"/>
                      <a:pt x="9429" y="7673"/>
                    </a:cubicBezTo>
                    <a:cubicBezTo>
                      <a:pt x="9855" y="6813"/>
                      <a:pt x="10326" y="4130"/>
                      <a:pt x="9429" y="4612"/>
                    </a:cubicBezTo>
                    <a:cubicBezTo>
                      <a:pt x="6940" y="5954"/>
                      <a:pt x="6940" y="1719"/>
                      <a:pt x="9429" y="3061"/>
                    </a:cubicBezTo>
                    <a:cubicBezTo>
                      <a:pt x="10326" y="3543"/>
                      <a:pt x="9855" y="860"/>
                      <a:pt x="9429" y="0"/>
                    </a:cubicBezTo>
                    <a:close/>
                  </a:path>
                </a:pathLst>
              </a:custGeom>
              <a:solidFill>
                <a:srgbClr val="C7E1F8"/>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202" name="Freeform 62"/>
              <p:cNvSpPr>
                <a:spLocks/>
              </p:cNvSpPr>
              <p:nvPr/>
            </p:nvSpPr>
            <p:spPr bwMode="auto">
              <a:xfrm>
                <a:off x="5996828" y="2946948"/>
                <a:ext cx="2670820" cy="1388842"/>
              </a:xfrm>
              <a:custGeom>
                <a:avLst/>
                <a:gdLst>
                  <a:gd name="connsiteX0" fmla="*/ 10832 w 12720"/>
                  <a:gd name="connsiteY0" fmla="*/ 876 h 10000"/>
                  <a:gd name="connsiteX1" fmla="*/ 8349 w 12720"/>
                  <a:gd name="connsiteY1" fmla="*/ 876 h 10000"/>
                  <a:gd name="connsiteX2" fmla="*/ 7091 w 12720"/>
                  <a:gd name="connsiteY2" fmla="*/ 876 h 10000"/>
                  <a:gd name="connsiteX3" fmla="*/ 4608 w 12720"/>
                  <a:gd name="connsiteY3" fmla="*/ 876 h 10000"/>
                  <a:gd name="connsiteX4" fmla="*/ 1888 w 12720"/>
                  <a:gd name="connsiteY4" fmla="*/ 4093 h 10000"/>
                  <a:gd name="connsiteX5" fmla="*/ 4608 w 12720"/>
                  <a:gd name="connsiteY5" fmla="*/ 5820 h 10000"/>
                  <a:gd name="connsiteX6" fmla="*/ 4608 w 12720"/>
                  <a:gd name="connsiteY6" fmla="*/ 9124 h 10000"/>
                  <a:gd name="connsiteX7" fmla="*/ 7091 w 12720"/>
                  <a:gd name="connsiteY7" fmla="*/ 9124 h 10000"/>
                  <a:gd name="connsiteX8" fmla="*/ 8349 w 12720"/>
                  <a:gd name="connsiteY8" fmla="*/ 9124 h 10000"/>
                  <a:gd name="connsiteX9" fmla="*/ 10832 w 12720"/>
                  <a:gd name="connsiteY9" fmla="*/ 9124 h 10000"/>
                  <a:gd name="connsiteX10" fmla="*/ 10832 w 12720"/>
                  <a:gd name="connsiteY10" fmla="*/ 5820 h 10000"/>
                  <a:gd name="connsiteX11" fmla="*/ 10832 w 12720"/>
                  <a:gd name="connsiteY11" fmla="*/ 4180 h 10000"/>
                  <a:gd name="connsiteX12" fmla="*/ 10832 w 12720"/>
                  <a:gd name="connsiteY12" fmla="*/ 876 h 10000"/>
                  <a:gd name="connsiteX0" fmla="*/ 10832 w 12720"/>
                  <a:gd name="connsiteY0" fmla="*/ 876 h 10000"/>
                  <a:gd name="connsiteX1" fmla="*/ 8349 w 12720"/>
                  <a:gd name="connsiteY1" fmla="*/ 876 h 10000"/>
                  <a:gd name="connsiteX2" fmla="*/ 7091 w 12720"/>
                  <a:gd name="connsiteY2" fmla="*/ 876 h 10000"/>
                  <a:gd name="connsiteX3" fmla="*/ 3851 w 12720"/>
                  <a:gd name="connsiteY3" fmla="*/ 1073 h 10000"/>
                  <a:gd name="connsiteX4" fmla="*/ 1888 w 12720"/>
                  <a:gd name="connsiteY4" fmla="*/ 4093 h 10000"/>
                  <a:gd name="connsiteX5" fmla="*/ 4608 w 12720"/>
                  <a:gd name="connsiteY5" fmla="*/ 5820 h 10000"/>
                  <a:gd name="connsiteX6" fmla="*/ 4608 w 12720"/>
                  <a:gd name="connsiteY6" fmla="*/ 9124 h 10000"/>
                  <a:gd name="connsiteX7" fmla="*/ 7091 w 12720"/>
                  <a:gd name="connsiteY7" fmla="*/ 9124 h 10000"/>
                  <a:gd name="connsiteX8" fmla="*/ 8349 w 12720"/>
                  <a:gd name="connsiteY8" fmla="*/ 9124 h 10000"/>
                  <a:gd name="connsiteX9" fmla="*/ 10832 w 12720"/>
                  <a:gd name="connsiteY9" fmla="*/ 9124 h 10000"/>
                  <a:gd name="connsiteX10" fmla="*/ 10832 w 12720"/>
                  <a:gd name="connsiteY10" fmla="*/ 5820 h 10000"/>
                  <a:gd name="connsiteX11" fmla="*/ 10832 w 12720"/>
                  <a:gd name="connsiteY11" fmla="*/ 4180 h 10000"/>
                  <a:gd name="connsiteX12" fmla="*/ 10832 w 12720"/>
                  <a:gd name="connsiteY12" fmla="*/ 876 h 10000"/>
                  <a:gd name="connsiteX0" fmla="*/ 10832 w 12720"/>
                  <a:gd name="connsiteY0" fmla="*/ 876 h 10000"/>
                  <a:gd name="connsiteX1" fmla="*/ 8349 w 12720"/>
                  <a:gd name="connsiteY1" fmla="*/ 876 h 10000"/>
                  <a:gd name="connsiteX2" fmla="*/ 7091 w 12720"/>
                  <a:gd name="connsiteY2" fmla="*/ 876 h 10000"/>
                  <a:gd name="connsiteX3" fmla="*/ 3851 w 12720"/>
                  <a:gd name="connsiteY3" fmla="*/ 1073 h 10000"/>
                  <a:gd name="connsiteX4" fmla="*/ 1888 w 12720"/>
                  <a:gd name="connsiteY4" fmla="*/ 4093 h 10000"/>
                  <a:gd name="connsiteX5" fmla="*/ 3398 w 12720"/>
                  <a:gd name="connsiteY5" fmla="*/ 6612 h 10000"/>
                  <a:gd name="connsiteX6" fmla="*/ 4608 w 12720"/>
                  <a:gd name="connsiteY6" fmla="*/ 9124 h 10000"/>
                  <a:gd name="connsiteX7" fmla="*/ 7091 w 12720"/>
                  <a:gd name="connsiteY7" fmla="*/ 9124 h 10000"/>
                  <a:gd name="connsiteX8" fmla="*/ 8349 w 12720"/>
                  <a:gd name="connsiteY8" fmla="*/ 9124 h 10000"/>
                  <a:gd name="connsiteX9" fmla="*/ 10832 w 12720"/>
                  <a:gd name="connsiteY9" fmla="*/ 9124 h 10000"/>
                  <a:gd name="connsiteX10" fmla="*/ 10832 w 12720"/>
                  <a:gd name="connsiteY10" fmla="*/ 5820 h 10000"/>
                  <a:gd name="connsiteX11" fmla="*/ 10832 w 12720"/>
                  <a:gd name="connsiteY11" fmla="*/ 4180 h 10000"/>
                  <a:gd name="connsiteX12" fmla="*/ 10832 w 12720"/>
                  <a:gd name="connsiteY12" fmla="*/ 876 h 10000"/>
                  <a:gd name="connsiteX0" fmla="*/ 10832 w 12720"/>
                  <a:gd name="connsiteY0" fmla="*/ 876 h 10261"/>
                  <a:gd name="connsiteX1" fmla="*/ 8349 w 12720"/>
                  <a:gd name="connsiteY1" fmla="*/ 876 h 10261"/>
                  <a:gd name="connsiteX2" fmla="*/ 7091 w 12720"/>
                  <a:gd name="connsiteY2" fmla="*/ 876 h 10261"/>
                  <a:gd name="connsiteX3" fmla="*/ 3851 w 12720"/>
                  <a:gd name="connsiteY3" fmla="*/ 1073 h 10261"/>
                  <a:gd name="connsiteX4" fmla="*/ 1888 w 12720"/>
                  <a:gd name="connsiteY4" fmla="*/ 4093 h 10261"/>
                  <a:gd name="connsiteX5" fmla="*/ 3398 w 12720"/>
                  <a:gd name="connsiteY5" fmla="*/ 6612 h 10261"/>
                  <a:gd name="connsiteX6" fmla="*/ 4608 w 12720"/>
                  <a:gd name="connsiteY6" fmla="*/ 9124 h 10261"/>
                  <a:gd name="connsiteX7" fmla="*/ 7091 w 12720"/>
                  <a:gd name="connsiteY7" fmla="*/ 9124 h 10261"/>
                  <a:gd name="connsiteX8" fmla="*/ 8349 w 12720"/>
                  <a:gd name="connsiteY8" fmla="*/ 9124 h 10261"/>
                  <a:gd name="connsiteX9" fmla="*/ 10832 w 12720"/>
                  <a:gd name="connsiteY9" fmla="*/ 9124 h 10261"/>
                  <a:gd name="connsiteX10" fmla="*/ 10832 w 12720"/>
                  <a:gd name="connsiteY10" fmla="*/ 5820 h 10261"/>
                  <a:gd name="connsiteX11" fmla="*/ 10832 w 12720"/>
                  <a:gd name="connsiteY11" fmla="*/ 4180 h 10261"/>
                  <a:gd name="connsiteX12" fmla="*/ 10832 w 12720"/>
                  <a:gd name="connsiteY12" fmla="*/ 876 h 10261"/>
                  <a:gd name="connsiteX0" fmla="*/ 10832 w 12720"/>
                  <a:gd name="connsiteY0" fmla="*/ 876 h 10261"/>
                  <a:gd name="connsiteX1" fmla="*/ 8349 w 12720"/>
                  <a:gd name="connsiteY1" fmla="*/ 876 h 10261"/>
                  <a:gd name="connsiteX2" fmla="*/ 7091 w 12720"/>
                  <a:gd name="connsiteY2" fmla="*/ 876 h 10261"/>
                  <a:gd name="connsiteX3" fmla="*/ 3851 w 12720"/>
                  <a:gd name="connsiteY3" fmla="*/ 1073 h 10261"/>
                  <a:gd name="connsiteX4" fmla="*/ 1888 w 12720"/>
                  <a:gd name="connsiteY4" fmla="*/ 4093 h 10261"/>
                  <a:gd name="connsiteX5" fmla="*/ 3398 w 12720"/>
                  <a:gd name="connsiteY5" fmla="*/ 6612 h 10261"/>
                  <a:gd name="connsiteX6" fmla="*/ 4405 w 12720"/>
                  <a:gd name="connsiteY6" fmla="*/ 9265 h 10261"/>
                  <a:gd name="connsiteX7" fmla="*/ 7091 w 12720"/>
                  <a:gd name="connsiteY7" fmla="*/ 9124 h 10261"/>
                  <a:gd name="connsiteX8" fmla="*/ 8349 w 12720"/>
                  <a:gd name="connsiteY8" fmla="*/ 9124 h 10261"/>
                  <a:gd name="connsiteX9" fmla="*/ 10832 w 12720"/>
                  <a:gd name="connsiteY9" fmla="*/ 9124 h 10261"/>
                  <a:gd name="connsiteX10" fmla="*/ 10832 w 12720"/>
                  <a:gd name="connsiteY10" fmla="*/ 5820 h 10261"/>
                  <a:gd name="connsiteX11" fmla="*/ 10832 w 12720"/>
                  <a:gd name="connsiteY11" fmla="*/ 4180 h 10261"/>
                  <a:gd name="connsiteX12" fmla="*/ 10832 w 12720"/>
                  <a:gd name="connsiteY12" fmla="*/ 876 h 1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20" h="10261">
                    <a:moveTo>
                      <a:pt x="10832" y="876"/>
                    </a:moveTo>
                    <a:cubicBezTo>
                      <a:pt x="10135" y="449"/>
                      <a:pt x="7958" y="0"/>
                      <a:pt x="8349" y="876"/>
                    </a:cubicBezTo>
                    <a:cubicBezTo>
                      <a:pt x="9438" y="3371"/>
                      <a:pt x="6002" y="3371"/>
                      <a:pt x="7091" y="876"/>
                    </a:cubicBezTo>
                    <a:cubicBezTo>
                      <a:pt x="7482" y="0"/>
                      <a:pt x="4548" y="646"/>
                      <a:pt x="3851" y="1073"/>
                    </a:cubicBezTo>
                    <a:cubicBezTo>
                      <a:pt x="4174" y="1995"/>
                      <a:pt x="2568" y="4610"/>
                      <a:pt x="1888" y="4093"/>
                    </a:cubicBezTo>
                    <a:cubicBezTo>
                      <a:pt x="0" y="2632"/>
                      <a:pt x="1510" y="8050"/>
                      <a:pt x="3398" y="6612"/>
                    </a:cubicBezTo>
                    <a:cubicBezTo>
                      <a:pt x="2215" y="10261"/>
                      <a:pt x="4728" y="8321"/>
                      <a:pt x="4405" y="9265"/>
                    </a:cubicBezTo>
                    <a:cubicBezTo>
                      <a:pt x="5102" y="9692"/>
                      <a:pt x="7482" y="10000"/>
                      <a:pt x="7091" y="9124"/>
                    </a:cubicBezTo>
                    <a:cubicBezTo>
                      <a:pt x="6002" y="6607"/>
                      <a:pt x="9438" y="6607"/>
                      <a:pt x="8349" y="9124"/>
                    </a:cubicBezTo>
                    <a:cubicBezTo>
                      <a:pt x="7958" y="10000"/>
                      <a:pt x="10135" y="9551"/>
                      <a:pt x="10832" y="9124"/>
                    </a:cubicBezTo>
                    <a:cubicBezTo>
                      <a:pt x="10509" y="8180"/>
                      <a:pt x="10169" y="5303"/>
                      <a:pt x="10832" y="5820"/>
                    </a:cubicBezTo>
                    <a:cubicBezTo>
                      <a:pt x="12720" y="7258"/>
                      <a:pt x="12720" y="2719"/>
                      <a:pt x="10832" y="4180"/>
                    </a:cubicBezTo>
                    <a:cubicBezTo>
                      <a:pt x="10169" y="4697"/>
                      <a:pt x="10509" y="1798"/>
                      <a:pt x="10832" y="876"/>
                    </a:cubicBezTo>
                    <a:close/>
                  </a:path>
                </a:pathLst>
              </a:custGeom>
              <a:solidFill>
                <a:srgbClr val="C7E1F8"/>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203" name="Rectangle 202"/>
              <p:cNvSpPr/>
              <p:nvPr/>
            </p:nvSpPr>
            <p:spPr>
              <a:xfrm>
                <a:off x="3010034" y="2355640"/>
                <a:ext cx="1111066" cy="232590"/>
              </a:xfrm>
              <a:prstGeom prst="rect">
                <a:avLst/>
              </a:prstGeom>
            </p:spPr>
            <p:txBody>
              <a:bodyPr wrap="square">
                <a:spAutoFit/>
              </a:bodyPr>
              <a:lstStyle/>
              <a:p>
                <a:pPr algn="ctr"/>
                <a:r>
                  <a:rPr lang="en-US" sz="1050" dirty="0" smtClean="0">
                    <a:solidFill>
                      <a:srgbClr val="000000"/>
                    </a:solidFill>
                    <a:latin typeface="HelveticaNeue LT 65 Medium"/>
                  </a:rPr>
                  <a:t>Equity</a:t>
                </a:r>
              </a:p>
            </p:txBody>
          </p:sp>
          <p:sp>
            <p:nvSpPr>
              <p:cNvPr id="204" name="Rectangle 203"/>
              <p:cNvSpPr/>
              <p:nvPr/>
            </p:nvSpPr>
            <p:spPr>
              <a:xfrm>
                <a:off x="7102758" y="3461160"/>
                <a:ext cx="1111066" cy="232590"/>
              </a:xfrm>
              <a:prstGeom prst="rect">
                <a:avLst/>
              </a:prstGeom>
            </p:spPr>
            <p:txBody>
              <a:bodyPr wrap="square">
                <a:spAutoFit/>
              </a:bodyPr>
              <a:lstStyle/>
              <a:p>
                <a:pPr algn="ctr"/>
                <a:r>
                  <a:rPr lang="en-US" sz="1050" dirty="0" smtClean="0">
                    <a:solidFill>
                      <a:srgbClr val="000000"/>
                    </a:solidFill>
                    <a:latin typeface="HelveticaNeue LT 65 Medium"/>
                  </a:rPr>
                  <a:t>Debt</a:t>
                </a:r>
              </a:p>
            </p:txBody>
          </p:sp>
          <p:sp>
            <p:nvSpPr>
              <p:cNvPr id="205" name="Rectangle 204"/>
              <p:cNvSpPr/>
              <p:nvPr/>
            </p:nvSpPr>
            <p:spPr>
              <a:xfrm>
                <a:off x="4336986" y="5639632"/>
                <a:ext cx="1111066" cy="232590"/>
              </a:xfrm>
              <a:prstGeom prst="rect">
                <a:avLst/>
              </a:prstGeom>
            </p:spPr>
            <p:txBody>
              <a:bodyPr wrap="square">
                <a:spAutoFit/>
              </a:bodyPr>
              <a:lstStyle/>
              <a:p>
                <a:pPr algn="ctr"/>
                <a:r>
                  <a:rPr lang="en-US" sz="1050" dirty="0" smtClean="0">
                    <a:solidFill>
                      <a:srgbClr val="000000"/>
                    </a:solidFill>
                    <a:latin typeface="HelveticaNeue LT 65 Medium"/>
                  </a:rPr>
                  <a:t>Hedging</a:t>
                </a:r>
              </a:p>
            </p:txBody>
          </p:sp>
        </p:grpSp>
        <p:grpSp>
          <p:nvGrpSpPr>
            <p:cNvPr id="4" name="Group 545"/>
            <p:cNvGrpSpPr/>
            <p:nvPr/>
          </p:nvGrpSpPr>
          <p:grpSpPr>
            <a:xfrm>
              <a:off x="1173313" y="4047680"/>
              <a:ext cx="6827593" cy="2336409"/>
              <a:chOff x="1271089" y="4047679"/>
              <a:chExt cx="7396559" cy="2336409"/>
            </a:xfrm>
          </p:grpSpPr>
          <p:sp>
            <p:nvSpPr>
              <p:cNvPr id="196" name="Freeform 72"/>
              <p:cNvSpPr>
                <a:spLocks/>
              </p:cNvSpPr>
              <p:nvPr/>
            </p:nvSpPr>
            <p:spPr bwMode="auto">
              <a:xfrm>
                <a:off x="1271089" y="4047679"/>
                <a:ext cx="2097920" cy="1356550"/>
              </a:xfrm>
              <a:custGeom>
                <a:avLst/>
                <a:gdLst/>
                <a:ahLst/>
                <a:cxnLst>
                  <a:cxn ang="0">
                    <a:pos x="477" y="40"/>
                  </a:cxn>
                  <a:cxn ang="0">
                    <a:pos x="331" y="40"/>
                  </a:cxn>
                  <a:cxn ang="0">
                    <a:pos x="257" y="40"/>
                  </a:cxn>
                  <a:cxn ang="0">
                    <a:pos x="111" y="40"/>
                  </a:cxn>
                  <a:cxn ang="0">
                    <a:pos x="111" y="186"/>
                  </a:cxn>
                  <a:cxn ang="0">
                    <a:pos x="111" y="259"/>
                  </a:cxn>
                  <a:cxn ang="0">
                    <a:pos x="111" y="406"/>
                  </a:cxn>
                  <a:cxn ang="0">
                    <a:pos x="257" y="406"/>
                  </a:cxn>
                  <a:cxn ang="0">
                    <a:pos x="331" y="406"/>
                  </a:cxn>
                  <a:cxn ang="0">
                    <a:pos x="477" y="406"/>
                  </a:cxn>
                  <a:cxn ang="0">
                    <a:pos x="477" y="259"/>
                  </a:cxn>
                  <a:cxn ang="0">
                    <a:pos x="477" y="186"/>
                  </a:cxn>
                  <a:cxn ang="0">
                    <a:pos x="477" y="40"/>
                  </a:cxn>
                </a:cxnLst>
                <a:rect l="0" t="0" r="r" b="b"/>
                <a:pathLst>
                  <a:path w="588" h="446">
                    <a:moveTo>
                      <a:pt x="477" y="40"/>
                    </a:moveTo>
                    <a:cubicBezTo>
                      <a:pt x="435" y="20"/>
                      <a:pt x="308" y="0"/>
                      <a:pt x="331" y="40"/>
                    </a:cubicBezTo>
                    <a:cubicBezTo>
                      <a:pt x="394" y="151"/>
                      <a:pt x="193" y="151"/>
                      <a:pt x="257" y="40"/>
                    </a:cubicBezTo>
                    <a:cubicBezTo>
                      <a:pt x="280" y="0"/>
                      <a:pt x="152" y="20"/>
                      <a:pt x="111" y="40"/>
                    </a:cubicBezTo>
                    <a:cubicBezTo>
                      <a:pt x="130" y="81"/>
                      <a:pt x="150" y="209"/>
                      <a:pt x="111" y="186"/>
                    </a:cubicBezTo>
                    <a:cubicBezTo>
                      <a:pt x="0" y="122"/>
                      <a:pt x="0" y="323"/>
                      <a:pt x="111" y="259"/>
                    </a:cubicBezTo>
                    <a:cubicBezTo>
                      <a:pt x="150" y="236"/>
                      <a:pt x="130" y="364"/>
                      <a:pt x="111" y="406"/>
                    </a:cubicBezTo>
                    <a:cubicBezTo>
                      <a:pt x="152" y="425"/>
                      <a:pt x="280" y="446"/>
                      <a:pt x="257" y="406"/>
                    </a:cubicBezTo>
                    <a:cubicBezTo>
                      <a:pt x="193" y="295"/>
                      <a:pt x="394" y="295"/>
                      <a:pt x="331" y="406"/>
                    </a:cubicBezTo>
                    <a:cubicBezTo>
                      <a:pt x="308" y="446"/>
                      <a:pt x="435" y="425"/>
                      <a:pt x="477" y="406"/>
                    </a:cubicBezTo>
                    <a:cubicBezTo>
                      <a:pt x="458" y="364"/>
                      <a:pt x="437" y="236"/>
                      <a:pt x="477" y="259"/>
                    </a:cubicBezTo>
                    <a:cubicBezTo>
                      <a:pt x="588" y="323"/>
                      <a:pt x="588" y="122"/>
                      <a:pt x="477" y="186"/>
                    </a:cubicBezTo>
                    <a:cubicBezTo>
                      <a:pt x="437" y="209"/>
                      <a:pt x="458" y="81"/>
                      <a:pt x="477" y="40"/>
                    </a:cubicBezTo>
                    <a:close/>
                  </a:path>
                </a:pathLst>
              </a:custGeom>
              <a:solidFill>
                <a:schemeClr val="accent1"/>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97" name="Freeform 78"/>
              <p:cNvSpPr>
                <a:spLocks/>
              </p:cNvSpPr>
              <p:nvPr/>
            </p:nvSpPr>
            <p:spPr bwMode="auto">
              <a:xfrm>
                <a:off x="6567947" y="5147412"/>
                <a:ext cx="2099701" cy="1236676"/>
              </a:xfrm>
              <a:custGeom>
                <a:avLst/>
                <a:gdLst/>
                <a:ahLst/>
                <a:cxnLst>
                  <a:cxn ang="0">
                    <a:pos x="477" y="40"/>
                  </a:cxn>
                  <a:cxn ang="0">
                    <a:pos x="331" y="40"/>
                  </a:cxn>
                  <a:cxn ang="0">
                    <a:pos x="257" y="40"/>
                  </a:cxn>
                  <a:cxn ang="0">
                    <a:pos x="111" y="40"/>
                  </a:cxn>
                  <a:cxn ang="0">
                    <a:pos x="111" y="186"/>
                  </a:cxn>
                  <a:cxn ang="0">
                    <a:pos x="111" y="259"/>
                  </a:cxn>
                  <a:cxn ang="0">
                    <a:pos x="111" y="406"/>
                  </a:cxn>
                  <a:cxn ang="0">
                    <a:pos x="477" y="406"/>
                  </a:cxn>
                  <a:cxn ang="0">
                    <a:pos x="477" y="259"/>
                  </a:cxn>
                  <a:cxn ang="0">
                    <a:pos x="477" y="186"/>
                  </a:cxn>
                  <a:cxn ang="0">
                    <a:pos x="477" y="40"/>
                  </a:cxn>
                </a:cxnLst>
                <a:rect l="0" t="0" r="r" b="b"/>
                <a:pathLst>
                  <a:path w="588" h="406">
                    <a:moveTo>
                      <a:pt x="477" y="40"/>
                    </a:moveTo>
                    <a:cubicBezTo>
                      <a:pt x="436" y="20"/>
                      <a:pt x="308" y="0"/>
                      <a:pt x="331" y="40"/>
                    </a:cubicBezTo>
                    <a:cubicBezTo>
                      <a:pt x="395" y="151"/>
                      <a:pt x="193" y="151"/>
                      <a:pt x="257" y="40"/>
                    </a:cubicBezTo>
                    <a:cubicBezTo>
                      <a:pt x="280" y="0"/>
                      <a:pt x="152" y="20"/>
                      <a:pt x="111" y="40"/>
                    </a:cubicBezTo>
                    <a:cubicBezTo>
                      <a:pt x="130" y="81"/>
                      <a:pt x="151" y="209"/>
                      <a:pt x="111" y="186"/>
                    </a:cubicBezTo>
                    <a:cubicBezTo>
                      <a:pt x="0" y="122"/>
                      <a:pt x="0" y="323"/>
                      <a:pt x="111" y="259"/>
                    </a:cubicBezTo>
                    <a:cubicBezTo>
                      <a:pt x="151" y="236"/>
                      <a:pt x="130" y="364"/>
                      <a:pt x="111" y="406"/>
                    </a:cubicBezTo>
                    <a:cubicBezTo>
                      <a:pt x="477" y="406"/>
                      <a:pt x="477" y="406"/>
                      <a:pt x="477" y="406"/>
                    </a:cubicBezTo>
                    <a:cubicBezTo>
                      <a:pt x="458" y="364"/>
                      <a:pt x="438" y="236"/>
                      <a:pt x="477" y="259"/>
                    </a:cubicBezTo>
                    <a:cubicBezTo>
                      <a:pt x="588" y="323"/>
                      <a:pt x="588" y="122"/>
                      <a:pt x="477" y="186"/>
                    </a:cubicBezTo>
                    <a:cubicBezTo>
                      <a:pt x="438" y="209"/>
                      <a:pt x="458" y="81"/>
                      <a:pt x="477" y="40"/>
                    </a:cubicBezTo>
                    <a:close/>
                  </a:path>
                </a:pathLst>
              </a:custGeom>
              <a:solidFill>
                <a:schemeClr val="accent1"/>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98" name="Rectangle 197"/>
              <p:cNvSpPr/>
              <p:nvPr/>
            </p:nvSpPr>
            <p:spPr>
              <a:xfrm>
                <a:off x="1821082" y="4472224"/>
                <a:ext cx="1012570" cy="383090"/>
              </a:xfrm>
              <a:prstGeom prst="rect">
                <a:avLst/>
              </a:prstGeom>
            </p:spPr>
            <p:txBody>
              <a:bodyPr wrap="square">
                <a:spAutoFit/>
              </a:bodyPr>
              <a:lstStyle/>
              <a:p>
                <a:pPr algn="ctr"/>
                <a:r>
                  <a:rPr lang="en-US" sz="1050" dirty="0" smtClean="0">
                    <a:solidFill>
                      <a:srgbClr val="FFFFFF"/>
                    </a:solidFill>
                    <a:latin typeface="HelveticaNeue LT 65 Medium"/>
                  </a:rPr>
                  <a:t>Transaction sourcing</a:t>
                </a:r>
              </a:p>
            </p:txBody>
          </p:sp>
          <p:sp>
            <p:nvSpPr>
              <p:cNvPr id="199" name="Rectangle 198"/>
              <p:cNvSpPr/>
              <p:nvPr/>
            </p:nvSpPr>
            <p:spPr>
              <a:xfrm>
                <a:off x="7122537" y="5665404"/>
                <a:ext cx="1012570" cy="383090"/>
              </a:xfrm>
              <a:prstGeom prst="rect">
                <a:avLst/>
              </a:prstGeom>
            </p:spPr>
            <p:txBody>
              <a:bodyPr wrap="square">
                <a:spAutoFit/>
              </a:bodyPr>
              <a:lstStyle/>
              <a:p>
                <a:pPr algn="ctr"/>
                <a:r>
                  <a:rPr lang="en-US" sz="1050" dirty="0" smtClean="0">
                    <a:solidFill>
                      <a:srgbClr val="FFFFFF"/>
                    </a:solidFill>
                    <a:latin typeface="HelveticaNeue LT 65 Medium"/>
                  </a:rPr>
                  <a:t>Investment screening</a:t>
                </a:r>
              </a:p>
            </p:txBody>
          </p:sp>
        </p:grpSp>
        <p:sp>
          <p:nvSpPr>
            <p:cNvPr id="143" name="Rectangle 142"/>
            <p:cNvSpPr/>
            <p:nvPr/>
          </p:nvSpPr>
          <p:spPr>
            <a:xfrm>
              <a:off x="5037283" y="2204864"/>
              <a:ext cx="1270763" cy="232590"/>
            </a:xfrm>
            <a:prstGeom prst="rect">
              <a:avLst/>
            </a:prstGeom>
          </p:spPr>
          <p:txBody>
            <a:bodyPr wrap="square">
              <a:spAutoFit/>
            </a:bodyPr>
            <a:lstStyle/>
            <a:p>
              <a:pPr algn="ctr"/>
              <a:endParaRPr lang="en-US" sz="1050" dirty="0" smtClean="0">
                <a:solidFill>
                  <a:srgbClr val="FFFFFF"/>
                </a:solidFill>
                <a:latin typeface="HelveticaNeue LT 65 Medium"/>
              </a:endParaRPr>
            </a:p>
          </p:txBody>
        </p:sp>
        <p:grpSp>
          <p:nvGrpSpPr>
            <p:cNvPr id="5" name="Group 567"/>
            <p:cNvGrpSpPr/>
            <p:nvPr/>
          </p:nvGrpSpPr>
          <p:grpSpPr>
            <a:xfrm>
              <a:off x="335573" y="1957236"/>
              <a:ext cx="7424596" cy="3662338"/>
              <a:chOff x="363538" y="1957236"/>
              <a:chExt cx="8043312" cy="3662338"/>
            </a:xfrm>
          </p:grpSpPr>
          <p:grpSp>
            <p:nvGrpSpPr>
              <p:cNvPr id="7" name="Group 546"/>
              <p:cNvGrpSpPr/>
              <p:nvPr/>
            </p:nvGrpSpPr>
            <p:grpSpPr>
              <a:xfrm>
                <a:off x="363538" y="1957236"/>
                <a:ext cx="8043312" cy="3662338"/>
                <a:chOff x="363538" y="1957236"/>
                <a:chExt cx="8043312" cy="3662338"/>
              </a:xfrm>
            </p:grpSpPr>
            <p:sp>
              <p:nvSpPr>
                <p:cNvPr id="186" name="Freeform 56"/>
                <p:cNvSpPr>
                  <a:spLocks/>
                </p:cNvSpPr>
                <p:nvPr/>
              </p:nvSpPr>
              <p:spPr bwMode="auto">
                <a:xfrm>
                  <a:off x="1268632" y="1957236"/>
                  <a:ext cx="2097920" cy="1235158"/>
                </a:xfrm>
                <a:custGeom>
                  <a:avLst/>
                  <a:gdLst/>
                  <a:ahLst/>
                  <a:cxnLst>
                    <a:cxn ang="0">
                      <a:pos x="477" y="0"/>
                    </a:cxn>
                    <a:cxn ang="0">
                      <a:pos x="111" y="0"/>
                    </a:cxn>
                    <a:cxn ang="0">
                      <a:pos x="111" y="146"/>
                    </a:cxn>
                    <a:cxn ang="0">
                      <a:pos x="111" y="220"/>
                    </a:cxn>
                    <a:cxn ang="0">
                      <a:pos x="111" y="366"/>
                    </a:cxn>
                    <a:cxn ang="0">
                      <a:pos x="257" y="366"/>
                    </a:cxn>
                    <a:cxn ang="0">
                      <a:pos x="331" y="366"/>
                    </a:cxn>
                    <a:cxn ang="0">
                      <a:pos x="477" y="366"/>
                    </a:cxn>
                    <a:cxn ang="0">
                      <a:pos x="477" y="220"/>
                    </a:cxn>
                    <a:cxn ang="0">
                      <a:pos x="477" y="146"/>
                    </a:cxn>
                    <a:cxn ang="0">
                      <a:pos x="477" y="0"/>
                    </a:cxn>
                  </a:cxnLst>
                  <a:rect l="0" t="0" r="r" b="b"/>
                  <a:pathLst>
                    <a:path w="588" h="406">
                      <a:moveTo>
                        <a:pt x="477" y="0"/>
                      </a:moveTo>
                      <a:cubicBezTo>
                        <a:pt x="111" y="0"/>
                        <a:pt x="111" y="0"/>
                        <a:pt x="111" y="0"/>
                      </a:cubicBezTo>
                      <a:cubicBezTo>
                        <a:pt x="130" y="41"/>
                        <a:pt x="150" y="169"/>
                        <a:pt x="111" y="146"/>
                      </a:cubicBezTo>
                      <a:cubicBezTo>
                        <a:pt x="0" y="82"/>
                        <a:pt x="0" y="284"/>
                        <a:pt x="111" y="220"/>
                      </a:cubicBezTo>
                      <a:cubicBezTo>
                        <a:pt x="150" y="197"/>
                        <a:pt x="130" y="325"/>
                        <a:pt x="111" y="366"/>
                      </a:cubicBezTo>
                      <a:cubicBezTo>
                        <a:pt x="152" y="385"/>
                        <a:pt x="280" y="406"/>
                        <a:pt x="257" y="366"/>
                      </a:cubicBezTo>
                      <a:cubicBezTo>
                        <a:pt x="193" y="255"/>
                        <a:pt x="394" y="255"/>
                        <a:pt x="331" y="366"/>
                      </a:cubicBezTo>
                      <a:cubicBezTo>
                        <a:pt x="308" y="406"/>
                        <a:pt x="435" y="385"/>
                        <a:pt x="477" y="366"/>
                      </a:cubicBezTo>
                      <a:cubicBezTo>
                        <a:pt x="458" y="325"/>
                        <a:pt x="437" y="197"/>
                        <a:pt x="477" y="220"/>
                      </a:cubicBezTo>
                      <a:cubicBezTo>
                        <a:pt x="588" y="284"/>
                        <a:pt x="588" y="82"/>
                        <a:pt x="477" y="146"/>
                      </a:cubicBezTo>
                      <a:cubicBezTo>
                        <a:pt x="437" y="169"/>
                        <a:pt x="458" y="41"/>
                        <a:pt x="477" y="0"/>
                      </a:cubicBezTo>
                      <a:close/>
                    </a:path>
                  </a:pathLst>
                </a:custGeom>
                <a:solidFill>
                  <a:schemeClr val="accent5"/>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87" name="Freeform 62"/>
                <p:cNvSpPr>
                  <a:spLocks/>
                </p:cNvSpPr>
                <p:nvPr/>
              </p:nvSpPr>
              <p:spPr bwMode="auto">
                <a:xfrm>
                  <a:off x="2545207" y="2946947"/>
                  <a:ext cx="2099701" cy="1353515"/>
                </a:xfrm>
                <a:custGeom>
                  <a:avLst/>
                  <a:gdLst/>
                  <a:ahLst/>
                  <a:cxnLst>
                    <a:cxn ang="0">
                      <a:pos x="477" y="39"/>
                    </a:cxn>
                    <a:cxn ang="0">
                      <a:pos x="331" y="39"/>
                    </a:cxn>
                    <a:cxn ang="0">
                      <a:pos x="257" y="39"/>
                    </a:cxn>
                    <a:cxn ang="0">
                      <a:pos x="111" y="39"/>
                    </a:cxn>
                    <a:cxn ang="0">
                      <a:pos x="111" y="186"/>
                    </a:cxn>
                    <a:cxn ang="0">
                      <a:pos x="111" y="259"/>
                    </a:cxn>
                    <a:cxn ang="0">
                      <a:pos x="111" y="406"/>
                    </a:cxn>
                    <a:cxn ang="0">
                      <a:pos x="257" y="406"/>
                    </a:cxn>
                    <a:cxn ang="0">
                      <a:pos x="331" y="406"/>
                    </a:cxn>
                    <a:cxn ang="0">
                      <a:pos x="477" y="406"/>
                    </a:cxn>
                    <a:cxn ang="0">
                      <a:pos x="477" y="259"/>
                    </a:cxn>
                    <a:cxn ang="0">
                      <a:pos x="477" y="186"/>
                    </a:cxn>
                    <a:cxn ang="0">
                      <a:pos x="477" y="39"/>
                    </a:cxn>
                  </a:cxnLst>
                  <a:rect l="0" t="0" r="r" b="b"/>
                  <a:pathLst>
                    <a:path w="588" h="445">
                      <a:moveTo>
                        <a:pt x="477" y="39"/>
                      </a:moveTo>
                      <a:cubicBezTo>
                        <a:pt x="436" y="20"/>
                        <a:pt x="308" y="0"/>
                        <a:pt x="331" y="39"/>
                      </a:cubicBezTo>
                      <a:cubicBezTo>
                        <a:pt x="395" y="150"/>
                        <a:pt x="193" y="150"/>
                        <a:pt x="257" y="39"/>
                      </a:cubicBezTo>
                      <a:cubicBezTo>
                        <a:pt x="280" y="0"/>
                        <a:pt x="152" y="20"/>
                        <a:pt x="111" y="39"/>
                      </a:cubicBezTo>
                      <a:cubicBezTo>
                        <a:pt x="130" y="80"/>
                        <a:pt x="151" y="209"/>
                        <a:pt x="111" y="186"/>
                      </a:cubicBezTo>
                      <a:cubicBezTo>
                        <a:pt x="0" y="121"/>
                        <a:pt x="0" y="323"/>
                        <a:pt x="111" y="259"/>
                      </a:cubicBezTo>
                      <a:cubicBezTo>
                        <a:pt x="151" y="236"/>
                        <a:pt x="130" y="364"/>
                        <a:pt x="111" y="406"/>
                      </a:cubicBezTo>
                      <a:cubicBezTo>
                        <a:pt x="152" y="425"/>
                        <a:pt x="280" y="445"/>
                        <a:pt x="257" y="406"/>
                      </a:cubicBezTo>
                      <a:cubicBezTo>
                        <a:pt x="193" y="294"/>
                        <a:pt x="395" y="294"/>
                        <a:pt x="331" y="406"/>
                      </a:cubicBezTo>
                      <a:cubicBezTo>
                        <a:pt x="308" y="445"/>
                        <a:pt x="436" y="425"/>
                        <a:pt x="477" y="406"/>
                      </a:cubicBezTo>
                      <a:cubicBezTo>
                        <a:pt x="458" y="364"/>
                        <a:pt x="438" y="236"/>
                        <a:pt x="477" y="259"/>
                      </a:cubicBezTo>
                      <a:cubicBezTo>
                        <a:pt x="588" y="323"/>
                        <a:pt x="588" y="121"/>
                        <a:pt x="477" y="186"/>
                      </a:cubicBezTo>
                      <a:cubicBezTo>
                        <a:pt x="438" y="209"/>
                        <a:pt x="458" y="80"/>
                        <a:pt x="477" y="39"/>
                      </a:cubicBezTo>
                      <a:close/>
                    </a:path>
                  </a:pathLst>
                </a:custGeom>
                <a:solidFill>
                  <a:schemeClr val="accent5"/>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88" name="Freeform 74"/>
                <p:cNvSpPr>
                  <a:spLocks/>
                </p:cNvSpPr>
                <p:nvPr/>
              </p:nvSpPr>
              <p:spPr bwMode="auto">
                <a:xfrm>
                  <a:off x="363538" y="3827532"/>
                  <a:ext cx="1449114" cy="1792042"/>
                </a:xfrm>
                <a:custGeom>
                  <a:avLst/>
                  <a:gdLst/>
                  <a:ahLst/>
                  <a:cxnLst>
                    <a:cxn ang="0">
                      <a:pos x="367" y="112"/>
                    </a:cxn>
                    <a:cxn ang="0">
                      <a:pos x="220" y="112"/>
                    </a:cxn>
                    <a:cxn ang="0">
                      <a:pos x="147" y="112"/>
                    </a:cxn>
                    <a:cxn ang="0">
                      <a:pos x="0" y="112"/>
                    </a:cxn>
                    <a:cxn ang="0">
                      <a:pos x="0" y="478"/>
                    </a:cxn>
                    <a:cxn ang="0">
                      <a:pos x="147" y="478"/>
                    </a:cxn>
                    <a:cxn ang="0">
                      <a:pos x="220" y="478"/>
                    </a:cxn>
                    <a:cxn ang="0">
                      <a:pos x="367" y="478"/>
                    </a:cxn>
                    <a:cxn ang="0">
                      <a:pos x="367" y="331"/>
                    </a:cxn>
                    <a:cxn ang="0">
                      <a:pos x="367" y="258"/>
                    </a:cxn>
                    <a:cxn ang="0">
                      <a:pos x="367" y="112"/>
                    </a:cxn>
                  </a:cxnLst>
                  <a:rect l="0" t="0" r="r" b="b"/>
                  <a:pathLst>
                    <a:path w="406" h="589">
                      <a:moveTo>
                        <a:pt x="367" y="112"/>
                      </a:moveTo>
                      <a:cubicBezTo>
                        <a:pt x="325" y="131"/>
                        <a:pt x="197" y="151"/>
                        <a:pt x="220" y="112"/>
                      </a:cubicBezTo>
                      <a:cubicBezTo>
                        <a:pt x="284" y="0"/>
                        <a:pt x="83" y="0"/>
                        <a:pt x="147" y="112"/>
                      </a:cubicBezTo>
                      <a:cubicBezTo>
                        <a:pt x="170" y="151"/>
                        <a:pt x="42" y="131"/>
                        <a:pt x="0" y="112"/>
                      </a:cubicBezTo>
                      <a:cubicBezTo>
                        <a:pt x="0" y="478"/>
                        <a:pt x="0" y="478"/>
                        <a:pt x="0" y="478"/>
                      </a:cubicBezTo>
                      <a:cubicBezTo>
                        <a:pt x="42" y="458"/>
                        <a:pt x="170" y="438"/>
                        <a:pt x="147" y="478"/>
                      </a:cubicBezTo>
                      <a:cubicBezTo>
                        <a:pt x="83" y="589"/>
                        <a:pt x="284" y="589"/>
                        <a:pt x="220" y="478"/>
                      </a:cubicBezTo>
                      <a:cubicBezTo>
                        <a:pt x="197" y="438"/>
                        <a:pt x="325" y="458"/>
                        <a:pt x="367" y="478"/>
                      </a:cubicBezTo>
                      <a:cubicBezTo>
                        <a:pt x="386" y="436"/>
                        <a:pt x="406" y="308"/>
                        <a:pt x="367" y="331"/>
                      </a:cubicBezTo>
                      <a:cubicBezTo>
                        <a:pt x="256" y="395"/>
                        <a:pt x="256" y="194"/>
                        <a:pt x="367" y="258"/>
                      </a:cubicBezTo>
                      <a:cubicBezTo>
                        <a:pt x="406" y="281"/>
                        <a:pt x="386" y="153"/>
                        <a:pt x="367" y="112"/>
                      </a:cubicBezTo>
                      <a:close/>
                    </a:path>
                  </a:pathLst>
                </a:custGeom>
                <a:solidFill>
                  <a:schemeClr val="accent5"/>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89" name="Freeform 62"/>
                <p:cNvSpPr>
                  <a:spLocks/>
                </p:cNvSpPr>
                <p:nvPr/>
              </p:nvSpPr>
              <p:spPr bwMode="auto">
                <a:xfrm rot="10800000">
                  <a:off x="3845134" y="4040862"/>
                  <a:ext cx="1919624" cy="1353515"/>
                </a:xfrm>
                <a:custGeom>
                  <a:avLst/>
                  <a:gdLst>
                    <a:gd name="connsiteX0" fmla="*/ 6638 w 8526"/>
                    <a:gd name="connsiteY0" fmla="*/ 876 h 10000"/>
                    <a:gd name="connsiteX1" fmla="*/ 4155 w 8526"/>
                    <a:gd name="connsiteY1" fmla="*/ 876 h 10000"/>
                    <a:gd name="connsiteX2" fmla="*/ 2897 w 8526"/>
                    <a:gd name="connsiteY2" fmla="*/ 876 h 10000"/>
                    <a:gd name="connsiteX3" fmla="*/ 414 w 8526"/>
                    <a:gd name="connsiteY3" fmla="*/ 876 h 10000"/>
                    <a:gd name="connsiteX4" fmla="*/ 414 w 8526"/>
                    <a:gd name="connsiteY4" fmla="*/ 4180 h 10000"/>
                    <a:gd name="connsiteX5" fmla="*/ 414 w 8526"/>
                    <a:gd name="connsiteY5" fmla="*/ 9124 h 10000"/>
                    <a:gd name="connsiteX6" fmla="*/ 2897 w 8526"/>
                    <a:gd name="connsiteY6" fmla="*/ 9124 h 10000"/>
                    <a:gd name="connsiteX7" fmla="*/ 4155 w 8526"/>
                    <a:gd name="connsiteY7" fmla="*/ 9124 h 10000"/>
                    <a:gd name="connsiteX8" fmla="*/ 6638 w 8526"/>
                    <a:gd name="connsiteY8" fmla="*/ 9124 h 10000"/>
                    <a:gd name="connsiteX9" fmla="*/ 6638 w 8526"/>
                    <a:gd name="connsiteY9" fmla="*/ 5820 h 10000"/>
                    <a:gd name="connsiteX10" fmla="*/ 6638 w 8526"/>
                    <a:gd name="connsiteY10" fmla="*/ 4180 h 10000"/>
                    <a:gd name="connsiteX11" fmla="*/ 6638 w 8526"/>
                    <a:gd name="connsiteY11" fmla="*/ 876 h 10000"/>
                    <a:gd name="connsiteX0" fmla="*/ 7785 w 9999"/>
                    <a:gd name="connsiteY0" fmla="*/ 876 h 10000"/>
                    <a:gd name="connsiteX1" fmla="*/ 4872 w 9999"/>
                    <a:gd name="connsiteY1" fmla="*/ 876 h 10000"/>
                    <a:gd name="connsiteX2" fmla="*/ 3397 w 9999"/>
                    <a:gd name="connsiteY2" fmla="*/ 876 h 10000"/>
                    <a:gd name="connsiteX3" fmla="*/ 485 w 9999"/>
                    <a:gd name="connsiteY3" fmla="*/ 876 h 10000"/>
                    <a:gd name="connsiteX4" fmla="*/ 485 w 9999"/>
                    <a:gd name="connsiteY4" fmla="*/ 9124 h 10000"/>
                    <a:gd name="connsiteX5" fmla="*/ 3397 w 9999"/>
                    <a:gd name="connsiteY5" fmla="*/ 9124 h 10000"/>
                    <a:gd name="connsiteX6" fmla="*/ 4872 w 9999"/>
                    <a:gd name="connsiteY6" fmla="*/ 9124 h 10000"/>
                    <a:gd name="connsiteX7" fmla="*/ 7785 w 9999"/>
                    <a:gd name="connsiteY7" fmla="*/ 9124 h 10000"/>
                    <a:gd name="connsiteX8" fmla="*/ 7785 w 9999"/>
                    <a:gd name="connsiteY8" fmla="*/ 5820 h 10000"/>
                    <a:gd name="connsiteX9" fmla="*/ 7785 w 9999"/>
                    <a:gd name="connsiteY9" fmla="*/ 4180 h 10000"/>
                    <a:gd name="connsiteX10" fmla="*/ 7785 w 9999"/>
                    <a:gd name="connsiteY10" fmla="*/ 876 h 10000"/>
                    <a:gd name="connsiteX0" fmla="*/ 7844 w 10058"/>
                    <a:gd name="connsiteY0" fmla="*/ 876 h 10000"/>
                    <a:gd name="connsiteX1" fmla="*/ 4930 w 10058"/>
                    <a:gd name="connsiteY1" fmla="*/ 876 h 10000"/>
                    <a:gd name="connsiteX2" fmla="*/ 3455 w 10058"/>
                    <a:gd name="connsiteY2" fmla="*/ 876 h 10000"/>
                    <a:gd name="connsiteX3" fmla="*/ 543 w 10058"/>
                    <a:gd name="connsiteY3" fmla="*/ 876 h 10000"/>
                    <a:gd name="connsiteX4" fmla="*/ 197 w 10058"/>
                    <a:gd name="connsiteY4" fmla="*/ 5548 h 10000"/>
                    <a:gd name="connsiteX5" fmla="*/ 543 w 10058"/>
                    <a:gd name="connsiteY5" fmla="*/ 9124 h 10000"/>
                    <a:gd name="connsiteX6" fmla="*/ 3455 w 10058"/>
                    <a:gd name="connsiteY6" fmla="*/ 9124 h 10000"/>
                    <a:gd name="connsiteX7" fmla="*/ 4930 w 10058"/>
                    <a:gd name="connsiteY7" fmla="*/ 9124 h 10000"/>
                    <a:gd name="connsiteX8" fmla="*/ 7844 w 10058"/>
                    <a:gd name="connsiteY8" fmla="*/ 9124 h 10000"/>
                    <a:gd name="connsiteX9" fmla="*/ 7844 w 10058"/>
                    <a:gd name="connsiteY9" fmla="*/ 5820 h 10000"/>
                    <a:gd name="connsiteX10" fmla="*/ 7844 w 10058"/>
                    <a:gd name="connsiteY10" fmla="*/ 4180 h 10000"/>
                    <a:gd name="connsiteX11" fmla="*/ 7844 w 10058"/>
                    <a:gd name="connsiteY11" fmla="*/ 876 h 10000"/>
                    <a:gd name="connsiteX0" fmla="*/ 8496 w 10710"/>
                    <a:gd name="connsiteY0" fmla="*/ 876 h 10000"/>
                    <a:gd name="connsiteX1" fmla="*/ 5582 w 10710"/>
                    <a:gd name="connsiteY1" fmla="*/ 876 h 10000"/>
                    <a:gd name="connsiteX2" fmla="*/ 4107 w 10710"/>
                    <a:gd name="connsiteY2" fmla="*/ 876 h 10000"/>
                    <a:gd name="connsiteX3" fmla="*/ 1195 w 10710"/>
                    <a:gd name="connsiteY3" fmla="*/ 876 h 10000"/>
                    <a:gd name="connsiteX4" fmla="*/ 0 w 10710"/>
                    <a:gd name="connsiteY4" fmla="*/ 4986 h 10000"/>
                    <a:gd name="connsiteX5" fmla="*/ 1195 w 10710"/>
                    <a:gd name="connsiteY5" fmla="*/ 9124 h 10000"/>
                    <a:gd name="connsiteX6" fmla="*/ 4107 w 10710"/>
                    <a:gd name="connsiteY6" fmla="*/ 9124 h 10000"/>
                    <a:gd name="connsiteX7" fmla="*/ 5582 w 10710"/>
                    <a:gd name="connsiteY7" fmla="*/ 9124 h 10000"/>
                    <a:gd name="connsiteX8" fmla="*/ 8496 w 10710"/>
                    <a:gd name="connsiteY8" fmla="*/ 9124 h 10000"/>
                    <a:gd name="connsiteX9" fmla="*/ 8496 w 10710"/>
                    <a:gd name="connsiteY9" fmla="*/ 5820 h 10000"/>
                    <a:gd name="connsiteX10" fmla="*/ 8496 w 10710"/>
                    <a:gd name="connsiteY10" fmla="*/ 4180 h 10000"/>
                    <a:gd name="connsiteX11" fmla="*/ 8496 w 10710"/>
                    <a:gd name="connsiteY11" fmla="*/ 876 h 10000"/>
                    <a:gd name="connsiteX0" fmla="*/ 8510 w 10724"/>
                    <a:gd name="connsiteY0" fmla="*/ 876 h 10000"/>
                    <a:gd name="connsiteX1" fmla="*/ 5596 w 10724"/>
                    <a:gd name="connsiteY1" fmla="*/ 876 h 10000"/>
                    <a:gd name="connsiteX2" fmla="*/ 4121 w 10724"/>
                    <a:gd name="connsiteY2" fmla="*/ 876 h 10000"/>
                    <a:gd name="connsiteX3" fmla="*/ 1128 w 10724"/>
                    <a:gd name="connsiteY3" fmla="*/ 728 h 10000"/>
                    <a:gd name="connsiteX4" fmla="*/ 14 w 10724"/>
                    <a:gd name="connsiteY4" fmla="*/ 4986 h 10000"/>
                    <a:gd name="connsiteX5" fmla="*/ 1209 w 10724"/>
                    <a:gd name="connsiteY5" fmla="*/ 9124 h 10000"/>
                    <a:gd name="connsiteX6" fmla="*/ 4121 w 10724"/>
                    <a:gd name="connsiteY6" fmla="*/ 9124 h 10000"/>
                    <a:gd name="connsiteX7" fmla="*/ 5596 w 10724"/>
                    <a:gd name="connsiteY7" fmla="*/ 9124 h 10000"/>
                    <a:gd name="connsiteX8" fmla="*/ 8510 w 10724"/>
                    <a:gd name="connsiteY8" fmla="*/ 9124 h 10000"/>
                    <a:gd name="connsiteX9" fmla="*/ 8510 w 10724"/>
                    <a:gd name="connsiteY9" fmla="*/ 5820 h 10000"/>
                    <a:gd name="connsiteX10" fmla="*/ 8510 w 10724"/>
                    <a:gd name="connsiteY10" fmla="*/ 4180 h 10000"/>
                    <a:gd name="connsiteX11" fmla="*/ 8510 w 10724"/>
                    <a:gd name="connsiteY11" fmla="*/ 87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24" h="10000">
                      <a:moveTo>
                        <a:pt x="8510" y="876"/>
                      </a:moveTo>
                      <a:cubicBezTo>
                        <a:pt x="7692" y="449"/>
                        <a:pt x="5138" y="0"/>
                        <a:pt x="5596" y="876"/>
                      </a:cubicBezTo>
                      <a:cubicBezTo>
                        <a:pt x="6875" y="3371"/>
                        <a:pt x="2844" y="3371"/>
                        <a:pt x="4121" y="876"/>
                      </a:cubicBezTo>
                      <a:cubicBezTo>
                        <a:pt x="4579" y="0"/>
                        <a:pt x="1945" y="301"/>
                        <a:pt x="1128" y="728"/>
                      </a:cubicBezTo>
                      <a:cubicBezTo>
                        <a:pt x="585" y="1507"/>
                        <a:pt x="0" y="3587"/>
                        <a:pt x="14" y="4986"/>
                      </a:cubicBezTo>
                      <a:cubicBezTo>
                        <a:pt x="28" y="6385"/>
                        <a:pt x="666" y="8528"/>
                        <a:pt x="1209" y="9124"/>
                      </a:cubicBezTo>
                      <a:cubicBezTo>
                        <a:pt x="2026" y="9551"/>
                        <a:pt x="4579" y="10000"/>
                        <a:pt x="4121" y="9124"/>
                      </a:cubicBezTo>
                      <a:cubicBezTo>
                        <a:pt x="2844" y="6607"/>
                        <a:pt x="6875" y="6607"/>
                        <a:pt x="5596" y="9124"/>
                      </a:cubicBezTo>
                      <a:cubicBezTo>
                        <a:pt x="5138" y="10000"/>
                        <a:pt x="7692" y="9551"/>
                        <a:pt x="8510" y="9124"/>
                      </a:cubicBezTo>
                      <a:cubicBezTo>
                        <a:pt x="8131" y="8180"/>
                        <a:pt x="7732" y="5303"/>
                        <a:pt x="8510" y="5820"/>
                      </a:cubicBezTo>
                      <a:cubicBezTo>
                        <a:pt x="10724" y="7258"/>
                        <a:pt x="10724" y="2719"/>
                        <a:pt x="8510" y="4180"/>
                      </a:cubicBezTo>
                      <a:cubicBezTo>
                        <a:pt x="7732" y="4697"/>
                        <a:pt x="8131" y="1798"/>
                        <a:pt x="8510" y="876"/>
                      </a:cubicBezTo>
                      <a:close/>
                    </a:path>
                  </a:pathLst>
                </a:custGeom>
                <a:solidFill>
                  <a:schemeClr val="accent5"/>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90" name="Freeform 70"/>
                <p:cNvSpPr>
                  <a:spLocks/>
                </p:cNvSpPr>
                <p:nvPr/>
              </p:nvSpPr>
              <p:spPr bwMode="auto">
                <a:xfrm>
                  <a:off x="6815142" y="3827532"/>
                  <a:ext cx="1591708" cy="1792042"/>
                </a:xfrm>
                <a:custGeom>
                  <a:avLst/>
                  <a:gdLst/>
                  <a:ahLst/>
                  <a:cxnLst>
                    <a:cxn ang="0">
                      <a:pos x="406" y="112"/>
                    </a:cxn>
                    <a:cxn ang="0">
                      <a:pos x="260" y="112"/>
                    </a:cxn>
                    <a:cxn ang="0">
                      <a:pos x="186" y="112"/>
                    </a:cxn>
                    <a:cxn ang="0">
                      <a:pos x="40" y="112"/>
                    </a:cxn>
                    <a:cxn ang="0">
                      <a:pos x="40" y="258"/>
                    </a:cxn>
                    <a:cxn ang="0">
                      <a:pos x="40" y="331"/>
                    </a:cxn>
                    <a:cxn ang="0">
                      <a:pos x="40" y="478"/>
                    </a:cxn>
                    <a:cxn ang="0">
                      <a:pos x="186" y="478"/>
                    </a:cxn>
                    <a:cxn ang="0">
                      <a:pos x="260" y="478"/>
                    </a:cxn>
                    <a:cxn ang="0">
                      <a:pos x="406" y="478"/>
                    </a:cxn>
                    <a:cxn ang="0">
                      <a:pos x="406" y="331"/>
                    </a:cxn>
                    <a:cxn ang="0">
                      <a:pos x="406" y="258"/>
                    </a:cxn>
                    <a:cxn ang="0">
                      <a:pos x="406" y="112"/>
                    </a:cxn>
                  </a:cxnLst>
                  <a:rect l="0" t="0" r="r" b="b"/>
                  <a:pathLst>
                    <a:path w="446" h="589">
                      <a:moveTo>
                        <a:pt x="406" y="112"/>
                      </a:moveTo>
                      <a:cubicBezTo>
                        <a:pt x="365" y="131"/>
                        <a:pt x="237" y="151"/>
                        <a:pt x="260" y="112"/>
                      </a:cubicBezTo>
                      <a:cubicBezTo>
                        <a:pt x="324" y="0"/>
                        <a:pt x="122" y="0"/>
                        <a:pt x="186" y="112"/>
                      </a:cubicBezTo>
                      <a:cubicBezTo>
                        <a:pt x="209" y="151"/>
                        <a:pt x="81" y="131"/>
                        <a:pt x="40" y="112"/>
                      </a:cubicBezTo>
                      <a:cubicBezTo>
                        <a:pt x="21" y="153"/>
                        <a:pt x="0" y="281"/>
                        <a:pt x="40" y="258"/>
                      </a:cubicBezTo>
                      <a:cubicBezTo>
                        <a:pt x="151" y="194"/>
                        <a:pt x="151" y="395"/>
                        <a:pt x="40" y="331"/>
                      </a:cubicBezTo>
                      <a:cubicBezTo>
                        <a:pt x="0" y="308"/>
                        <a:pt x="21" y="436"/>
                        <a:pt x="40" y="478"/>
                      </a:cubicBezTo>
                      <a:cubicBezTo>
                        <a:pt x="81" y="458"/>
                        <a:pt x="209" y="438"/>
                        <a:pt x="186" y="478"/>
                      </a:cubicBezTo>
                      <a:cubicBezTo>
                        <a:pt x="122" y="589"/>
                        <a:pt x="324" y="589"/>
                        <a:pt x="260" y="478"/>
                      </a:cubicBezTo>
                      <a:cubicBezTo>
                        <a:pt x="237" y="438"/>
                        <a:pt x="365" y="458"/>
                        <a:pt x="406" y="478"/>
                      </a:cubicBezTo>
                      <a:cubicBezTo>
                        <a:pt x="425" y="436"/>
                        <a:pt x="446" y="308"/>
                        <a:pt x="406" y="331"/>
                      </a:cubicBezTo>
                      <a:cubicBezTo>
                        <a:pt x="295" y="395"/>
                        <a:pt x="295" y="194"/>
                        <a:pt x="406" y="258"/>
                      </a:cubicBezTo>
                      <a:cubicBezTo>
                        <a:pt x="446" y="281"/>
                        <a:pt x="425" y="153"/>
                        <a:pt x="406" y="112"/>
                      </a:cubicBezTo>
                      <a:close/>
                    </a:path>
                  </a:pathLst>
                </a:custGeom>
                <a:solidFill>
                  <a:schemeClr val="accent5"/>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91" name="Rectangle 190"/>
                <p:cNvSpPr/>
                <p:nvPr/>
              </p:nvSpPr>
              <p:spPr>
                <a:xfrm>
                  <a:off x="1771834" y="2211004"/>
                  <a:ext cx="1111066" cy="369408"/>
                </a:xfrm>
                <a:prstGeom prst="rect">
                  <a:avLst/>
                </a:prstGeom>
              </p:spPr>
              <p:txBody>
                <a:bodyPr wrap="square">
                  <a:spAutoFit/>
                </a:bodyPr>
                <a:lstStyle/>
                <a:p>
                  <a:pPr algn="ctr"/>
                  <a:r>
                    <a:rPr lang="en-US" sz="1050" dirty="0" smtClean="0">
                      <a:solidFill>
                        <a:srgbClr val="FFFFFF"/>
                      </a:solidFill>
                      <a:latin typeface="HelveticaNeue LT 65 Medium"/>
                    </a:rPr>
                    <a:t>Process management</a:t>
                  </a:r>
                </a:p>
              </p:txBody>
            </p:sp>
            <p:sp>
              <p:nvSpPr>
                <p:cNvPr id="192" name="Rectangle 191"/>
                <p:cNvSpPr/>
                <p:nvPr/>
              </p:nvSpPr>
              <p:spPr>
                <a:xfrm>
                  <a:off x="397654" y="4454960"/>
                  <a:ext cx="1111066" cy="383090"/>
                </a:xfrm>
                <a:prstGeom prst="rect">
                  <a:avLst/>
                </a:prstGeom>
              </p:spPr>
              <p:txBody>
                <a:bodyPr wrap="square">
                  <a:spAutoFit/>
                </a:bodyPr>
                <a:lstStyle/>
                <a:p>
                  <a:pPr algn="ctr"/>
                  <a:r>
                    <a:rPr lang="en-US" sz="1050" dirty="0" smtClean="0">
                      <a:solidFill>
                        <a:srgbClr val="FFFFFF"/>
                      </a:solidFill>
                      <a:latin typeface="HelveticaNeue LT 65 Medium"/>
                    </a:rPr>
                    <a:t>External advisors</a:t>
                  </a:r>
                </a:p>
              </p:txBody>
            </p:sp>
            <p:sp>
              <p:nvSpPr>
                <p:cNvPr id="193" name="Rectangle 192"/>
                <p:cNvSpPr/>
                <p:nvPr/>
              </p:nvSpPr>
              <p:spPr>
                <a:xfrm>
                  <a:off x="7056644" y="4500570"/>
                  <a:ext cx="1111066" cy="383090"/>
                </a:xfrm>
                <a:prstGeom prst="rect">
                  <a:avLst/>
                </a:prstGeom>
              </p:spPr>
              <p:txBody>
                <a:bodyPr wrap="square">
                  <a:spAutoFit/>
                </a:bodyPr>
                <a:lstStyle/>
                <a:p>
                  <a:pPr algn="ctr"/>
                  <a:r>
                    <a:rPr lang="en-US" sz="1050" dirty="0" smtClean="0">
                      <a:solidFill>
                        <a:srgbClr val="FFFFFF"/>
                      </a:solidFill>
                      <a:latin typeface="HelveticaNeue LT 65 Medium"/>
                    </a:rPr>
                    <a:t>Deal </a:t>
                  </a:r>
                </a:p>
                <a:p>
                  <a:pPr algn="ctr"/>
                  <a:r>
                    <a:rPr lang="en-US" sz="1050" dirty="0" smtClean="0">
                      <a:solidFill>
                        <a:srgbClr val="FFFFFF"/>
                      </a:solidFill>
                      <a:latin typeface="HelveticaNeue LT 65 Medium"/>
                    </a:rPr>
                    <a:t>resources</a:t>
                  </a:r>
                </a:p>
              </p:txBody>
            </p:sp>
            <p:sp>
              <p:nvSpPr>
                <p:cNvPr id="194" name="Rectangle 193"/>
                <p:cNvSpPr/>
                <p:nvPr/>
              </p:nvSpPr>
              <p:spPr>
                <a:xfrm>
                  <a:off x="4303102" y="4437448"/>
                  <a:ext cx="1111066" cy="383090"/>
                </a:xfrm>
                <a:prstGeom prst="rect">
                  <a:avLst/>
                </a:prstGeom>
              </p:spPr>
              <p:txBody>
                <a:bodyPr wrap="square">
                  <a:spAutoFit/>
                </a:bodyPr>
                <a:lstStyle/>
                <a:p>
                  <a:pPr algn="ctr"/>
                  <a:r>
                    <a:rPr lang="en-US" sz="1050" dirty="0" smtClean="0">
                      <a:solidFill>
                        <a:srgbClr val="FFFFFF"/>
                      </a:solidFill>
                      <a:latin typeface="HelveticaNeue LT 65 Medium"/>
                    </a:rPr>
                    <a:t>Execution speed</a:t>
                  </a:r>
                </a:p>
              </p:txBody>
            </p:sp>
            <p:sp>
              <p:nvSpPr>
                <p:cNvPr id="195" name="Rectangle 194"/>
                <p:cNvSpPr/>
                <p:nvPr/>
              </p:nvSpPr>
              <p:spPr>
                <a:xfrm>
                  <a:off x="3061950" y="3329596"/>
                  <a:ext cx="1111066" cy="383090"/>
                </a:xfrm>
                <a:prstGeom prst="rect">
                  <a:avLst/>
                </a:prstGeom>
              </p:spPr>
              <p:txBody>
                <a:bodyPr wrap="square">
                  <a:spAutoFit/>
                </a:bodyPr>
                <a:lstStyle/>
                <a:p>
                  <a:pPr algn="ctr"/>
                  <a:r>
                    <a:rPr lang="en-US" sz="1050" dirty="0" smtClean="0">
                      <a:solidFill>
                        <a:srgbClr val="FFFFFF"/>
                      </a:solidFill>
                      <a:latin typeface="HelveticaNeue LT 65 Medium"/>
                    </a:rPr>
                    <a:t>Transaction expertise</a:t>
                  </a:r>
                </a:p>
              </p:txBody>
            </p:sp>
          </p:grpSp>
          <p:sp>
            <p:nvSpPr>
              <p:cNvPr id="185" name="Freeform 62"/>
              <p:cNvSpPr>
                <a:spLocks/>
              </p:cNvSpPr>
              <p:nvPr/>
            </p:nvSpPr>
            <p:spPr bwMode="auto">
              <a:xfrm rot="10800000">
                <a:off x="5260222" y="4109093"/>
                <a:ext cx="916877" cy="1204288"/>
              </a:xfrm>
              <a:custGeom>
                <a:avLst/>
                <a:gdLst>
                  <a:gd name="connsiteX0" fmla="*/ 8112 w 10000"/>
                  <a:gd name="connsiteY0" fmla="*/ 876 h 10000"/>
                  <a:gd name="connsiteX1" fmla="*/ 5629 w 10000"/>
                  <a:gd name="connsiteY1" fmla="*/ 876 h 10000"/>
                  <a:gd name="connsiteX2" fmla="*/ 4371 w 10000"/>
                  <a:gd name="connsiteY2" fmla="*/ 876 h 10000"/>
                  <a:gd name="connsiteX3" fmla="*/ 1888 w 10000"/>
                  <a:gd name="connsiteY3" fmla="*/ 876 h 10000"/>
                  <a:gd name="connsiteX4" fmla="*/ 1888 w 10000"/>
                  <a:gd name="connsiteY4" fmla="*/ 4180 h 10000"/>
                  <a:gd name="connsiteX5" fmla="*/ 1888 w 10000"/>
                  <a:gd name="connsiteY5" fmla="*/ 5820 h 10000"/>
                  <a:gd name="connsiteX6" fmla="*/ 1888 w 10000"/>
                  <a:gd name="connsiteY6" fmla="*/ 9124 h 10000"/>
                  <a:gd name="connsiteX7" fmla="*/ 4371 w 10000"/>
                  <a:gd name="connsiteY7" fmla="*/ 9124 h 10000"/>
                  <a:gd name="connsiteX8" fmla="*/ 5629 w 10000"/>
                  <a:gd name="connsiteY8" fmla="*/ 9124 h 10000"/>
                  <a:gd name="connsiteX9" fmla="*/ 8797 w 10000"/>
                  <a:gd name="connsiteY9" fmla="*/ 9025 h 10000"/>
                  <a:gd name="connsiteX10" fmla="*/ 8112 w 10000"/>
                  <a:gd name="connsiteY10" fmla="*/ 5820 h 10000"/>
                  <a:gd name="connsiteX11" fmla="*/ 8112 w 10000"/>
                  <a:gd name="connsiteY11" fmla="*/ 4180 h 10000"/>
                  <a:gd name="connsiteX12" fmla="*/ 8112 w 10000"/>
                  <a:gd name="connsiteY12" fmla="*/ 876 h 10000"/>
                  <a:gd name="connsiteX0" fmla="*/ 8684 w 10000"/>
                  <a:gd name="connsiteY0" fmla="*/ 630 h 10000"/>
                  <a:gd name="connsiteX1" fmla="*/ 5629 w 10000"/>
                  <a:gd name="connsiteY1" fmla="*/ 876 h 10000"/>
                  <a:gd name="connsiteX2" fmla="*/ 4371 w 10000"/>
                  <a:gd name="connsiteY2" fmla="*/ 876 h 10000"/>
                  <a:gd name="connsiteX3" fmla="*/ 1888 w 10000"/>
                  <a:gd name="connsiteY3" fmla="*/ 876 h 10000"/>
                  <a:gd name="connsiteX4" fmla="*/ 1888 w 10000"/>
                  <a:gd name="connsiteY4" fmla="*/ 4180 h 10000"/>
                  <a:gd name="connsiteX5" fmla="*/ 1888 w 10000"/>
                  <a:gd name="connsiteY5" fmla="*/ 5820 h 10000"/>
                  <a:gd name="connsiteX6" fmla="*/ 1888 w 10000"/>
                  <a:gd name="connsiteY6" fmla="*/ 9124 h 10000"/>
                  <a:gd name="connsiteX7" fmla="*/ 4371 w 10000"/>
                  <a:gd name="connsiteY7" fmla="*/ 9124 h 10000"/>
                  <a:gd name="connsiteX8" fmla="*/ 5629 w 10000"/>
                  <a:gd name="connsiteY8" fmla="*/ 9124 h 10000"/>
                  <a:gd name="connsiteX9" fmla="*/ 8797 w 10000"/>
                  <a:gd name="connsiteY9" fmla="*/ 9025 h 10000"/>
                  <a:gd name="connsiteX10" fmla="*/ 8112 w 10000"/>
                  <a:gd name="connsiteY10" fmla="*/ 5820 h 10000"/>
                  <a:gd name="connsiteX11" fmla="*/ 8112 w 10000"/>
                  <a:gd name="connsiteY11" fmla="*/ 4180 h 10000"/>
                  <a:gd name="connsiteX12" fmla="*/ 8684 w 10000"/>
                  <a:gd name="connsiteY12" fmla="*/ 630 h 10000"/>
                  <a:gd name="connsiteX0" fmla="*/ 8684 w 10000"/>
                  <a:gd name="connsiteY0" fmla="*/ 630 h 10000"/>
                  <a:gd name="connsiteX1" fmla="*/ 5629 w 10000"/>
                  <a:gd name="connsiteY1" fmla="*/ 876 h 10000"/>
                  <a:gd name="connsiteX2" fmla="*/ 4371 w 10000"/>
                  <a:gd name="connsiteY2" fmla="*/ 876 h 10000"/>
                  <a:gd name="connsiteX3" fmla="*/ 1888 w 10000"/>
                  <a:gd name="connsiteY3" fmla="*/ 876 h 10000"/>
                  <a:gd name="connsiteX4" fmla="*/ 1888 w 10000"/>
                  <a:gd name="connsiteY4" fmla="*/ 4180 h 10000"/>
                  <a:gd name="connsiteX5" fmla="*/ 1888 w 10000"/>
                  <a:gd name="connsiteY5" fmla="*/ 5820 h 10000"/>
                  <a:gd name="connsiteX6" fmla="*/ 1888 w 10000"/>
                  <a:gd name="connsiteY6" fmla="*/ 9124 h 10000"/>
                  <a:gd name="connsiteX7" fmla="*/ 4371 w 10000"/>
                  <a:gd name="connsiteY7" fmla="*/ 9124 h 10000"/>
                  <a:gd name="connsiteX8" fmla="*/ 5629 w 10000"/>
                  <a:gd name="connsiteY8" fmla="*/ 9124 h 10000"/>
                  <a:gd name="connsiteX9" fmla="*/ 8660 w 10000"/>
                  <a:gd name="connsiteY9" fmla="*/ 8715 h 10000"/>
                  <a:gd name="connsiteX10" fmla="*/ 8112 w 10000"/>
                  <a:gd name="connsiteY10" fmla="*/ 5820 h 10000"/>
                  <a:gd name="connsiteX11" fmla="*/ 8112 w 10000"/>
                  <a:gd name="connsiteY11" fmla="*/ 4180 h 10000"/>
                  <a:gd name="connsiteX12" fmla="*/ 8684 w 10000"/>
                  <a:gd name="connsiteY12" fmla="*/ 630 h 10000"/>
                  <a:gd name="connsiteX0" fmla="*/ 8684 w 10000"/>
                  <a:gd name="connsiteY0" fmla="*/ 630 h 10000"/>
                  <a:gd name="connsiteX1" fmla="*/ 5629 w 10000"/>
                  <a:gd name="connsiteY1" fmla="*/ 876 h 10000"/>
                  <a:gd name="connsiteX2" fmla="*/ 4371 w 10000"/>
                  <a:gd name="connsiteY2" fmla="*/ 876 h 10000"/>
                  <a:gd name="connsiteX3" fmla="*/ 1888 w 10000"/>
                  <a:gd name="connsiteY3" fmla="*/ 876 h 10000"/>
                  <a:gd name="connsiteX4" fmla="*/ 1888 w 10000"/>
                  <a:gd name="connsiteY4" fmla="*/ 4180 h 10000"/>
                  <a:gd name="connsiteX5" fmla="*/ 1888 w 10000"/>
                  <a:gd name="connsiteY5" fmla="*/ 5820 h 10000"/>
                  <a:gd name="connsiteX6" fmla="*/ 1888 w 10000"/>
                  <a:gd name="connsiteY6" fmla="*/ 9124 h 10000"/>
                  <a:gd name="connsiteX7" fmla="*/ 4371 w 10000"/>
                  <a:gd name="connsiteY7" fmla="*/ 9124 h 10000"/>
                  <a:gd name="connsiteX8" fmla="*/ 8660 w 10000"/>
                  <a:gd name="connsiteY8" fmla="*/ 8715 h 10000"/>
                  <a:gd name="connsiteX9" fmla="*/ 8112 w 10000"/>
                  <a:gd name="connsiteY9" fmla="*/ 5820 h 10000"/>
                  <a:gd name="connsiteX10" fmla="*/ 8112 w 10000"/>
                  <a:gd name="connsiteY10" fmla="*/ 4180 h 10000"/>
                  <a:gd name="connsiteX11" fmla="*/ 8684 w 10000"/>
                  <a:gd name="connsiteY11" fmla="*/ 630 h 10000"/>
                  <a:gd name="connsiteX0" fmla="*/ 8684 w 10000"/>
                  <a:gd name="connsiteY0" fmla="*/ 630 h 9606"/>
                  <a:gd name="connsiteX1" fmla="*/ 5629 w 10000"/>
                  <a:gd name="connsiteY1" fmla="*/ 876 h 9606"/>
                  <a:gd name="connsiteX2" fmla="*/ 4371 w 10000"/>
                  <a:gd name="connsiteY2" fmla="*/ 876 h 9606"/>
                  <a:gd name="connsiteX3" fmla="*/ 1888 w 10000"/>
                  <a:gd name="connsiteY3" fmla="*/ 876 h 9606"/>
                  <a:gd name="connsiteX4" fmla="*/ 1888 w 10000"/>
                  <a:gd name="connsiteY4" fmla="*/ 4180 h 9606"/>
                  <a:gd name="connsiteX5" fmla="*/ 1888 w 10000"/>
                  <a:gd name="connsiteY5" fmla="*/ 5820 h 9606"/>
                  <a:gd name="connsiteX6" fmla="*/ 1888 w 10000"/>
                  <a:gd name="connsiteY6" fmla="*/ 9124 h 9606"/>
                  <a:gd name="connsiteX7" fmla="*/ 8660 w 10000"/>
                  <a:gd name="connsiteY7" fmla="*/ 8715 h 9606"/>
                  <a:gd name="connsiteX8" fmla="*/ 8112 w 10000"/>
                  <a:gd name="connsiteY8" fmla="*/ 5820 h 9606"/>
                  <a:gd name="connsiteX9" fmla="*/ 8112 w 10000"/>
                  <a:gd name="connsiteY9" fmla="*/ 4180 h 9606"/>
                  <a:gd name="connsiteX10" fmla="*/ 8684 w 10000"/>
                  <a:gd name="connsiteY10" fmla="*/ 630 h 9606"/>
                  <a:gd name="connsiteX0" fmla="*/ 8684 w 10000"/>
                  <a:gd name="connsiteY0" fmla="*/ 656 h 10089"/>
                  <a:gd name="connsiteX1" fmla="*/ 5629 w 10000"/>
                  <a:gd name="connsiteY1" fmla="*/ 912 h 10089"/>
                  <a:gd name="connsiteX2" fmla="*/ 4371 w 10000"/>
                  <a:gd name="connsiteY2" fmla="*/ 912 h 10089"/>
                  <a:gd name="connsiteX3" fmla="*/ 1888 w 10000"/>
                  <a:gd name="connsiteY3" fmla="*/ 912 h 10089"/>
                  <a:gd name="connsiteX4" fmla="*/ 1888 w 10000"/>
                  <a:gd name="connsiteY4" fmla="*/ 4351 h 10089"/>
                  <a:gd name="connsiteX5" fmla="*/ 1888 w 10000"/>
                  <a:gd name="connsiteY5" fmla="*/ 6059 h 10089"/>
                  <a:gd name="connsiteX6" fmla="*/ 1888 w 10000"/>
                  <a:gd name="connsiteY6" fmla="*/ 9498 h 10089"/>
                  <a:gd name="connsiteX7" fmla="*/ 5403 w 10000"/>
                  <a:gd name="connsiteY7" fmla="*/ 9607 h 10089"/>
                  <a:gd name="connsiteX8" fmla="*/ 8660 w 10000"/>
                  <a:gd name="connsiteY8" fmla="*/ 9072 h 10089"/>
                  <a:gd name="connsiteX9" fmla="*/ 8112 w 10000"/>
                  <a:gd name="connsiteY9" fmla="*/ 6059 h 10089"/>
                  <a:gd name="connsiteX10" fmla="*/ 8112 w 10000"/>
                  <a:gd name="connsiteY10" fmla="*/ 4351 h 10089"/>
                  <a:gd name="connsiteX11" fmla="*/ 8684 w 10000"/>
                  <a:gd name="connsiteY11" fmla="*/ 656 h 10089"/>
                  <a:gd name="connsiteX0" fmla="*/ 8684 w 10000"/>
                  <a:gd name="connsiteY0" fmla="*/ 656 h 11773"/>
                  <a:gd name="connsiteX1" fmla="*/ 5629 w 10000"/>
                  <a:gd name="connsiteY1" fmla="*/ 912 h 11773"/>
                  <a:gd name="connsiteX2" fmla="*/ 4371 w 10000"/>
                  <a:gd name="connsiteY2" fmla="*/ 912 h 11773"/>
                  <a:gd name="connsiteX3" fmla="*/ 1888 w 10000"/>
                  <a:gd name="connsiteY3" fmla="*/ 912 h 11773"/>
                  <a:gd name="connsiteX4" fmla="*/ 1888 w 10000"/>
                  <a:gd name="connsiteY4" fmla="*/ 4351 h 11773"/>
                  <a:gd name="connsiteX5" fmla="*/ 1888 w 10000"/>
                  <a:gd name="connsiteY5" fmla="*/ 6059 h 11773"/>
                  <a:gd name="connsiteX6" fmla="*/ 1888 w 10000"/>
                  <a:gd name="connsiteY6" fmla="*/ 9498 h 11773"/>
                  <a:gd name="connsiteX7" fmla="*/ 5361 w 10000"/>
                  <a:gd name="connsiteY7" fmla="*/ 11702 h 11773"/>
                  <a:gd name="connsiteX8" fmla="*/ 8660 w 10000"/>
                  <a:gd name="connsiteY8" fmla="*/ 9072 h 11773"/>
                  <a:gd name="connsiteX9" fmla="*/ 8112 w 10000"/>
                  <a:gd name="connsiteY9" fmla="*/ 6059 h 11773"/>
                  <a:gd name="connsiteX10" fmla="*/ 8112 w 10000"/>
                  <a:gd name="connsiteY10" fmla="*/ 4351 h 11773"/>
                  <a:gd name="connsiteX11" fmla="*/ 8684 w 10000"/>
                  <a:gd name="connsiteY11" fmla="*/ 656 h 11773"/>
                  <a:gd name="connsiteX0" fmla="*/ 8684 w 10000"/>
                  <a:gd name="connsiteY0" fmla="*/ 656 h 11852"/>
                  <a:gd name="connsiteX1" fmla="*/ 5629 w 10000"/>
                  <a:gd name="connsiteY1" fmla="*/ 912 h 11852"/>
                  <a:gd name="connsiteX2" fmla="*/ 4371 w 10000"/>
                  <a:gd name="connsiteY2" fmla="*/ 912 h 11852"/>
                  <a:gd name="connsiteX3" fmla="*/ 1888 w 10000"/>
                  <a:gd name="connsiteY3" fmla="*/ 912 h 11852"/>
                  <a:gd name="connsiteX4" fmla="*/ 1888 w 10000"/>
                  <a:gd name="connsiteY4" fmla="*/ 4351 h 11852"/>
                  <a:gd name="connsiteX5" fmla="*/ 1888 w 10000"/>
                  <a:gd name="connsiteY5" fmla="*/ 6059 h 11852"/>
                  <a:gd name="connsiteX6" fmla="*/ 1888 w 10000"/>
                  <a:gd name="connsiteY6" fmla="*/ 9498 h 11852"/>
                  <a:gd name="connsiteX7" fmla="*/ 5361 w 10000"/>
                  <a:gd name="connsiteY7" fmla="*/ 11702 h 11852"/>
                  <a:gd name="connsiteX8" fmla="*/ 7774 w 10000"/>
                  <a:gd name="connsiteY8" fmla="*/ 8600 h 11852"/>
                  <a:gd name="connsiteX9" fmla="*/ 8112 w 10000"/>
                  <a:gd name="connsiteY9" fmla="*/ 6059 h 11852"/>
                  <a:gd name="connsiteX10" fmla="*/ 8112 w 10000"/>
                  <a:gd name="connsiteY10" fmla="*/ 4351 h 11852"/>
                  <a:gd name="connsiteX11" fmla="*/ 8684 w 10000"/>
                  <a:gd name="connsiteY11" fmla="*/ 656 h 11852"/>
                  <a:gd name="connsiteX0" fmla="*/ 8684 w 10000"/>
                  <a:gd name="connsiteY0" fmla="*/ 656 h 11731"/>
                  <a:gd name="connsiteX1" fmla="*/ 5629 w 10000"/>
                  <a:gd name="connsiteY1" fmla="*/ 912 h 11731"/>
                  <a:gd name="connsiteX2" fmla="*/ 4371 w 10000"/>
                  <a:gd name="connsiteY2" fmla="*/ 912 h 11731"/>
                  <a:gd name="connsiteX3" fmla="*/ 1888 w 10000"/>
                  <a:gd name="connsiteY3" fmla="*/ 912 h 11731"/>
                  <a:gd name="connsiteX4" fmla="*/ 1888 w 10000"/>
                  <a:gd name="connsiteY4" fmla="*/ 4351 h 11731"/>
                  <a:gd name="connsiteX5" fmla="*/ 1888 w 10000"/>
                  <a:gd name="connsiteY5" fmla="*/ 6059 h 11731"/>
                  <a:gd name="connsiteX6" fmla="*/ 1888 w 10000"/>
                  <a:gd name="connsiteY6" fmla="*/ 9498 h 11731"/>
                  <a:gd name="connsiteX7" fmla="*/ 5361 w 10000"/>
                  <a:gd name="connsiteY7" fmla="*/ 11702 h 11731"/>
                  <a:gd name="connsiteX8" fmla="*/ 8534 w 10000"/>
                  <a:gd name="connsiteY8" fmla="*/ 9327 h 11731"/>
                  <a:gd name="connsiteX9" fmla="*/ 8112 w 10000"/>
                  <a:gd name="connsiteY9" fmla="*/ 6059 h 11731"/>
                  <a:gd name="connsiteX10" fmla="*/ 8112 w 10000"/>
                  <a:gd name="connsiteY10" fmla="*/ 4351 h 11731"/>
                  <a:gd name="connsiteX11" fmla="*/ 8684 w 10000"/>
                  <a:gd name="connsiteY11" fmla="*/ 656 h 11731"/>
                  <a:gd name="connsiteX0" fmla="*/ 8684 w 10000"/>
                  <a:gd name="connsiteY0" fmla="*/ 656 h 11718"/>
                  <a:gd name="connsiteX1" fmla="*/ 5629 w 10000"/>
                  <a:gd name="connsiteY1" fmla="*/ 912 h 11718"/>
                  <a:gd name="connsiteX2" fmla="*/ 4371 w 10000"/>
                  <a:gd name="connsiteY2" fmla="*/ 912 h 11718"/>
                  <a:gd name="connsiteX3" fmla="*/ 1888 w 10000"/>
                  <a:gd name="connsiteY3" fmla="*/ 912 h 11718"/>
                  <a:gd name="connsiteX4" fmla="*/ 1888 w 10000"/>
                  <a:gd name="connsiteY4" fmla="*/ 4351 h 11718"/>
                  <a:gd name="connsiteX5" fmla="*/ 1888 w 10000"/>
                  <a:gd name="connsiteY5" fmla="*/ 6059 h 11718"/>
                  <a:gd name="connsiteX6" fmla="*/ 1946 w 10000"/>
                  <a:gd name="connsiteY6" fmla="*/ 9234 h 11718"/>
                  <a:gd name="connsiteX7" fmla="*/ 5361 w 10000"/>
                  <a:gd name="connsiteY7" fmla="*/ 11702 h 11718"/>
                  <a:gd name="connsiteX8" fmla="*/ 8534 w 10000"/>
                  <a:gd name="connsiteY8" fmla="*/ 9327 h 11718"/>
                  <a:gd name="connsiteX9" fmla="*/ 8112 w 10000"/>
                  <a:gd name="connsiteY9" fmla="*/ 6059 h 11718"/>
                  <a:gd name="connsiteX10" fmla="*/ 8112 w 10000"/>
                  <a:gd name="connsiteY10" fmla="*/ 4351 h 11718"/>
                  <a:gd name="connsiteX11" fmla="*/ 8684 w 10000"/>
                  <a:gd name="connsiteY11" fmla="*/ 656 h 11718"/>
                  <a:gd name="connsiteX0" fmla="*/ 8684 w 10000"/>
                  <a:gd name="connsiteY0" fmla="*/ 656 h 9918"/>
                  <a:gd name="connsiteX1" fmla="*/ 5629 w 10000"/>
                  <a:gd name="connsiteY1" fmla="*/ 912 h 9918"/>
                  <a:gd name="connsiteX2" fmla="*/ 4371 w 10000"/>
                  <a:gd name="connsiteY2" fmla="*/ 912 h 9918"/>
                  <a:gd name="connsiteX3" fmla="*/ 1888 w 10000"/>
                  <a:gd name="connsiteY3" fmla="*/ 912 h 9918"/>
                  <a:gd name="connsiteX4" fmla="*/ 1888 w 10000"/>
                  <a:gd name="connsiteY4" fmla="*/ 4351 h 9918"/>
                  <a:gd name="connsiteX5" fmla="*/ 1888 w 10000"/>
                  <a:gd name="connsiteY5" fmla="*/ 6059 h 9918"/>
                  <a:gd name="connsiteX6" fmla="*/ 1946 w 10000"/>
                  <a:gd name="connsiteY6" fmla="*/ 9234 h 9918"/>
                  <a:gd name="connsiteX7" fmla="*/ 5633 w 10000"/>
                  <a:gd name="connsiteY7" fmla="*/ 6841 h 9918"/>
                  <a:gd name="connsiteX8" fmla="*/ 8534 w 10000"/>
                  <a:gd name="connsiteY8" fmla="*/ 9327 h 9918"/>
                  <a:gd name="connsiteX9" fmla="*/ 8112 w 10000"/>
                  <a:gd name="connsiteY9" fmla="*/ 6059 h 9918"/>
                  <a:gd name="connsiteX10" fmla="*/ 8112 w 10000"/>
                  <a:gd name="connsiteY10" fmla="*/ 4351 h 9918"/>
                  <a:gd name="connsiteX11" fmla="*/ 8684 w 10000"/>
                  <a:gd name="connsiteY11" fmla="*/ 656 h 9918"/>
                  <a:gd name="connsiteX0" fmla="*/ 8684 w 10000"/>
                  <a:gd name="connsiteY0" fmla="*/ 661 h 10000"/>
                  <a:gd name="connsiteX1" fmla="*/ 5629 w 10000"/>
                  <a:gd name="connsiteY1" fmla="*/ 920 h 10000"/>
                  <a:gd name="connsiteX2" fmla="*/ 4371 w 10000"/>
                  <a:gd name="connsiteY2" fmla="*/ 920 h 10000"/>
                  <a:gd name="connsiteX3" fmla="*/ 1888 w 10000"/>
                  <a:gd name="connsiteY3" fmla="*/ 920 h 10000"/>
                  <a:gd name="connsiteX4" fmla="*/ 1888 w 10000"/>
                  <a:gd name="connsiteY4" fmla="*/ 4387 h 10000"/>
                  <a:gd name="connsiteX5" fmla="*/ 1888 w 10000"/>
                  <a:gd name="connsiteY5" fmla="*/ 6109 h 10000"/>
                  <a:gd name="connsiteX6" fmla="*/ 4604 w 10000"/>
                  <a:gd name="connsiteY6" fmla="*/ 6339 h 10000"/>
                  <a:gd name="connsiteX7" fmla="*/ 5633 w 10000"/>
                  <a:gd name="connsiteY7" fmla="*/ 6898 h 10000"/>
                  <a:gd name="connsiteX8" fmla="*/ 8534 w 10000"/>
                  <a:gd name="connsiteY8" fmla="*/ 9404 h 10000"/>
                  <a:gd name="connsiteX9" fmla="*/ 8112 w 10000"/>
                  <a:gd name="connsiteY9" fmla="*/ 6109 h 10000"/>
                  <a:gd name="connsiteX10" fmla="*/ 8112 w 10000"/>
                  <a:gd name="connsiteY10" fmla="*/ 4387 h 10000"/>
                  <a:gd name="connsiteX11" fmla="*/ 8684 w 10000"/>
                  <a:gd name="connsiteY11" fmla="*/ 661 h 10000"/>
                  <a:gd name="connsiteX0" fmla="*/ 8684 w 10000"/>
                  <a:gd name="connsiteY0" fmla="*/ 661 h 10000"/>
                  <a:gd name="connsiteX1" fmla="*/ 5629 w 10000"/>
                  <a:gd name="connsiteY1" fmla="*/ 920 h 10000"/>
                  <a:gd name="connsiteX2" fmla="*/ 4371 w 10000"/>
                  <a:gd name="connsiteY2" fmla="*/ 920 h 10000"/>
                  <a:gd name="connsiteX3" fmla="*/ 1888 w 10000"/>
                  <a:gd name="connsiteY3" fmla="*/ 920 h 10000"/>
                  <a:gd name="connsiteX4" fmla="*/ 1888 w 10000"/>
                  <a:gd name="connsiteY4" fmla="*/ 4387 h 10000"/>
                  <a:gd name="connsiteX5" fmla="*/ 1888 w 10000"/>
                  <a:gd name="connsiteY5" fmla="*/ 6109 h 10000"/>
                  <a:gd name="connsiteX6" fmla="*/ 5633 w 10000"/>
                  <a:gd name="connsiteY6" fmla="*/ 6898 h 10000"/>
                  <a:gd name="connsiteX7" fmla="*/ 8534 w 10000"/>
                  <a:gd name="connsiteY7" fmla="*/ 9404 h 10000"/>
                  <a:gd name="connsiteX8" fmla="*/ 8112 w 10000"/>
                  <a:gd name="connsiteY8" fmla="*/ 6109 h 10000"/>
                  <a:gd name="connsiteX9" fmla="*/ 8112 w 10000"/>
                  <a:gd name="connsiteY9" fmla="*/ 4387 h 10000"/>
                  <a:gd name="connsiteX10" fmla="*/ 8684 w 10000"/>
                  <a:gd name="connsiteY10" fmla="*/ 661 h 10000"/>
                  <a:gd name="connsiteX0" fmla="*/ 6796 w 8112"/>
                  <a:gd name="connsiteY0" fmla="*/ 661 h 10000"/>
                  <a:gd name="connsiteX1" fmla="*/ 3741 w 8112"/>
                  <a:gd name="connsiteY1" fmla="*/ 920 h 10000"/>
                  <a:gd name="connsiteX2" fmla="*/ 2483 w 8112"/>
                  <a:gd name="connsiteY2" fmla="*/ 920 h 10000"/>
                  <a:gd name="connsiteX3" fmla="*/ 0 w 8112"/>
                  <a:gd name="connsiteY3" fmla="*/ 920 h 10000"/>
                  <a:gd name="connsiteX4" fmla="*/ 0 w 8112"/>
                  <a:gd name="connsiteY4" fmla="*/ 4387 h 10000"/>
                  <a:gd name="connsiteX5" fmla="*/ 3745 w 8112"/>
                  <a:gd name="connsiteY5" fmla="*/ 6898 h 10000"/>
                  <a:gd name="connsiteX6" fmla="*/ 6646 w 8112"/>
                  <a:gd name="connsiteY6" fmla="*/ 9404 h 10000"/>
                  <a:gd name="connsiteX7" fmla="*/ 6224 w 8112"/>
                  <a:gd name="connsiteY7" fmla="*/ 6109 h 10000"/>
                  <a:gd name="connsiteX8" fmla="*/ 6224 w 8112"/>
                  <a:gd name="connsiteY8" fmla="*/ 4387 h 10000"/>
                  <a:gd name="connsiteX9" fmla="*/ 6796 w 8112"/>
                  <a:gd name="connsiteY9" fmla="*/ 661 h 10000"/>
                  <a:gd name="connsiteX0" fmla="*/ 8378 w 10000"/>
                  <a:gd name="connsiteY0" fmla="*/ 661 h 10000"/>
                  <a:gd name="connsiteX1" fmla="*/ 4612 w 10000"/>
                  <a:gd name="connsiteY1" fmla="*/ 920 h 10000"/>
                  <a:gd name="connsiteX2" fmla="*/ 3061 w 10000"/>
                  <a:gd name="connsiteY2" fmla="*/ 920 h 10000"/>
                  <a:gd name="connsiteX3" fmla="*/ 0 w 10000"/>
                  <a:gd name="connsiteY3" fmla="*/ 920 h 10000"/>
                  <a:gd name="connsiteX4" fmla="*/ 4617 w 10000"/>
                  <a:gd name="connsiteY4" fmla="*/ 6898 h 10000"/>
                  <a:gd name="connsiteX5" fmla="*/ 8193 w 10000"/>
                  <a:gd name="connsiteY5" fmla="*/ 9404 h 10000"/>
                  <a:gd name="connsiteX6" fmla="*/ 7673 w 10000"/>
                  <a:gd name="connsiteY6" fmla="*/ 6109 h 10000"/>
                  <a:gd name="connsiteX7" fmla="*/ 7673 w 10000"/>
                  <a:gd name="connsiteY7" fmla="*/ 4387 h 10000"/>
                  <a:gd name="connsiteX8" fmla="*/ 8378 w 10000"/>
                  <a:gd name="connsiteY8" fmla="*/ 661 h 10000"/>
                  <a:gd name="connsiteX0" fmla="*/ 6660 w 8282"/>
                  <a:gd name="connsiteY0" fmla="*/ 661 h 10000"/>
                  <a:gd name="connsiteX1" fmla="*/ 2894 w 8282"/>
                  <a:gd name="connsiteY1" fmla="*/ 920 h 10000"/>
                  <a:gd name="connsiteX2" fmla="*/ 1343 w 8282"/>
                  <a:gd name="connsiteY2" fmla="*/ 920 h 10000"/>
                  <a:gd name="connsiteX3" fmla="*/ 2899 w 8282"/>
                  <a:gd name="connsiteY3" fmla="*/ 6898 h 10000"/>
                  <a:gd name="connsiteX4" fmla="*/ 6475 w 8282"/>
                  <a:gd name="connsiteY4" fmla="*/ 9404 h 10000"/>
                  <a:gd name="connsiteX5" fmla="*/ 5955 w 8282"/>
                  <a:gd name="connsiteY5" fmla="*/ 6109 h 10000"/>
                  <a:gd name="connsiteX6" fmla="*/ 5955 w 8282"/>
                  <a:gd name="connsiteY6" fmla="*/ 4387 h 10000"/>
                  <a:gd name="connsiteX7" fmla="*/ 6660 w 8282"/>
                  <a:gd name="connsiteY7" fmla="*/ 661 h 10000"/>
                  <a:gd name="connsiteX0" fmla="*/ 5305 w 7263"/>
                  <a:gd name="connsiteY0" fmla="*/ 661 h 10000"/>
                  <a:gd name="connsiteX1" fmla="*/ 757 w 7263"/>
                  <a:gd name="connsiteY1" fmla="*/ 920 h 10000"/>
                  <a:gd name="connsiteX2" fmla="*/ 763 w 7263"/>
                  <a:gd name="connsiteY2" fmla="*/ 6898 h 10000"/>
                  <a:gd name="connsiteX3" fmla="*/ 5081 w 7263"/>
                  <a:gd name="connsiteY3" fmla="*/ 9404 h 10000"/>
                  <a:gd name="connsiteX4" fmla="*/ 4453 w 7263"/>
                  <a:gd name="connsiteY4" fmla="*/ 6109 h 10000"/>
                  <a:gd name="connsiteX5" fmla="*/ 4453 w 7263"/>
                  <a:gd name="connsiteY5" fmla="*/ 4387 h 10000"/>
                  <a:gd name="connsiteX6" fmla="*/ 5305 w 7263"/>
                  <a:gd name="connsiteY6" fmla="*/ 661 h 10000"/>
                  <a:gd name="connsiteX0" fmla="*/ 6253 w 8949"/>
                  <a:gd name="connsiteY0" fmla="*/ 0 h 9339"/>
                  <a:gd name="connsiteX1" fmla="*/ 0 w 8949"/>
                  <a:gd name="connsiteY1" fmla="*/ 6237 h 9339"/>
                  <a:gd name="connsiteX2" fmla="*/ 5945 w 8949"/>
                  <a:gd name="connsiteY2" fmla="*/ 8743 h 9339"/>
                  <a:gd name="connsiteX3" fmla="*/ 5080 w 8949"/>
                  <a:gd name="connsiteY3" fmla="*/ 5448 h 9339"/>
                  <a:gd name="connsiteX4" fmla="*/ 5080 w 8949"/>
                  <a:gd name="connsiteY4" fmla="*/ 3726 h 9339"/>
                  <a:gd name="connsiteX5" fmla="*/ 6253 w 8949"/>
                  <a:gd name="connsiteY5" fmla="*/ 0 h 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9" h="9339">
                    <a:moveTo>
                      <a:pt x="6253" y="0"/>
                    </a:moveTo>
                    <a:cubicBezTo>
                      <a:pt x="5406" y="418"/>
                      <a:pt x="51" y="4780"/>
                      <a:pt x="0" y="6237"/>
                    </a:cubicBezTo>
                    <a:cubicBezTo>
                      <a:pt x="1342" y="6748"/>
                      <a:pt x="5021" y="9339"/>
                      <a:pt x="5945" y="8743"/>
                    </a:cubicBezTo>
                    <a:cubicBezTo>
                      <a:pt x="5284" y="7753"/>
                      <a:pt x="3721" y="4906"/>
                      <a:pt x="5080" y="5448"/>
                    </a:cubicBezTo>
                    <a:cubicBezTo>
                      <a:pt x="8949" y="6957"/>
                      <a:pt x="8949" y="2193"/>
                      <a:pt x="5080" y="3726"/>
                    </a:cubicBezTo>
                    <a:cubicBezTo>
                      <a:pt x="3721" y="4269"/>
                      <a:pt x="5591" y="968"/>
                      <a:pt x="6253" y="0"/>
                    </a:cubicBezTo>
                    <a:close/>
                  </a:path>
                </a:pathLst>
              </a:custGeom>
              <a:solidFill>
                <a:schemeClr val="bg1"/>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grpSp>
        <p:grpSp>
          <p:nvGrpSpPr>
            <p:cNvPr id="9" name="Group 571"/>
            <p:cNvGrpSpPr/>
            <p:nvPr/>
          </p:nvGrpSpPr>
          <p:grpSpPr>
            <a:xfrm>
              <a:off x="335574" y="1954912"/>
              <a:ext cx="8482905" cy="4429176"/>
              <a:chOff x="363538" y="1954912"/>
              <a:chExt cx="9189814" cy="4429176"/>
            </a:xfrm>
          </p:grpSpPr>
          <p:sp>
            <p:nvSpPr>
              <p:cNvPr id="172" name="Freeform 66"/>
              <p:cNvSpPr>
                <a:spLocks/>
              </p:cNvSpPr>
              <p:nvPr/>
            </p:nvSpPr>
            <p:spPr bwMode="auto">
              <a:xfrm>
                <a:off x="363538" y="2946947"/>
                <a:ext cx="1705783" cy="1353515"/>
              </a:xfrm>
              <a:custGeom>
                <a:avLst/>
                <a:gdLst/>
                <a:ahLst/>
                <a:cxnLst>
                  <a:cxn ang="0">
                    <a:pos x="367" y="39"/>
                  </a:cxn>
                  <a:cxn ang="0">
                    <a:pos x="220" y="39"/>
                  </a:cxn>
                  <a:cxn ang="0">
                    <a:pos x="147" y="39"/>
                  </a:cxn>
                  <a:cxn ang="0">
                    <a:pos x="0" y="39"/>
                  </a:cxn>
                  <a:cxn ang="0">
                    <a:pos x="0" y="406"/>
                  </a:cxn>
                  <a:cxn ang="0">
                    <a:pos x="147" y="406"/>
                  </a:cxn>
                  <a:cxn ang="0">
                    <a:pos x="220" y="406"/>
                  </a:cxn>
                  <a:cxn ang="0">
                    <a:pos x="367" y="406"/>
                  </a:cxn>
                  <a:cxn ang="0">
                    <a:pos x="367" y="259"/>
                  </a:cxn>
                  <a:cxn ang="0">
                    <a:pos x="367" y="186"/>
                  </a:cxn>
                  <a:cxn ang="0">
                    <a:pos x="367" y="39"/>
                  </a:cxn>
                </a:cxnLst>
                <a:rect l="0" t="0" r="r" b="b"/>
                <a:pathLst>
                  <a:path w="478" h="445">
                    <a:moveTo>
                      <a:pt x="367" y="39"/>
                    </a:moveTo>
                    <a:cubicBezTo>
                      <a:pt x="325" y="20"/>
                      <a:pt x="197" y="0"/>
                      <a:pt x="220" y="39"/>
                    </a:cubicBezTo>
                    <a:cubicBezTo>
                      <a:pt x="284" y="150"/>
                      <a:pt x="83" y="150"/>
                      <a:pt x="147" y="39"/>
                    </a:cubicBezTo>
                    <a:cubicBezTo>
                      <a:pt x="170" y="0"/>
                      <a:pt x="42" y="20"/>
                      <a:pt x="0" y="39"/>
                    </a:cubicBezTo>
                    <a:cubicBezTo>
                      <a:pt x="0" y="406"/>
                      <a:pt x="0" y="406"/>
                      <a:pt x="0" y="406"/>
                    </a:cubicBezTo>
                    <a:cubicBezTo>
                      <a:pt x="42" y="425"/>
                      <a:pt x="170" y="445"/>
                      <a:pt x="147" y="406"/>
                    </a:cubicBezTo>
                    <a:cubicBezTo>
                      <a:pt x="83" y="294"/>
                      <a:pt x="284" y="294"/>
                      <a:pt x="220" y="406"/>
                    </a:cubicBezTo>
                    <a:cubicBezTo>
                      <a:pt x="197" y="445"/>
                      <a:pt x="325" y="425"/>
                      <a:pt x="367" y="406"/>
                    </a:cubicBezTo>
                    <a:cubicBezTo>
                      <a:pt x="347" y="364"/>
                      <a:pt x="327" y="236"/>
                      <a:pt x="367" y="259"/>
                    </a:cubicBezTo>
                    <a:cubicBezTo>
                      <a:pt x="478" y="323"/>
                      <a:pt x="478" y="121"/>
                      <a:pt x="367" y="186"/>
                    </a:cubicBezTo>
                    <a:cubicBezTo>
                      <a:pt x="327" y="209"/>
                      <a:pt x="347" y="80"/>
                      <a:pt x="367" y="39"/>
                    </a:cubicBezTo>
                    <a:close/>
                  </a:path>
                </a:pathLst>
              </a:custGeom>
              <a:solidFill>
                <a:schemeClr val="accent2">
                  <a:lumMod val="40000"/>
                  <a:lumOff val="60000"/>
                </a:schemeClr>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73" name="Freeform 68"/>
              <p:cNvSpPr>
                <a:spLocks/>
              </p:cNvSpPr>
              <p:nvPr/>
            </p:nvSpPr>
            <p:spPr bwMode="auto">
              <a:xfrm>
                <a:off x="7848181" y="4047679"/>
                <a:ext cx="1702219" cy="1356550"/>
              </a:xfrm>
              <a:custGeom>
                <a:avLst/>
                <a:gdLst/>
                <a:ahLst/>
                <a:cxnLst>
                  <a:cxn ang="0">
                    <a:pos x="477" y="40"/>
                  </a:cxn>
                  <a:cxn ang="0">
                    <a:pos x="331" y="40"/>
                  </a:cxn>
                  <a:cxn ang="0">
                    <a:pos x="258" y="40"/>
                  </a:cxn>
                  <a:cxn ang="0">
                    <a:pos x="111" y="40"/>
                  </a:cxn>
                  <a:cxn ang="0">
                    <a:pos x="111" y="186"/>
                  </a:cxn>
                  <a:cxn ang="0">
                    <a:pos x="111" y="259"/>
                  </a:cxn>
                  <a:cxn ang="0">
                    <a:pos x="111" y="406"/>
                  </a:cxn>
                  <a:cxn ang="0">
                    <a:pos x="258" y="406"/>
                  </a:cxn>
                  <a:cxn ang="0">
                    <a:pos x="331" y="406"/>
                  </a:cxn>
                  <a:cxn ang="0">
                    <a:pos x="477" y="406"/>
                  </a:cxn>
                  <a:cxn ang="0">
                    <a:pos x="477" y="40"/>
                  </a:cxn>
                </a:cxnLst>
                <a:rect l="0" t="0" r="r" b="b"/>
                <a:pathLst>
                  <a:path w="477" h="446">
                    <a:moveTo>
                      <a:pt x="477" y="40"/>
                    </a:moveTo>
                    <a:cubicBezTo>
                      <a:pt x="436" y="20"/>
                      <a:pt x="308" y="0"/>
                      <a:pt x="331" y="40"/>
                    </a:cubicBezTo>
                    <a:cubicBezTo>
                      <a:pt x="395" y="151"/>
                      <a:pt x="194" y="151"/>
                      <a:pt x="258" y="40"/>
                    </a:cubicBezTo>
                    <a:cubicBezTo>
                      <a:pt x="281" y="0"/>
                      <a:pt x="153" y="20"/>
                      <a:pt x="111" y="40"/>
                    </a:cubicBezTo>
                    <a:cubicBezTo>
                      <a:pt x="130" y="81"/>
                      <a:pt x="151" y="209"/>
                      <a:pt x="111" y="186"/>
                    </a:cubicBezTo>
                    <a:cubicBezTo>
                      <a:pt x="0" y="122"/>
                      <a:pt x="0" y="323"/>
                      <a:pt x="111" y="259"/>
                    </a:cubicBezTo>
                    <a:cubicBezTo>
                      <a:pt x="151" y="236"/>
                      <a:pt x="130" y="364"/>
                      <a:pt x="111" y="406"/>
                    </a:cubicBezTo>
                    <a:cubicBezTo>
                      <a:pt x="153" y="425"/>
                      <a:pt x="281" y="446"/>
                      <a:pt x="258" y="406"/>
                    </a:cubicBezTo>
                    <a:cubicBezTo>
                      <a:pt x="194" y="295"/>
                      <a:pt x="395" y="295"/>
                      <a:pt x="331" y="406"/>
                    </a:cubicBezTo>
                    <a:cubicBezTo>
                      <a:pt x="308" y="446"/>
                      <a:pt x="436" y="425"/>
                      <a:pt x="477" y="406"/>
                    </a:cubicBezTo>
                    <a:lnTo>
                      <a:pt x="477" y="40"/>
                    </a:lnTo>
                    <a:close/>
                  </a:path>
                </a:pathLst>
              </a:custGeom>
              <a:solidFill>
                <a:schemeClr val="accent2">
                  <a:lumMod val="40000"/>
                  <a:lumOff val="60000"/>
                </a:schemeClr>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74" name="Freeform 78"/>
              <p:cNvSpPr>
                <a:spLocks/>
              </p:cNvSpPr>
              <p:nvPr/>
            </p:nvSpPr>
            <p:spPr bwMode="auto">
              <a:xfrm>
                <a:off x="2545207" y="5147412"/>
                <a:ext cx="2099701" cy="1236676"/>
              </a:xfrm>
              <a:custGeom>
                <a:avLst/>
                <a:gdLst/>
                <a:ahLst/>
                <a:cxnLst>
                  <a:cxn ang="0">
                    <a:pos x="477" y="40"/>
                  </a:cxn>
                  <a:cxn ang="0">
                    <a:pos x="331" y="40"/>
                  </a:cxn>
                  <a:cxn ang="0">
                    <a:pos x="257" y="40"/>
                  </a:cxn>
                  <a:cxn ang="0">
                    <a:pos x="111" y="40"/>
                  </a:cxn>
                  <a:cxn ang="0">
                    <a:pos x="111" y="186"/>
                  </a:cxn>
                  <a:cxn ang="0">
                    <a:pos x="111" y="259"/>
                  </a:cxn>
                  <a:cxn ang="0">
                    <a:pos x="111" y="406"/>
                  </a:cxn>
                  <a:cxn ang="0">
                    <a:pos x="477" y="406"/>
                  </a:cxn>
                  <a:cxn ang="0">
                    <a:pos x="477" y="259"/>
                  </a:cxn>
                  <a:cxn ang="0">
                    <a:pos x="477" y="186"/>
                  </a:cxn>
                  <a:cxn ang="0">
                    <a:pos x="477" y="40"/>
                  </a:cxn>
                </a:cxnLst>
                <a:rect l="0" t="0" r="r" b="b"/>
                <a:pathLst>
                  <a:path w="588" h="406">
                    <a:moveTo>
                      <a:pt x="477" y="40"/>
                    </a:moveTo>
                    <a:cubicBezTo>
                      <a:pt x="436" y="20"/>
                      <a:pt x="308" y="0"/>
                      <a:pt x="331" y="40"/>
                    </a:cubicBezTo>
                    <a:cubicBezTo>
                      <a:pt x="395" y="151"/>
                      <a:pt x="193" y="151"/>
                      <a:pt x="257" y="40"/>
                    </a:cubicBezTo>
                    <a:cubicBezTo>
                      <a:pt x="280" y="0"/>
                      <a:pt x="152" y="20"/>
                      <a:pt x="111" y="40"/>
                    </a:cubicBezTo>
                    <a:cubicBezTo>
                      <a:pt x="130" y="81"/>
                      <a:pt x="151" y="209"/>
                      <a:pt x="111" y="186"/>
                    </a:cubicBezTo>
                    <a:cubicBezTo>
                      <a:pt x="0" y="122"/>
                      <a:pt x="0" y="323"/>
                      <a:pt x="111" y="259"/>
                    </a:cubicBezTo>
                    <a:cubicBezTo>
                      <a:pt x="151" y="236"/>
                      <a:pt x="130" y="364"/>
                      <a:pt x="111" y="406"/>
                    </a:cubicBezTo>
                    <a:cubicBezTo>
                      <a:pt x="477" y="406"/>
                      <a:pt x="477" y="406"/>
                      <a:pt x="477" y="406"/>
                    </a:cubicBezTo>
                    <a:cubicBezTo>
                      <a:pt x="458" y="364"/>
                      <a:pt x="438" y="236"/>
                      <a:pt x="477" y="259"/>
                    </a:cubicBezTo>
                    <a:cubicBezTo>
                      <a:pt x="588" y="323"/>
                      <a:pt x="588" y="122"/>
                      <a:pt x="477" y="186"/>
                    </a:cubicBezTo>
                    <a:cubicBezTo>
                      <a:pt x="438" y="209"/>
                      <a:pt x="458" y="81"/>
                      <a:pt x="477" y="40"/>
                    </a:cubicBezTo>
                    <a:close/>
                  </a:path>
                </a:pathLst>
              </a:custGeom>
              <a:solidFill>
                <a:schemeClr val="accent2">
                  <a:lumMod val="40000"/>
                  <a:lumOff val="60000"/>
                </a:schemeClr>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75" name="Freeform 78"/>
              <p:cNvSpPr>
                <a:spLocks/>
              </p:cNvSpPr>
              <p:nvPr/>
            </p:nvSpPr>
            <p:spPr bwMode="auto">
              <a:xfrm rot="10800000">
                <a:off x="3845134" y="1957236"/>
                <a:ext cx="2099701" cy="1236676"/>
              </a:xfrm>
              <a:custGeom>
                <a:avLst/>
                <a:gdLst/>
                <a:ahLst/>
                <a:cxnLst>
                  <a:cxn ang="0">
                    <a:pos x="477" y="40"/>
                  </a:cxn>
                  <a:cxn ang="0">
                    <a:pos x="331" y="40"/>
                  </a:cxn>
                  <a:cxn ang="0">
                    <a:pos x="257" y="40"/>
                  </a:cxn>
                  <a:cxn ang="0">
                    <a:pos x="111" y="40"/>
                  </a:cxn>
                  <a:cxn ang="0">
                    <a:pos x="111" y="186"/>
                  </a:cxn>
                  <a:cxn ang="0">
                    <a:pos x="111" y="259"/>
                  </a:cxn>
                  <a:cxn ang="0">
                    <a:pos x="111" y="406"/>
                  </a:cxn>
                  <a:cxn ang="0">
                    <a:pos x="477" y="406"/>
                  </a:cxn>
                  <a:cxn ang="0">
                    <a:pos x="477" y="259"/>
                  </a:cxn>
                  <a:cxn ang="0">
                    <a:pos x="477" y="186"/>
                  </a:cxn>
                  <a:cxn ang="0">
                    <a:pos x="477" y="40"/>
                  </a:cxn>
                </a:cxnLst>
                <a:rect l="0" t="0" r="r" b="b"/>
                <a:pathLst>
                  <a:path w="588" h="406">
                    <a:moveTo>
                      <a:pt x="477" y="40"/>
                    </a:moveTo>
                    <a:cubicBezTo>
                      <a:pt x="436" y="20"/>
                      <a:pt x="308" y="0"/>
                      <a:pt x="331" y="40"/>
                    </a:cubicBezTo>
                    <a:cubicBezTo>
                      <a:pt x="395" y="151"/>
                      <a:pt x="193" y="151"/>
                      <a:pt x="257" y="40"/>
                    </a:cubicBezTo>
                    <a:cubicBezTo>
                      <a:pt x="280" y="0"/>
                      <a:pt x="152" y="20"/>
                      <a:pt x="111" y="40"/>
                    </a:cubicBezTo>
                    <a:cubicBezTo>
                      <a:pt x="130" y="81"/>
                      <a:pt x="151" y="209"/>
                      <a:pt x="111" y="186"/>
                    </a:cubicBezTo>
                    <a:cubicBezTo>
                      <a:pt x="0" y="122"/>
                      <a:pt x="0" y="323"/>
                      <a:pt x="111" y="259"/>
                    </a:cubicBezTo>
                    <a:cubicBezTo>
                      <a:pt x="151" y="236"/>
                      <a:pt x="130" y="364"/>
                      <a:pt x="111" y="406"/>
                    </a:cubicBezTo>
                    <a:cubicBezTo>
                      <a:pt x="477" y="406"/>
                      <a:pt x="477" y="406"/>
                      <a:pt x="477" y="406"/>
                    </a:cubicBezTo>
                    <a:cubicBezTo>
                      <a:pt x="458" y="364"/>
                      <a:pt x="438" y="236"/>
                      <a:pt x="477" y="259"/>
                    </a:cubicBezTo>
                    <a:cubicBezTo>
                      <a:pt x="588" y="323"/>
                      <a:pt x="588" y="122"/>
                      <a:pt x="477" y="186"/>
                    </a:cubicBezTo>
                    <a:cubicBezTo>
                      <a:pt x="438" y="209"/>
                      <a:pt x="458" y="81"/>
                      <a:pt x="477" y="40"/>
                    </a:cubicBezTo>
                    <a:close/>
                  </a:path>
                </a:pathLst>
              </a:custGeom>
              <a:solidFill>
                <a:schemeClr val="accent2">
                  <a:lumMod val="40000"/>
                  <a:lumOff val="60000"/>
                </a:schemeClr>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76" name="Freeform 54"/>
              <p:cNvSpPr>
                <a:spLocks/>
              </p:cNvSpPr>
              <p:nvPr/>
            </p:nvSpPr>
            <p:spPr bwMode="auto">
              <a:xfrm>
                <a:off x="6230192" y="1954912"/>
                <a:ext cx="2185255" cy="1454469"/>
              </a:xfrm>
              <a:custGeom>
                <a:avLst/>
                <a:gdLst>
                  <a:gd name="connsiteX0" fmla="*/ 9103 w 10000"/>
                  <a:gd name="connsiteY0" fmla="*/ 0 h 10000"/>
                  <a:gd name="connsiteX1" fmla="*/ 897 w 10000"/>
                  <a:gd name="connsiteY1" fmla="*/ 0 h 10000"/>
                  <a:gd name="connsiteX2" fmla="*/ 897 w 10000"/>
                  <a:gd name="connsiteY2" fmla="*/ 3061 h 10000"/>
                  <a:gd name="connsiteX3" fmla="*/ 897 w 10000"/>
                  <a:gd name="connsiteY3" fmla="*/ 7673 h 10000"/>
                  <a:gd name="connsiteX4" fmla="*/ 4170 w 10000"/>
                  <a:gd name="connsiteY4" fmla="*/ 7673 h 10000"/>
                  <a:gd name="connsiteX5" fmla="*/ 5830 w 10000"/>
                  <a:gd name="connsiteY5" fmla="*/ 7673 h 10000"/>
                  <a:gd name="connsiteX6" fmla="*/ 9103 w 10000"/>
                  <a:gd name="connsiteY6" fmla="*/ 7673 h 10000"/>
                  <a:gd name="connsiteX7" fmla="*/ 9103 w 10000"/>
                  <a:gd name="connsiteY7" fmla="*/ 4612 h 10000"/>
                  <a:gd name="connsiteX8" fmla="*/ 9103 w 10000"/>
                  <a:gd name="connsiteY8" fmla="*/ 3061 h 10000"/>
                  <a:gd name="connsiteX9" fmla="*/ 9103 w 10000"/>
                  <a:gd name="connsiteY9" fmla="*/ 0 h 10000"/>
                  <a:gd name="connsiteX0" fmla="*/ 9574 w 10471"/>
                  <a:gd name="connsiteY0" fmla="*/ 0 h 10000"/>
                  <a:gd name="connsiteX1" fmla="*/ 1368 w 10471"/>
                  <a:gd name="connsiteY1" fmla="*/ 0 h 10000"/>
                  <a:gd name="connsiteX2" fmla="*/ 1368 w 10471"/>
                  <a:gd name="connsiteY2" fmla="*/ 7673 h 10000"/>
                  <a:gd name="connsiteX3" fmla="*/ 4641 w 10471"/>
                  <a:gd name="connsiteY3" fmla="*/ 7673 h 10000"/>
                  <a:gd name="connsiteX4" fmla="*/ 6301 w 10471"/>
                  <a:gd name="connsiteY4" fmla="*/ 7673 h 10000"/>
                  <a:gd name="connsiteX5" fmla="*/ 9574 w 10471"/>
                  <a:gd name="connsiteY5" fmla="*/ 7673 h 10000"/>
                  <a:gd name="connsiteX6" fmla="*/ 9574 w 10471"/>
                  <a:gd name="connsiteY6" fmla="*/ 4612 h 10000"/>
                  <a:gd name="connsiteX7" fmla="*/ 9574 w 10471"/>
                  <a:gd name="connsiteY7" fmla="*/ 3061 h 10000"/>
                  <a:gd name="connsiteX8" fmla="*/ 9574 w 10471"/>
                  <a:gd name="connsiteY8" fmla="*/ 0 h 10000"/>
                  <a:gd name="connsiteX0" fmla="*/ 10572 w 11469"/>
                  <a:gd name="connsiteY0" fmla="*/ 16 h 10016"/>
                  <a:gd name="connsiteX1" fmla="*/ 1368 w 11469"/>
                  <a:gd name="connsiteY1" fmla="*/ 0 h 10016"/>
                  <a:gd name="connsiteX2" fmla="*/ 2366 w 11469"/>
                  <a:gd name="connsiteY2" fmla="*/ 7689 h 10016"/>
                  <a:gd name="connsiteX3" fmla="*/ 5639 w 11469"/>
                  <a:gd name="connsiteY3" fmla="*/ 7689 h 10016"/>
                  <a:gd name="connsiteX4" fmla="*/ 7299 w 11469"/>
                  <a:gd name="connsiteY4" fmla="*/ 7689 h 10016"/>
                  <a:gd name="connsiteX5" fmla="*/ 10572 w 11469"/>
                  <a:gd name="connsiteY5" fmla="*/ 7689 h 10016"/>
                  <a:gd name="connsiteX6" fmla="*/ 10572 w 11469"/>
                  <a:gd name="connsiteY6" fmla="*/ 4628 h 10016"/>
                  <a:gd name="connsiteX7" fmla="*/ 10572 w 11469"/>
                  <a:gd name="connsiteY7" fmla="*/ 3077 h 10016"/>
                  <a:gd name="connsiteX8" fmla="*/ 10572 w 11469"/>
                  <a:gd name="connsiteY8" fmla="*/ 16 h 10016"/>
                  <a:gd name="connsiteX0" fmla="*/ 10572 w 11469"/>
                  <a:gd name="connsiteY0" fmla="*/ 16 h 10016"/>
                  <a:gd name="connsiteX1" fmla="*/ 1368 w 11469"/>
                  <a:gd name="connsiteY1" fmla="*/ 0 h 10016"/>
                  <a:gd name="connsiteX2" fmla="*/ 1697 w 11469"/>
                  <a:gd name="connsiteY2" fmla="*/ 7709 h 10016"/>
                  <a:gd name="connsiteX3" fmla="*/ 5639 w 11469"/>
                  <a:gd name="connsiteY3" fmla="*/ 7689 h 10016"/>
                  <a:gd name="connsiteX4" fmla="*/ 7299 w 11469"/>
                  <a:gd name="connsiteY4" fmla="*/ 7689 h 10016"/>
                  <a:gd name="connsiteX5" fmla="*/ 10572 w 11469"/>
                  <a:gd name="connsiteY5" fmla="*/ 7689 h 10016"/>
                  <a:gd name="connsiteX6" fmla="*/ 10572 w 11469"/>
                  <a:gd name="connsiteY6" fmla="*/ 4628 h 10016"/>
                  <a:gd name="connsiteX7" fmla="*/ 10572 w 11469"/>
                  <a:gd name="connsiteY7" fmla="*/ 3077 h 10016"/>
                  <a:gd name="connsiteX8" fmla="*/ 10572 w 11469"/>
                  <a:gd name="connsiteY8" fmla="*/ 16 h 10016"/>
                  <a:gd name="connsiteX0" fmla="*/ 12832 w 13729"/>
                  <a:gd name="connsiteY0" fmla="*/ 16 h 10016"/>
                  <a:gd name="connsiteX1" fmla="*/ 3628 w 13729"/>
                  <a:gd name="connsiteY1" fmla="*/ 0 h 10016"/>
                  <a:gd name="connsiteX2" fmla="*/ 3957 w 13729"/>
                  <a:gd name="connsiteY2" fmla="*/ 7709 h 10016"/>
                  <a:gd name="connsiteX3" fmla="*/ 7899 w 13729"/>
                  <a:gd name="connsiteY3" fmla="*/ 7689 h 10016"/>
                  <a:gd name="connsiteX4" fmla="*/ 9559 w 13729"/>
                  <a:gd name="connsiteY4" fmla="*/ 7689 h 10016"/>
                  <a:gd name="connsiteX5" fmla="*/ 12832 w 13729"/>
                  <a:gd name="connsiteY5" fmla="*/ 7689 h 10016"/>
                  <a:gd name="connsiteX6" fmla="*/ 12832 w 13729"/>
                  <a:gd name="connsiteY6" fmla="*/ 4628 h 10016"/>
                  <a:gd name="connsiteX7" fmla="*/ 12832 w 13729"/>
                  <a:gd name="connsiteY7" fmla="*/ 3077 h 10016"/>
                  <a:gd name="connsiteX8" fmla="*/ 12832 w 13729"/>
                  <a:gd name="connsiteY8" fmla="*/ 16 h 1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29" h="10016">
                    <a:moveTo>
                      <a:pt x="12832" y="16"/>
                    </a:moveTo>
                    <a:lnTo>
                      <a:pt x="3628" y="0"/>
                    </a:lnTo>
                    <a:cubicBezTo>
                      <a:pt x="2260" y="1279"/>
                      <a:pt x="0" y="3145"/>
                      <a:pt x="3957" y="7709"/>
                    </a:cubicBezTo>
                    <a:cubicBezTo>
                      <a:pt x="4876" y="7311"/>
                      <a:pt x="8415" y="6871"/>
                      <a:pt x="7899" y="7689"/>
                    </a:cubicBezTo>
                    <a:cubicBezTo>
                      <a:pt x="6464" y="10016"/>
                      <a:pt x="10994" y="10016"/>
                      <a:pt x="9559" y="7689"/>
                    </a:cubicBezTo>
                    <a:cubicBezTo>
                      <a:pt x="9043" y="6871"/>
                      <a:pt x="11913" y="7291"/>
                      <a:pt x="12832" y="7689"/>
                    </a:cubicBezTo>
                    <a:cubicBezTo>
                      <a:pt x="13258" y="6829"/>
                      <a:pt x="13729" y="4146"/>
                      <a:pt x="12832" y="4628"/>
                    </a:cubicBezTo>
                    <a:cubicBezTo>
                      <a:pt x="10343" y="5970"/>
                      <a:pt x="10343" y="1735"/>
                      <a:pt x="12832" y="3077"/>
                    </a:cubicBezTo>
                    <a:cubicBezTo>
                      <a:pt x="13729" y="3559"/>
                      <a:pt x="13258" y="876"/>
                      <a:pt x="12832" y="16"/>
                    </a:cubicBezTo>
                    <a:close/>
                  </a:path>
                </a:pathLst>
              </a:custGeom>
              <a:solidFill>
                <a:schemeClr val="accent2">
                  <a:lumMod val="40000"/>
                  <a:lumOff val="60000"/>
                </a:schemeClr>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77" name="Freeform 62"/>
              <p:cNvSpPr>
                <a:spLocks/>
              </p:cNvSpPr>
              <p:nvPr/>
            </p:nvSpPr>
            <p:spPr bwMode="auto">
              <a:xfrm rot="10800000">
                <a:off x="5260223" y="3867027"/>
                <a:ext cx="2099701" cy="1523560"/>
              </a:xfrm>
              <a:custGeom>
                <a:avLst/>
                <a:gdLst>
                  <a:gd name="connsiteX0" fmla="*/ 8112 w 10000"/>
                  <a:gd name="connsiteY0" fmla="*/ 876 h 10000"/>
                  <a:gd name="connsiteX1" fmla="*/ 5629 w 10000"/>
                  <a:gd name="connsiteY1" fmla="*/ 876 h 10000"/>
                  <a:gd name="connsiteX2" fmla="*/ 4371 w 10000"/>
                  <a:gd name="connsiteY2" fmla="*/ 876 h 10000"/>
                  <a:gd name="connsiteX3" fmla="*/ 1888 w 10000"/>
                  <a:gd name="connsiteY3" fmla="*/ 876 h 10000"/>
                  <a:gd name="connsiteX4" fmla="*/ 1888 w 10000"/>
                  <a:gd name="connsiteY4" fmla="*/ 4180 h 10000"/>
                  <a:gd name="connsiteX5" fmla="*/ 1888 w 10000"/>
                  <a:gd name="connsiteY5" fmla="*/ 5820 h 10000"/>
                  <a:gd name="connsiteX6" fmla="*/ 1888 w 10000"/>
                  <a:gd name="connsiteY6" fmla="*/ 9124 h 10000"/>
                  <a:gd name="connsiteX7" fmla="*/ 4371 w 10000"/>
                  <a:gd name="connsiteY7" fmla="*/ 9124 h 10000"/>
                  <a:gd name="connsiteX8" fmla="*/ 5629 w 10000"/>
                  <a:gd name="connsiteY8" fmla="*/ 9124 h 10000"/>
                  <a:gd name="connsiteX9" fmla="*/ 8797 w 10000"/>
                  <a:gd name="connsiteY9" fmla="*/ 9025 h 10000"/>
                  <a:gd name="connsiteX10" fmla="*/ 8112 w 10000"/>
                  <a:gd name="connsiteY10" fmla="*/ 5820 h 10000"/>
                  <a:gd name="connsiteX11" fmla="*/ 8112 w 10000"/>
                  <a:gd name="connsiteY11" fmla="*/ 4180 h 10000"/>
                  <a:gd name="connsiteX12" fmla="*/ 8112 w 10000"/>
                  <a:gd name="connsiteY12" fmla="*/ 876 h 10000"/>
                  <a:gd name="connsiteX0" fmla="*/ 8684 w 10000"/>
                  <a:gd name="connsiteY0" fmla="*/ 630 h 10000"/>
                  <a:gd name="connsiteX1" fmla="*/ 5629 w 10000"/>
                  <a:gd name="connsiteY1" fmla="*/ 876 h 10000"/>
                  <a:gd name="connsiteX2" fmla="*/ 4371 w 10000"/>
                  <a:gd name="connsiteY2" fmla="*/ 876 h 10000"/>
                  <a:gd name="connsiteX3" fmla="*/ 1888 w 10000"/>
                  <a:gd name="connsiteY3" fmla="*/ 876 h 10000"/>
                  <a:gd name="connsiteX4" fmla="*/ 1888 w 10000"/>
                  <a:gd name="connsiteY4" fmla="*/ 4180 h 10000"/>
                  <a:gd name="connsiteX5" fmla="*/ 1888 w 10000"/>
                  <a:gd name="connsiteY5" fmla="*/ 5820 h 10000"/>
                  <a:gd name="connsiteX6" fmla="*/ 1888 w 10000"/>
                  <a:gd name="connsiteY6" fmla="*/ 9124 h 10000"/>
                  <a:gd name="connsiteX7" fmla="*/ 4371 w 10000"/>
                  <a:gd name="connsiteY7" fmla="*/ 9124 h 10000"/>
                  <a:gd name="connsiteX8" fmla="*/ 5629 w 10000"/>
                  <a:gd name="connsiteY8" fmla="*/ 9124 h 10000"/>
                  <a:gd name="connsiteX9" fmla="*/ 8797 w 10000"/>
                  <a:gd name="connsiteY9" fmla="*/ 9025 h 10000"/>
                  <a:gd name="connsiteX10" fmla="*/ 8112 w 10000"/>
                  <a:gd name="connsiteY10" fmla="*/ 5820 h 10000"/>
                  <a:gd name="connsiteX11" fmla="*/ 8112 w 10000"/>
                  <a:gd name="connsiteY11" fmla="*/ 4180 h 10000"/>
                  <a:gd name="connsiteX12" fmla="*/ 8684 w 10000"/>
                  <a:gd name="connsiteY12" fmla="*/ 630 h 10000"/>
                  <a:gd name="connsiteX0" fmla="*/ 8684 w 10000"/>
                  <a:gd name="connsiteY0" fmla="*/ 630 h 10000"/>
                  <a:gd name="connsiteX1" fmla="*/ 5629 w 10000"/>
                  <a:gd name="connsiteY1" fmla="*/ 876 h 10000"/>
                  <a:gd name="connsiteX2" fmla="*/ 4371 w 10000"/>
                  <a:gd name="connsiteY2" fmla="*/ 876 h 10000"/>
                  <a:gd name="connsiteX3" fmla="*/ 1888 w 10000"/>
                  <a:gd name="connsiteY3" fmla="*/ 876 h 10000"/>
                  <a:gd name="connsiteX4" fmla="*/ 1888 w 10000"/>
                  <a:gd name="connsiteY4" fmla="*/ 4180 h 10000"/>
                  <a:gd name="connsiteX5" fmla="*/ 1888 w 10000"/>
                  <a:gd name="connsiteY5" fmla="*/ 5820 h 10000"/>
                  <a:gd name="connsiteX6" fmla="*/ 1888 w 10000"/>
                  <a:gd name="connsiteY6" fmla="*/ 9124 h 10000"/>
                  <a:gd name="connsiteX7" fmla="*/ 4371 w 10000"/>
                  <a:gd name="connsiteY7" fmla="*/ 9124 h 10000"/>
                  <a:gd name="connsiteX8" fmla="*/ 5629 w 10000"/>
                  <a:gd name="connsiteY8" fmla="*/ 9124 h 10000"/>
                  <a:gd name="connsiteX9" fmla="*/ 8660 w 10000"/>
                  <a:gd name="connsiteY9" fmla="*/ 8715 h 10000"/>
                  <a:gd name="connsiteX10" fmla="*/ 8112 w 10000"/>
                  <a:gd name="connsiteY10" fmla="*/ 5820 h 10000"/>
                  <a:gd name="connsiteX11" fmla="*/ 8112 w 10000"/>
                  <a:gd name="connsiteY11" fmla="*/ 4180 h 10000"/>
                  <a:gd name="connsiteX12" fmla="*/ 8684 w 10000"/>
                  <a:gd name="connsiteY12" fmla="*/ 630 h 10000"/>
                  <a:gd name="connsiteX0" fmla="*/ 8684 w 10000"/>
                  <a:gd name="connsiteY0" fmla="*/ 630 h 10000"/>
                  <a:gd name="connsiteX1" fmla="*/ 5629 w 10000"/>
                  <a:gd name="connsiteY1" fmla="*/ 876 h 10000"/>
                  <a:gd name="connsiteX2" fmla="*/ 4371 w 10000"/>
                  <a:gd name="connsiteY2" fmla="*/ 876 h 10000"/>
                  <a:gd name="connsiteX3" fmla="*/ 1888 w 10000"/>
                  <a:gd name="connsiteY3" fmla="*/ 876 h 10000"/>
                  <a:gd name="connsiteX4" fmla="*/ 1888 w 10000"/>
                  <a:gd name="connsiteY4" fmla="*/ 4180 h 10000"/>
                  <a:gd name="connsiteX5" fmla="*/ 1888 w 10000"/>
                  <a:gd name="connsiteY5" fmla="*/ 5820 h 10000"/>
                  <a:gd name="connsiteX6" fmla="*/ 1888 w 10000"/>
                  <a:gd name="connsiteY6" fmla="*/ 9124 h 10000"/>
                  <a:gd name="connsiteX7" fmla="*/ 4371 w 10000"/>
                  <a:gd name="connsiteY7" fmla="*/ 9124 h 10000"/>
                  <a:gd name="connsiteX8" fmla="*/ 8660 w 10000"/>
                  <a:gd name="connsiteY8" fmla="*/ 8715 h 10000"/>
                  <a:gd name="connsiteX9" fmla="*/ 8112 w 10000"/>
                  <a:gd name="connsiteY9" fmla="*/ 5820 h 10000"/>
                  <a:gd name="connsiteX10" fmla="*/ 8112 w 10000"/>
                  <a:gd name="connsiteY10" fmla="*/ 4180 h 10000"/>
                  <a:gd name="connsiteX11" fmla="*/ 8684 w 10000"/>
                  <a:gd name="connsiteY11" fmla="*/ 630 h 10000"/>
                  <a:gd name="connsiteX0" fmla="*/ 8684 w 10000"/>
                  <a:gd name="connsiteY0" fmla="*/ 630 h 9606"/>
                  <a:gd name="connsiteX1" fmla="*/ 5629 w 10000"/>
                  <a:gd name="connsiteY1" fmla="*/ 876 h 9606"/>
                  <a:gd name="connsiteX2" fmla="*/ 4371 w 10000"/>
                  <a:gd name="connsiteY2" fmla="*/ 876 h 9606"/>
                  <a:gd name="connsiteX3" fmla="*/ 1888 w 10000"/>
                  <a:gd name="connsiteY3" fmla="*/ 876 h 9606"/>
                  <a:gd name="connsiteX4" fmla="*/ 1888 w 10000"/>
                  <a:gd name="connsiteY4" fmla="*/ 4180 h 9606"/>
                  <a:gd name="connsiteX5" fmla="*/ 1888 w 10000"/>
                  <a:gd name="connsiteY5" fmla="*/ 5820 h 9606"/>
                  <a:gd name="connsiteX6" fmla="*/ 1888 w 10000"/>
                  <a:gd name="connsiteY6" fmla="*/ 9124 h 9606"/>
                  <a:gd name="connsiteX7" fmla="*/ 8660 w 10000"/>
                  <a:gd name="connsiteY7" fmla="*/ 8715 h 9606"/>
                  <a:gd name="connsiteX8" fmla="*/ 8112 w 10000"/>
                  <a:gd name="connsiteY8" fmla="*/ 5820 h 9606"/>
                  <a:gd name="connsiteX9" fmla="*/ 8112 w 10000"/>
                  <a:gd name="connsiteY9" fmla="*/ 4180 h 9606"/>
                  <a:gd name="connsiteX10" fmla="*/ 8684 w 10000"/>
                  <a:gd name="connsiteY10" fmla="*/ 630 h 9606"/>
                  <a:gd name="connsiteX0" fmla="*/ 8684 w 10000"/>
                  <a:gd name="connsiteY0" fmla="*/ 656 h 10089"/>
                  <a:gd name="connsiteX1" fmla="*/ 5629 w 10000"/>
                  <a:gd name="connsiteY1" fmla="*/ 912 h 10089"/>
                  <a:gd name="connsiteX2" fmla="*/ 4371 w 10000"/>
                  <a:gd name="connsiteY2" fmla="*/ 912 h 10089"/>
                  <a:gd name="connsiteX3" fmla="*/ 1888 w 10000"/>
                  <a:gd name="connsiteY3" fmla="*/ 912 h 10089"/>
                  <a:gd name="connsiteX4" fmla="*/ 1888 w 10000"/>
                  <a:gd name="connsiteY4" fmla="*/ 4351 h 10089"/>
                  <a:gd name="connsiteX5" fmla="*/ 1888 w 10000"/>
                  <a:gd name="connsiteY5" fmla="*/ 6059 h 10089"/>
                  <a:gd name="connsiteX6" fmla="*/ 1888 w 10000"/>
                  <a:gd name="connsiteY6" fmla="*/ 9498 h 10089"/>
                  <a:gd name="connsiteX7" fmla="*/ 5403 w 10000"/>
                  <a:gd name="connsiteY7" fmla="*/ 9607 h 10089"/>
                  <a:gd name="connsiteX8" fmla="*/ 8660 w 10000"/>
                  <a:gd name="connsiteY8" fmla="*/ 9072 h 10089"/>
                  <a:gd name="connsiteX9" fmla="*/ 8112 w 10000"/>
                  <a:gd name="connsiteY9" fmla="*/ 6059 h 10089"/>
                  <a:gd name="connsiteX10" fmla="*/ 8112 w 10000"/>
                  <a:gd name="connsiteY10" fmla="*/ 4351 h 10089"/>
                  <a:gd name="connsiteX11" fmla="*/ 8684 w 10000"/>
                  <a:gd name="connsiteY11" fmla="*/ 656 h 10089"/>
                  <a:gd name="connsiteX0" fmla="*/ 8684 w 10000"/>
                  <a:gd name="connsiteY0" fmla="*/ 656 h 11773"/>
                  <a:gd name="connsiteX1" fmla="*/ 5629 w 10000"/>
                  <a:gd name="connsiteY1" fmla="*/ 912 h 11773"/>
                  <a:gd name="connsiteX2" fmla="*/ 4371 w 10000"/>
                  <a:gd name="connsiteY2" fmla="*/ 912 h 11773"/>
                  <a:gd name="connsiteX3" fmla="*/ 1888 w 10000"/>
                  <a:gd name="connsiteY3" fmla="*/ 912 h 11773"/>
                  <a:gd name="connsiteX4" fmla="*/ 1888 w 10000"/>
                  <a:gd name="connsiteY4" fmla="*/ 4351 h 11773"/>
                  <a:gd name="connsiteX5" fmla="*/ 1888 w 10000"/>
                  <a:gd name="connsiteY5" fmla="*/ 6059 h 11773"/>
                  <a:gd name="connsiteX6" fmla="*/ 1888 w 10000"/>
                  <a:gd name="connsiteY6" fmla="*/ 9498 h 11773"/>
                  <a:gd name="connsiteX7" fmla="*/ 5361 w 10000"/>
                  <a:gd name="connsiteY7" fmla="*/ 11702 h 11773"/>
                  <a:gd name="connsiteX8" fmla="*/ 8660 w 10000"/>
                  <a:gd name="connsiteY8" fmla="*/ 9072 h 11773"/>
                  <a:gd name="connsiteX9" fmla="*/ 8112 w 10000"/>
                  <a:gd name="connsiteY9" fmla="*/ 6059 h 11773"/>
                  <a:gd name="connsiteX10" fmla="*/ 8112 w 10000"/>
                  <a:gd name="connsiteY10" fmla="*/ 4351 h 11773"/>
                  <a:gd name="connsiteX11" fmla="*/ 8684 w 10000"/>
                  <a:gd name="connsiteY11" fmla="*/ 656 h 11773"/>
                  <a:gd name="connsiteX0" fmla="*/ 8684 w 10000"/>
                  <a:gd name="connsiteY0" fmla="*/ 656 h 11852"/>
                  <a:gd name="connsiteX1" fmla="*/ 5629 w 10000"/>
                  <a:gd name="connsiteY1" fmla="*/ 912 h 11852"/>
                  <a:gd name="connsiteX2" fmla="*/ 4371 w 10000"/>
                  <a:gd name="connsiteY2" fmla="*/ 912 h 11852"/>
                  <a:gd name="connsiteX3" fmla="*/ 1888 w 10000"/>
                  <a:gd name="connsiteY3" fmla="*/ 912 h 11852"/>
                  <a:gd name="connsiteX4" fmla="*/ 1888 w 10000"/>
                  <a:gd name="connsiteY4" fmla="*/ 4351 h 11852"/>
                  <a:gd name="connsiteX5" fmla="*/ 1888 w 10000"/>
                  <a:gd name="connsiteY5" fmla="*/ 6059 h 11852"/>
                  <a:gd name="connsiteX6" fmla="*/ 1888 w 10000"/>
                  <a:gd name="connsiteY6" fmla="*/ 9498 h 11852"/>
                  <a:gd name="connsiteX7" fmla="*/ 5361 w 10000"/>
                  <a:gd name="connsiteY7" fmla="*/ 11702 h 11852"/>
                  <a:gd name="connsiteX8" fmla="*/ 7774 w 10000"/>
                  <a:gd name="connsiteY8" fmla="*/ 8600 h 11852"/>
                  <a:gd name="connsiteX9" fmla="*/ 8112 w 10000"/>
                  <a:gd name="connsiteY9" fmla="*/ 6059 h 11852"/>
                  <a:gd name="connsiteX10" fmla="*/ 8112 w 10000"/>
                  <a:gd name="connsiteY10" fmla="*/ 4351 h 11852"/>
                  <a:gd name="connsiteX11" fmla="*/ 8684 w 10000"/>
                  <a:gd name="connsiteY11" fmla="*/ 656 h 11852"/>
                  <a:gd name="connsiteX0" fmla="*/ 8684 w 10000"/>
                  <a:gd name="connsiteY0" fmla="*/ 656 h 11731"/>
                  <a:gd name="connsiteX1" fmla="*/ 5629 w 10000"/>
                  <a:gd name="connsiteY1" fmla="*/ 912 h 11731"/>
                  <a:gd name="connsiteX2" fmla="*/ 4371 w 10000"/>
                  <a:gd name="connsiteY2" fmla="*/ 912 h 11731"/>
                  <a:gd name="connsiteX3" fmla="*/ 1888 w 10000"/>
                  <a:gd name="connsiteY3" fmla="*/ 912 h 11731"/>
                  <a:gd name="connsiteX4" fmla="*/ 1888 w 10000"/>
                  <a:gd name="connsiteY4" fmla="*/ 4351 h 11731"/>
                  <a:gd name="connsiteX5" fmla="*/ 1888 w 10000"/>
                  <a:gd name="connsiteY5" fmla="*/ 6059 h 11731"/>
                  <a:gd name="connsiteX6" fmla="*/ 1888 w 10000"/>
                  <a:gd name="connsiteY6" fmla="*/ 9498 h 11731"/>
                  <a:gd name="connsiteX7" fmla="*/ 5361 w 10000"/>
                  <a:gd name="connsiteY7" fmla="*/ 11702 h 11731"/>
                  <a:gd name="connsiteX8" fmla="*/ 8534 w 10000"/>
                  <a:gd name="connsiteY8" fmla="*/ 9327 h 11731"/>
                  <a:gd name="connsiteX9" fmla="*/ 8112 w 10000"/>
                  <a:gd name="connsiteY9" fmla="*/ 6059 h 11731"/>
                  <a:gd name="connsiteX10" fmla="*/ 8112 w 10000"/>
                  <a:gd name="connsiteY10" fmla="*/ 4351 h 11731"/>
                  <a:gd name="connsiteX11" fmla="*/ 8684 w 10000"/>
                  <a:gd name="connsiteY11" fmla="*/ 656 h 11731"/>
                  <a:gd name="connsiteX0" fmla="*/ 8684 w 10000"/>
                  <a:gd name="connsiteY0" fmla="*/ 656 h 11718"/>
                  <a:gd name="connsiteX1" fmla="*/ 5629 w 10000"/>
                  <a:gd name="connsiteY1" fmla="*/ 912 h 11718"/>
                  <a:gd name="connsiteX2" fmla="*/ 4371 w 10000"/>
                  <a:gd name="connsiteY2" fmla="*/ 912 h 11718"/>
                  <a:gd name="connsiteX3" fmla="*/ 1888 w 10000"/>
                  <a:gd name="connsiteY3" fmla="*/ 912 h 11718"/>
                  <a:gd name="connsiteX4" fmla="*/ 1888 w 10000"/>
                  <a:gd name="connsiteY4" fmla="*/ 4351 h 11718"/>
                  <a:gd name="connsiteX5" fmla="*/ 1888 w 10000"/>
                  <a:gd name="connsiteY5" fmla="*/ 6059 h 11718"/>
                  <a:gd name="connsiteX6" fmla="*/ 1946 w 10000"/>
                  <a:gd name="connsiteY6" fmla="*/ 9234 h 11718"/>
                  <a:gd name="connsiteX7" fmla="*/ 5361 w 10000"/>
                  <a:gd name="connsiteY7" fmla="*/ 11702 h 11718"/>
                  <a:gd name="connsiteX8" fmla="*/ 8534 w 10000"/>
                  <a:gd name="connsiteY8" fmla="*/ 9327 h 11718"/>
                  <a:gd name="connsiteX9" fmla="*/ 8112 w 10000"/>
                  <a:gd name="connsiteY9" fmla="*/ 6059 h 11718"/>
                  <a:gd name="connsiteX10" fmla="*/ 8112 w 10000"/>
                  <a:gd name="connsiteY10" fmla="*/ 4351 h 11718"/>
                  <a:gd name="connsiteX11" fmla="*/ 8684 w 10000"/>
                  <a:gd name="connsiteY11" fmla="*/ 656 h 1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1718">
                    <a:moveTo>
                      <a:pt x="8684" y="656"/>
                    </a:moveTo>
                    <a:cubicBezTo>
                      <a:pt x="7987" y="211"/>
                      <a:pt x="5238" y="0"/>
                      <a:pt x="5629" y="912"/>
                    </a:cubicBezTo>
                    <a:cubicBezTo>
                      <a:pt x="6718" y="3509"/>
                      <a:pt x="3282" y="3509"/>
                      <a:pt x="4371" y="912"/>
                    </a:cubicBezTo>
                    <a:cubicBezTo>
                      <a:pt x="4762" y="0"/>
                      <a:pt x="2585" y="467"/>
                      <a:pt x="1888" y="912"/>
                    </a:cubicBezTo>
                    <a:cubicBezTo>
                      <a:pt x="2211" y="1872"/>
                      <a:pt x="2568" y="4890"/>
                      <a:pt x="1888" y="4351"/>
                    </a:cubicBezTo>
                    <a:cubicBezTo>
                      <a:pt x="0" y="2831"/>
                      <a:pt x="0" y="7556"/>
                      <a:pt x="1888" y="6059"/>
                    </a:cubicBezTo>
                    <a:cubicBezTo>
                      <a:pt x="2568" y="5521"/>
                      <a:pt x="2269" y="8252"/>
                      <a:pt x="1946" y="9234"/>
                    </a:cubicBezTo>
                    <a:cubicBezTo>
                      <a:pt x="2532" y="9825"/>
                      <a:pt x="4263" y="11687"/>
                      <a:pt x="5361" y="11702"/>
                    </a:cubicBezTo>
                    <a:cubicBezTo>
                      <a:pt x="6459" y="11718"/>
                      <a:pt x="8083" y="9918"/>
                      <a:pt x="8534" y="9327"/>
                    </a:cubicBezTo>
                    <a:cubicBezTo>
                      <a:pt x="8211" y="8345"/>
                      <a:pt x="7449" y="5521"/>
                      <a:pt x="8112" y="6059"/>
                    </a:cubicBezTo>
                    <a:cubicBezTo>
                      <a:pt x="10000" y="7556"/>
                      <a:pt x="10000" y="2831"/>
                      <a:pt x="8112" y="4351"/>
                    </a:cubicBezTo>
                    <a:cubicBezTo>
                      <a:pt x="7449" y="4890"/>
                      <a:pt x="8361" y="1616"/>
                      <a:pt x="8684" y="656"/>
                    </a:cubicBezTo>
                    <a:close/>
                  </a:path>
                </a:pathLst>
              </a:custGeom>
              <a:solidFill>
                <a:schemeClr val="accent2">
                  <a:lumMod val="40000"/>
                  <a:lumOff val="60000"/>
                </a:schemeClr>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78" name="Rectangle 177"/>
              <p:cNvSpPr/>
              <p:nvPr/>
            </p:nvSpPr>
            <p:spPr>
              <a:xfrm>
                <a:off x="3054782" y="5684752"/>
                <a:ext cx="1111066" cy="232590"/>
              </a:xfrm>
              <a:prstGeom prst="rect">
                <a:avLst/>
              </a:prstGeom>
            </p:spPr>
            <p:txBody>
              <a:bodyPr wrap="square">
                <a:spAutoFit/>
              </a:bodyPr>
              <a:lstStyle/>
              <a:p>
                <a:pPr algn="ctr"/>
                <a:r>
                  <a:rPr lang="en-US" sz="1050" dirty="0" smtClean="0">
                    <a:solidFill>
                      <a:srgbClr val="FFFFFF"/>
                    </a:solidFill>
                    <a:latin typeface="HelveticaNeue LT 65 Medium"/>
                  </a:rPr>
                  <a:t>Structure</a:t>
                </a:r>
              </a:p>
            </p:txBody>
          </p:sp>
          <p:sp>
            <p:nvSpPr>
              <p:cNvPr id="179" name="Rectangle 178"/>
              <p:cNvSpPr/>
              <p:nvPr/>
            </p:nvSpPr>
            <p:spPr>
              <a:xfrm>
                <a:off x="447710" y="3448312"/>
                <a:ext cx="1111066" cy="232590"/>
              </a:xfrm>
              <a:prstGeom prst="rect">
                <a:avLst/>
              </a:prstGeom>
            </p:spPr>
            <p:txBody>
              <a:bodyPr wrap="square">
                <a:spAutoFit/>
              </a:bodyPr>
              <a:lstStyle/>
              <a:p>
                <a:pPr algn="ctr"/>
                <a:r>
                  <a:rPr lang="en-US" sz="1050" dirty="0" smtClean="0">
                    <a:solidFill>
                      <a:srgbClr val="FFFFFF"/>
                    </a:solidFill>
                    <a:latin typeface="HelveticaNeue LT 65 Medium"/>
                  </a:rPr>
                  <a:t>Tax</a:t>
                </a:r>
              </a:p>
            </p:txBody>
          </p:sp>
          <p:sp>
            <p:nvSpPr>
              <p:cNvPr id="180" name="Rectangle 179"/>
              <p:cNvSpPr/>
              <p:nvPr/>
            </p:nvSpPr>
            <p:spPr>
              <a:xfrm>
                <a:off x="4335646" y="2309504"/>
                <a:ext cx="1111066" cy="232590"/>
              </a:xfrm>
              <a:prstGeom prst="rect">
                <a:avLst/>
              </a:prstGeom>
            </p:spPr>
            <p:txBody>
              <a:bodyPr wrap="square">
                <a:spAutoFit/>
              </a:bodyPr>
              <a:lstStyle/>
              <a:p>
                <a:pPr algn="ctr"/>
                <a:r>
                  <a:rPr lang="en-US" sz="1050" dirty="0" smtClean="0">
                    <a:solidFill>
                      <a:srgbClr val="FFFFFF"/>
                    </a:solidFill>
                    <a:latin typeface="HelveticaNeue LT 65 Medium"/>
                  </a:rPr>
                  <a:t>PSA</a:t>
                </a:r>
              </a:p>
            </p:txBody>
          </p:sp>
          <p:sp>
            <p:nvSpPr>
              <p:cNvPr id="181" name="Rectangle 180"/>
              <p:cNvSpPr/>
              <p:nvPr/>
            </p:nvSpPr>
            <p:spPr>
              <a:xfrm>
                <a:off x="8255000" y="4481576"/>
                <a:ext cx="1298352" cy="383090"/>
              </a:xfrm>
              <a:prstGeom prst="rect">
                <a:avLst/>
              </a:prstGeom>
            </p:spPr>
            <p:txBody>
              <a:bodyPr wrap="square">
                <a:spAutoFit/>
              </a:bodyPr>
              <a:lstStyle/>
              <a:p>
                <a:pPr algn="ctr"/>
                <a:r>
                  <a:rPr lang="en-US" sz="1050" dirty="0" smtClean="0">
                    <a:solidFill>
                      <a:srgbClr val="000000"/>
                    </a:solidFill>
                    <a:latin typeface="HelveticaNeue LT 65 Medium"/>
                  </a:rPr>
                  <a:t>Contracts and documentation</a:t>
                </a:r>
              </a:p>
            </p:txBody>
          </p:sp>
          <p:sp>
            <p:nvSpPr>
              <p:cNvPr id="182" name="Rectangle 181"/>
              <p:cNvSpPr/>
              <p:nvPr/>
            </p:nvSpPr>
            <p:spPr>
              <a:xfrm>
                <a:off x="6820472" y="2361668"/>
                <a:ext cx="1225996" cy="232590"/>
              </a:xfrm>
              <a:prstGeom prst="rect">
                <a:avLst/>
              </a:prstGeom>
            </p:spPr>
            <p:txBody>
              <a:bodyPr wrap="square">
                <a:spAutoFit/>
              </a:bodyPr>
              <a:lstStyle/>
              <a:p>
                <a:pPr algn="ctr"/>
                <a:r>
                  <a:rPr lang="en-US" sz="1050" dirty="0" smtClean="0">
                    <a:solidFill>
                      <a:srgbClr val="FFFFFF"/>
                    </a:solidFill>
                    <a:latin typeface="HelveticaNeue LT 65 Medium"/>
                  </a:rPr>
                  <a:t>Governance</a:t>
                </a:r>
              </a:p>
            </p:txBody>
          </p:sp>
          <p:sp>
            <p:nvSpPr>
              <p:cNvPr id="183" name="Rectangle 182"/>
              <p:cNvSpPr/>
              <p:nvPr/>
            </p:nvSpPr>
            <p:spPr>
              <a:xfrm>
                <a:off x="5642075" y="4533900"/>
                <a:ext cx="1225996" cy="383090"/>
              </a:xfrm>
              <a:prstGeom prst="rect">
                <a:avLst/>
              </a:prstGeom>
            </p:spPr>
            <p:txBody>
              <a:bodyPr wrap="square">
                <a:spAutoFit/>
              </a:bodyPr>
              <a:lstStyle/>
              <a:p>
                <a:pPr algn="ctr"/>
                <a:r>
                  <a:rPr lang="en-US" sz="1050" dirty="0" smtClean="0">
                    <a:solidFill>
                      <a:srgbClr val="FFFFFF"/>
                    </a:solidFill>
                    <a:latin typeface="HelveticaNeue LT 65 Medium"/>
                  </a:rPr>
                  <a:t>Closing &amp; Funds Flow</a:t>
                </a:r>
              </a:p>
            </p:txBody>
          </p:sp>
        </p:grpSp>
        <p:grpSp>
          <p:nvGrpSpPr>
            <p:cNvPr id="10" name="Group 547"/>
            <p:cNvGrpSpPr/>
            <p:nvPr/>
          </p:nvGrpSpPr>
          <p:grpSpPr>
            <a:xfrm>
              <a:off x="335573" y="1957236"/>
              <a:ext cx="8494553" cy="4426852"/>
              <a:chOff x="363538" y="1957236"/>
              <a:chExt cx="9202432" cy="4426852"/>
            </a:xfrm>
          </p:grpSpPr>
          <p:sp>
            <p:nvSpPr>
              <p:cNvPr id="160" name="Freeform 52"/>
              <p:cNvSpPr>
                <a:spLocks/>
              </p:cNvSpPr>
              <p:nvPr/>
            </p:nvSpPr>
            <p:spPr bwMode="auto">
              <a:xfrm>
                <a:off x="7848181" y="1957236"/>
                <a:ext cx="1702219" cy="1235158"/>
              </a:xfrm>
              <a:custGeom>
                <a:avLst/>
                <a:gdLst/>
                <a:ahLst/>
                <a:cxnLst>
                  <a:cxn ang="0">
                    <a:pos x="477" y="0"/>
                  </a:cxn>
                  <a:cxn ang="0">
                    <a:pos x="111" y="0"/>
                  </a:cxn>
                  <a:cxn ang="0">
                    <a:pos x="111" y="146"/>
                  </a:cxn>
                  <a:cxn ang="0">
                    <a:pos x="111" y="220"/>
                  </a:cxn>
                  <a:cxn ang="0">
                    <a:pos x="111" y="366"/>
                  </a:cxn>
                  <a:cxn ang="0">
                    <a:pos x="258" y="366"/>
                  </a:cxn>
                  <a:cxn ang="0">
                    <a:pos x="331" y="366"/>
                  </a:cxn>
                  <a:cxn ang="0">
                    <a:pos x="477" y="366"/>
                  </a:cxn>
                  <a:cxn ang="0">
                    <a:pos x="477" y="0"/>
                  </a:cxn>
                </a:cxnLst>
                <a:rect l="0" t="0" r="r" b="b"/>
                <a:pathLst>
                  <a:path w="477" h="406">
                    <a:moveTo>
                      <a:pt x="477" y="0"/>
                    </a:moveTo>
                    <a:cubicBezTo>
                      <a:pt x="111" y="0"/>
                      <a:pt x="111" y="0"/>
                      <a:pt x="111" y="0"/>
                    </a:cubicBezTo>
                    <a:cubicBezTo>
                      <a:pt x="130" y="41"/>
                      <a:pt x="151" y="169"/>
                      <a:pt x="111" y="146"/>
                    </a:cubicBezTo>
                    <a:cubicBezTo>
                      <a:pt x="0" y="82"/>
                      <a:pt x="0" y="284"/>
                      <a:pt x="111" y="220"/>
                    </a:cubicBezTo>
                    <a:cubicBezTo>
                      <a:pt x="151" y="197"/>
                      <a:pt x="130" y="325"/>
                      <a:pt x="111" y="366"/>
                    </a:cubicBezTo>
                    <a:cubicBezTo>
                      <a:pt x="153" y="385"/>
                      <a:pt x="281" y="406"/>
                      <a:pt x="258" y="366"/>
                    </a:cubicBezTo>
                    <a:cubicBezTo>
                      <a:pt x="194" y="255"/>
                      <a:pt x="395" y="255"/>
                      <a:pt x="331" y="366"/>
                    </a:cubicBezTo>
                    <a:cubicBezTo>
                      <a:pt x="308" y="406"/>
                      <a:pt x="436" y="385"/>
                      <a:pt x="477" y="366"/>
                    </a:cubicBezTo>
                    <a:lnTo>
                      <a:pt x="477" y="0"/>
                    </a:lnTo>
                    <a:close/>
                  </a:path>
                </a:pathLst>
              </a:custGeom>
              <a:solidFill>
                <a:schemeClr val="accent3"/>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61" name="Freeform 64"/>
              <p:cNvSpPr>
                <a:spLocks/>
              </p:cNvSpPr>
              <p:nvPr/>
            </p:nvSpPr>
            <p:spPr bwMode="auto">
              <a:xfrm>
                <a:off x="1524379" y="2726800"/>
                <a:ext cx="1591708" cy="1792042"/>
              </a:xfrm>
              <a:custGeom>
                <a:avLst/>
                <a:gdLst/>
                <a:ahLst/>
                <a:cxnLst>
                  <a:cxn ang="0">
                    <a:pos x="406" y="111"/>
                  </a:cxn>
                  <a:cxn ang="0">
                    <a:pos x="260" y="111"/>
                  </a:cxn>
                  <a:cxn ang="0">
                    <a:pos x="186" y="111"/>
                  </a:cxn>
                  <a:cxn ang="0">
                    <a:pos x="40" y="111"/>
                  </a:cxn>
                  <a:cxn ang="0">
                    <a:pos x="40" y="258"/>
                  </a:cxn>
                  <a:cxn ang="0">
                    <a:pos x="40" y="331"/>
                  </a:cxn>
                  <a:cxn ang="0">
                    <a:pos x="40" y="478"/>
                  </a:cxn>
                  <a:cxn ang="0">
                    <a:pos x="186" y="478"/>
                  </a:cxn>
                  <a:cxn ang="0">
                    <a:pos x="260" y="478"/>
                  </a:cxn>
                  <a:cxn ang="0">
                    <a:pos x="406" y="478"/>
                  </a:cxn>
                  <a:cxn ang="0">
                    <a:pos x="406" y="331"/>
                  </a:cxn>
                  <a:cxn ang="0">
                    <a:pos x="406" y="258"/>
                  </a:cxn>
                  <a:cxn ang="0">
                    <a:pos x="406" y="111"/>
                  </a:cxn>
                </a:cxnLst>
                <a:rect l="0" t="0" r="r" b="b"/>
                <a:pathLst>
                  <a:path w="446" h="589">
                    <a:moveTo>
                      <a:pt x="406" y="111"/>
                    </a:moveTo>
                    <a:cubicBezTo>
                      <a:pt x="364" y="130"/>
                      <a:pt x="237" y="151"/>
                      <a:pt x="260" y="111"/>
                    </a:cubicBezTo>
                    <a:cubicBezTo>
                      <a:pt x="323" y="0"/>
                      <a:pt x="122" y="0"/>
                      <a:pt x="186" y="111"/>
                    </a:cubicBezTo>
                    <a:cubicBezTo>
                      <a:pt x="209" y="151"/>
                      <a:pt x="81" y="130"/>
                      <a:pt x="40" y="111"/>
                    </a:cubicBezTo>
                    <a:cubicBezTo>
                      <a:pt x="20" y="152"/>
                      <a:pt x="0" y="281"/>
                      <a:pt x="40" y="258"/>
                    </a:cubicBezTo>
                    <a:cubicBezTo>
                      <a:pt x="151" y="193"/>
                      <a:pt x="151" y="395"/>
                      <a:pt x="40" y="331"/>
                    </a:cubicBezTo>
                    <a:cubicBezTo>
                      <a:pt x="0" y="308"/>
                      <a:pt x="20" y="436"/>
                      <a:pt x="40" y="478"/>
                    </a:cubicBezTo>
                    <a:cubicBezTo>
                      <a:pt x="81" y="458"/>
                      <a:pt x="209" y="438"/>
                      <a:pt x="186" y="478"/>
                    </a:cubicBezTo>
                    <a:cubicBezTo>
                      <a:pt x="122" y="589"/>
                      <a:pt x="323" y="589"/>
                      <a:pt x="260" y="478"/>
                    </a:cubicBezTo>
                    <a:cubicBezTo>
                      <a:pt x="237" y="438"/>
                      <a:pt x="364" y="458"/>
                      <a:pt x="406" y="478"/>
                    </a:cubicBezTo>
                    <a:cubicBezTo>
                      <a:pt x="425" y="436"/>
                      <a:pt x="446" y="308"/>
                      <a:pt x="406" y="331"/>
                    </a:cubicBezTo>
                    <a:cubicBezTo>
                      <a:pt x="295" y="395"/>
                      <a:pt x="295" y="193"/>
                      <a:pt x="406" y="258"/>
                    </a:cubicBezTo>
                    <a:cubicBezTo>
                      <a:pt x="446" y="281"/>
                      <a:pt x="425" y="152"/>
                      <a:pt x="406" y="111"/>
                    </a:cubicBezTo>
                    <a:close/>
                  </a:path>
                </a:pathLst>
              </a:custGeom>
              <a:solidFill>
                <a:schemeClr val="accent3"/>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62" name="Freeform 70"/>
              <p:cNvSpPr>
                <a:spLocks/>
              </p:cNvSpPr>
              <p:nvPr/>
            </p:nvSpPr>
            <p:spPr bwMode="auto">
              <a:xfrm>
                <a:off x="2792404" y="3827532"/>
                <a:ext cx="1591708" cy="1792042"/>
              </a:xfrm>
              <a:custGeom>
                <a:avLst/>
                <a:gdLst/>
                <a:ahLst/>
                <a:cxnLst>
                  <a:cxn ang="0">
                    <a:pos x="406" y="112"/>
                  </a:cxn>
                  <a:cxn ang="0">
                    <a:pos x="260" y="112"/>
                  </a:cxn>
                  <a:cxn ang="0">
                    <a:pos x="186" y="112"/>
                  </a:cxn>
                  <a:cxn ang="0">
                    <a:pos x="40" y="112"/>
                  </a:cxn>
                  <a:cxn ang="0">
                    <a:pos x="40" y="258"/>
                  </a:cxn>
                  <a:cxn ang="0">
                    <a:pos x="40" y="331"/>
                  </a:cxn>
                  <a:cxn ang="0">
                    <a:pos x="40" y="478"/>
                  </a:cxn>
                  <a:cxn ang="0">
                    <a:pos x="186" y="478"/>
                  </a:cxn>
                  <a:cxn ang="0">
                    <a:pos x="260" y="478"/>
                  </a:cxn>
                  <a:cxn ang="0">
                    <a:pos x="406" y="478"/>
                  </a:cxn>
                  <a:cxn ang="0">
                    <a:pos x="406" y="331"/>
                  </a:cxn>
                  <a:cxn ang="0">
                    <a:pos x="406" y="258"/>
                  </a:cxn>
                  <a:cxn ang="0">
                    <a:pos x="406" y="112"/>
                  </a:cxn>
                </a:cxnLst>
                <a:rect l="0" t="0" r="r" b="b"/>
                <a:pathLst>
                  <a:path w="446" h="589">
                    <a:moveTo>
                      <a:pt x="406" y="112"/>
                    </a:moveTo>
                    <a:cubicBezTo>
                      <a:pt x="365" y="131"/>
                      <a:pt x="237" y="151"/>
                      <a:pt x="260" y="112"/>
                    </a:cubicBezTo>
                    <a:cubicBezTo>
                      <a:pt x="324" y="0"/>
                      <a:pt x="122" y="0"/>
                      <a:pt x="186" y="112"/>
                    </a:cubicBezTo>
                    <a:cubicBezTo>
                      <a:pt x="209" y="151"/>
                      <a:pt x="81" y="131"/>
                      <a:pt x="40" y="112"/>
                    </a:cubicBezTo>
                    <a:cubicBezTo>
                      <a:pt x="21" y="153"/>
                      <a:pt x="0" y="281"/>
                      <a:pt x="40" y="258"/>
                    </a:cubicBezTo>
                    <a:cubicBezTo>
                      <a:pt x="151" y="194"/>
                      <a:pt x="151" y="395"/>
                      <a:pt x="40" y="331"/>
                    </a:cubicBezTo>
                    <a:cubicBezTo>
                      <a:pt x="0" y="308"/>
                      <a:pt x="21" y="436"/>
                      <a:pt x="40" y="478"/>
                    </a:cubicBezTo>
                    <a:cubicBezTo>
                      <a:pt x="81" y="458"/>
                      <a:pt x="209" y="438"/>
                      <a:pt x="186" y="478"/>
                    </a:cubicBezTo>
                    <a:cubicBezTo>
                      <a:pt x="122" y="589"/>
                      <a:pt x="324" y="589"/>
                      <a:pt x="260" y="478"/>
                    </a:cubicBezTo>
                    <a:cubicBezTo>
                      <a:pt x="237" y="438"/>
                      <a:pt x="365" y="458"/>
                      <a:pt x="406" y="478"/>
                    </a:cubicBezTo>
                    <a:cubicBezTo>
                      <a:pt x="425" y="436"/>
                      <a:pt x="446" y="308"/>
                      <a:pt x="406" y="331"/>
                    </a:cubicBezTo>
                    <a:cubicBezTo>
                      <a:pt x="295" y="395"/>
                      <a:pt x="295" y="194"/>
                      <a:pt x="406" y="258"/>
                    </a:cubicBezTo>
                    <a:cubicBezTo>
                      <a:pt x="446" y="281"/>
                      <a:pt x="425" y="153"/>
                      <a:pt x="406" y="112"/>
                    </a:cubicBezTo>
                    <a:close/>
                  </a:path>
                </a:pathLst>
              </a:custGeom>
              <a:solidFill>
                <a:schemeClr val="accent3"/>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63" name="Freeform 76"/>
              <p:cNvSpPr>
                <a:spLocks/>
              </p:cNvSpPr>
              <p:nvPr/>
            </p:nvSpPr>
            <p:spPr bwMode="auto">
              <a:xfrm>
                <a:off x="8104851" y="4928264"/>
                <a:ext cx="1445549" cy="1452146"/>
              </a:xfrm>
              <a:custGeom>
                <a:avLst/>
                <a:gdLst/>
                <a:ahLst/>
                <a:cxnLst>
                  <a:cxn ang="0">
                    <a:pos x="405" y="111"/>
                  </a:cxn>
                  <a:cxn ang="0">
                    <a:pos x="259" y="111"/>
                  </a:cxn>
                  <a:cxn ang="0">
                    <a:pos x="186" y="111"/>
                  </a:cxn>
                  <a:cxn ang="0">
                    <a:pos x="39" y="111"/>
                  </a:cxn>
                  <a:cxn ang="0">
                    <a:pos x="39" y="257"/>
                  </a:cxn>
                  <a:cxn ang="0">
                    <a:pos x="39" y="330"/>
                  </a:cxn>
                  <a:cxn ang="0">
                    <a:pos x="39" y="477"/>
                  </a:cxn>
                  <a:cxn ang="0">
                    <a:pos x="405" y="477"/>
                  </a:cxn>
                  <a:cxn ang="0">
                    <a:pos x="405" y="111"/>
                  </a:cxn>
                </a:cxnLst>
                <a:rect l="0" t="0" r="r" b="b"/>
                <a:pathLst>
                  <a:path w="405" h="477">
                    <a:moveTo>
                      <a:pt x="405" y="111"/>
                    </a:moveTo>
                    <a:cubicBezTo>
                      <a:pt x="364" y="130"/>
                      <a:pt x="236" y="151"/>
                      <a:pt x="259" y="111"/>
                    </a:cubicBezTo>
                    <a:cubicBezTo>
                      <a:pt x="323" y="0"/>
                      <a:pt x="122" y="0"/>
                      <a:pt x="186" y="111"/>
                    </a:cubicBezTo>
                    <a:cubicBezTo>
                      <a:pt x="209" y="151"/>
                      <a:pt x="81" y="130"/>
                      <a:pt x="39" y="111"/>
                    </a:cubicBezTo>
                    <a:cubicBezTo>
                      <a:pt x="20" y="152"/>
                      <a:pt x="0" y="280"/>
                      <a:pt x="39" y="257"/>
                    </a:cubicBezTo>
                    <a:cubicBezTo>
                      <a:pt x="150" y="193"/>
                      <a:pt x="150" y="394"/>
                      <a:pt x="39" y="330"/>
                    </a:cubicBezTo>
                    <a:cubicBezTo>
                      <a:pt x="0" y="307"/>
                      <a:pt x="20" y="435"/>
                      <a:pt x="39" y="477"/>
                    </a:cubicBezTo>
                    <a:cubicBezTo>
                      <a:pt x="405" y="477"/>
                      <a:pt x="405" y="477"/>
                      <a:pt x="405" y="477"/>
                    </a:cubicBezTo>
                    <a:lnTo>
                      <a:pt x="405" y="111"/>
                    </a:lnTo>
                    <a:close/>
                  </a:path>
                </a:pathLst>
              </a:custGeom>
              <a:solidFill>
                <a:schemeClr val="accent3"/>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64" name="Freeform 82"/>
              <p:cNvSpPr>
                <a:spLocks/>
              </p:cNvSpPr>
              <p:nvPr/>
            </p:nvSpPr>
            <p:spPr bwMode="auto">
              <a:xfrm>
                <a:off x="363538" y="5147412"/>
                <a:ext cx="1705783" cy="1236676"/>
              </a:xfrm>
              <a:custGeom>
                <a:avLst/>
                <a:gdLst/>
                <a:ahLst/>
                <a:cxnLst>
                  <a:cxn ang="0">
                    <a:pos x="367" y="40"/>
                  </a:cxn>
                  <a:cxn ang="0">
                    <a:pos x="220" y="40"/>
                  </a:cxn>
                  <a:cxn ang="0">
                    <a:pos x="147" y="40"/>
                  </a:cxn>
                  <a:cxn ang="0">
                    <a:pos x="0" y="40"/>
                  </a:cxn>
                  <a:cxn ang="0">
                    <a:pos x="0" y="406"/>
                  </a:cxn>
                  <a:cxn ang="0">
                    <a:pos x="367" y="406"/>
                  </a:cxn>
                  <a:cxn ang="0">
                    <a:pos x="367" y="259"/>
                  </a:cxn>
                  <a:cxn ang="0">
                    <a:pos x="367" y="186"/>
                  </a:cxn>
                  <a:cxn ang="0">
                    <a:pos x="367" y="40"/>
                  </a:cxn>
                </a:cxnLst>
                <a:rect l="0" t="0" r="r" b="b"/>
                <a:pathLst>
                  <a:path w="478" h="406">
                    <a:moveTo>
                      <a:pt x="367" y="40"/>
                    </a:moveTo>
                    <a:cubicBezTo>
                      <a:pt x="325" y="20"/>
                      <a:pt x="197" y="0"/>
                      <a:pt x="220" y="40"/>
                    </a:cubicBezTo>
                    <a:cubicBezTo>
                      <a:pt x="284" y="151"/>
                      <a:pt x="83" y="151"/>
                      <a:pt x="147" y="40"/>
                    </a:cubicBezTo>
                    <a:cubicBezTo>
                      <a:pt x="170" y="0"/>
                      <a:pt x="42" y="20"/>
                      <a:pt x="0" y="40"/>
                    </a:cubicBezTo>
                    <a:cubicBezTo>
                      <a:pt x="0" y="406"/>
                      <a:pt x="0" y="406"/>
                      <a:pt x="0" y="406"/>
                    </a:cubicBezTo>
                    <a:cubicBezTo>
                      <a:pt x="367" y="406"/>
                      <a:pt x="367" y="406"/>
                      <a:pt x="367" y="406"/>
                    </a:cubicBezTo>
                    <a:cubicBezTo>
                      <a:pt x="347" y="364"/>
                      <a:pt x="327" y="236"/>
                      <a:pt x="367" y="259"/>
                    </a:cubicBezTo>
                    <a:cubicBezTo>
                      <a:pt x="478" y="323"/>
                      <a:pt x="478" y="122"/>
                      <a:pt x="367" y="186"/>
                    </a:cubicBezTo>
                    <a:cubicBezTo>
                      <a:pt x="327" y="209"/>
                      <a:pt x="347" y="81"/>
                      <a:pt x="367" y="40"/>
                    </a:cubicBezTo>
                    <a:close/>
                  </a:path>
                </a:pathLst>
              </a:custGeom>
              <a:solidFill>
                <a:schemeClr val="accent3"/>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65" name="Freeform 70"/>
              <p:cNvSpPr>
                <a:spLocks/>
              </p:cNvSpPr>
              <p:nvPr/>
            </p:nvSpPr>
            <p:spPr bwMode="auto">
              <a:xfrm rot="16200000">
                <a:off x="5529384" y="2528223"/>
                <a:ext cx="1362901" cy="2162680"/>
              </a:xfrm>
              <a:custGeom>
                <a:avLst/>
                <a:gdLst>
                  <a:gd name="connsiteX0" fmla="*/ 9103 w 10000"/>
                  <a:gd name="connsiteY0" fmla="*/ 1902 h 10000"/>
                  <a:gd name="connsiteX1" fmla="*/ 5830 w 10000"/>
                  <a:gd name="connsiteY1" fmla="*/ 1902 h 10000"/>
                  <a:gd name="connsiteX2" fmla="*/ 4170 w 10000"/>
                  <a:gd name="connsiteY2" fmla="*/ 1902 h 10000"/>
                  <a:gd name="connsiteX3" fmla="*/ 897 w 10000"/>
                  <a:gd name="connsiteY3" fmla="*/ 1902 h 10000"/>
                  <a:gd name="connsiteX4" fmla="*/ 897 w 10000"/>
                  <a:gd name="connsiteY4" fmla="*/ 4380 h 10000"/>
                  <a:gd name="connsiteX5" fmla="*/ 897 w 10000"/>
                  <a:gd name="connsiteY5" fmla="*/ 5620 h 10000"/>
                  <a:gd name="connsiteX6" fmla="*/ 897 w 10000"/>
                  <a:gd name="connsiteY6" fmla="*/ 8115 h 10000"/>
                  <a:gd name="connsiteX7" fmla="*/ 4170 w 10000"/>
                  <a:gd name="connsiteY7" fmla="*/ 8115 h 10000"/>
                  <a:gd name="connsiteX8" fmla="*/ 5830 w 10000"/>
                  <a:gd name="connsiteY8" fmla="*/ 8115 h 10000"/>
                  <a:gd name="connsiteX9" fmla="*/ 9033 w 10000"/>
                  <a:gd name="connsiteY9" fmla="*/ 8039 h 10000"/>
                  <a:gd name="connsiteX10" fmla="*/ 9103 w 10000"/>
                  <a:gd name="connsiteY10" fmla="*/ 5620 h 10000"/>
                  <a:gd name="connsiteX11" fmla="*/ 9103 w 10000"/>
                  <a:gd name="connsiteY11" fmla="*/ 4380 h 10000"/>
                  <a:gd name="connsiteX12" fmla="*/ 9103 w 10000"/>
                  <a:gd name="connsiteY12" fmla="*/ 190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9103" y="1902"/>
                    </a:moveTo>
                    <a:cubicBezTo>
                      <a:pt x="8184" y="2224"/>
                      <a:pt x="5314" y="2564"/>
                      <a:pt x="5830" y="1902"/>
                    </a:cubicBezTo>
                    <a:cubicBezTo>
                      <a:pt x="7265" y="0"/>
                      <a:pt x="2735" y="0"/>
                      <a:pt x="4170" y="1902"/>
                    </a:cubicBezTo>
                    <a:cubicBezTo>
                      <a:pt x="4686" y="2564"/>
                      <a:pt x="1816" y="2224"/>
                      <a:pt x="897" y="1902"/>
                    </a:cubicBezTo>
                    <a:cubicBezTo>
                      <a:pt x="471" y="2598"/>
                      <a:pt x="0" y="4771"/>
                      <a:pt x="897" y="4380"/>
                    </a:cubicBezTo>
                    <a:cubicBezTo>
                      <a:pt x="3386" y="3294"/>
                      <a:pt x="3386" y="6706"/>
                      <a:pt x="897" y="5620"/>
                    </a:cubicBezTo>
                    <a:cubicBezTo>
                      <a:pt x="0" y="5229"/>
                      <a:pt x="471" y="7402"/>
                      <a:pt x="897" y="8115"/>
                    </a:cubicBezTo>
                    <a:cubicBezTo>
                      <a:pt x="1816" y="7776"/>
                      <a:pt x="4686" y="7436"/>
                      <a:pt x="4170" y="8115"/>
                    </a:cubicBezTo>
                    <a:cubicBezTo>
                      <a:pt x="2735" y="10000"/>
                      <a:pt x="7265" y="10000"/>
                      <a:pt x="5830" y="8115"/>
                    </a:cubicBezTo>
                    <a:cubicBezTo>
                      <a:pt x="5314" y="7436"/>
                      <a:pt x="8114" y="7700"/>
                      <a:pt x="9033" y="8039"/>
                    </a:cubicBezTo>
                    <a:cubicBezTo>
                      <a:pt x="9459" y="7326"/>
                      <a:pt x="10000" y="5229"/>
                      <a:pt x="9103" y="5620"/>
                    </a:cubicBezTo>
                    <a:cubicBezTo>
                      <a:pt x="6614" y="6706"/>
                      <a:pt x="6614" y="3294"/>
                      <a:pt x="9103" y="4380"/>
                    </a:cubicBezTo>
                    <a:cubicBezTo>
                      <a:pt x="10000" y="4771"/>
                      <a:pt x="9529" y="2598"/>
                      <a:pt x="9103" y="1902"/>
                    </a:cubicBezTo>
                    <a:close/>
                  </a:path>
                </a:pathLst>
              </a:custGeom>
              <a:solidFill>
                <a:schemeClr val="accent3"/>
              </a:solidFill>
              <a:ln w="9525" cap="flat">
                <a:solidFill>
                  <a:schemeClr val="bg1"/>
                </a:solidFill>
                <a:prstDash val="solid"/>
                <a:miter lim="800000"/>
                <a:headEnd/>
                <a:tailEnd/>
              </a:ln>
            </p:spPr>
            <p:txBody>
              <a:bodyPr/>
              <a:lstStyle/>
              <a:p>
                <a:endParaRPr lang="en-AU" sz="1050" dirty="0">
                  <a:solidFill>
                    <a:srgbClr val="FFFFFF"/>
                  </a:solidFill>
                  <a:latin typeface="HelveticaNeue LT 65 Medium"/>
                </a:endParaRPr>
              </a:p>
            </p:txBody>
          </p:sp>
          <p:sp>
            <p:nvSpPr>
              <p:cNvPr id="166" name="Rectangle 165"/>
              <p:cNvSpPr/>
              <p:nvPr/>
            </p:nvSpPr>
            <p:spPr>
              <a:xfrm>
                <a:off x="510154" y="5614604"/>
                <a:ext cx="1012570" cy="383090"/>
              </a:xfrm>
              <a:prstGeom prst="rect">
                <a:avLst/>
              </a:prstGeom>
            </p:spPr>
            <p:txBody>
              <a:bodyPr wrap="square">
                <a:spAutoFit/>
              </a:bodyPr>
              <a:lstStyle/>
              <a:p>
                <a:pPr algn="ctr"/>
                <a:r>
                  <a:rPr lang="en-US" sz="1050" dirty="0" smtClean="0">
                    <a:solidFill>
                      <a:srgbClr val="000000"/>
                    </a:solidFill>
                    <a:latin typeface="HelveticaNeue LT 65 Medium"/>
                  </a:rPr>
                  <a:t>Due Diligence</a:t>
                </a:r>
              </a:p>
            </p:txBody>
          </p:sp>
          <p:sp>
            <p:nvSpPr>
              <p:cNvPr id="167" name="Rectangle 166"/>
              <p:cNvSpPr/>
              <p:nvPr/>
            </p:nvSpPr>
            <p:spPr>
              <a:xfrm>
                <a:off x="5685354" y="3433156"/>
                <a:ext cx="1012570" cy="232590"/>
              </a:xfrm>
              <a:prstGeom prst="rect">
                <a:avLst/>
              </a:prstGeom>
            </p:spPr>
            <p:txBody>
              <a:bodyPr wrap="square">
                <a:spAutoFit/>
              </a:bodyPr>
              <a:lstStyle/>
              <a:p>
                <a:pPr algn="ctr"/>
                <a:r>
                  <a:rPr lang="en-US" sz="1050" dirty="0" smtClean="0">
                    <a:solidFill>
                      <a:srgbClr val="000000"/>
                    </a:solidFill>
                    <a:latin typeface="HelveticaNeue LT 65 Medium"/>
                  </a:rPr>
                  <a:t>Regulation</a:t>
                </a:r>
              </a:p>
            </p:txBody>
          </p:sp>
          <p:sp>
            <p:nvSpPr>
              <p:cNvPr id="168" name="Rectangle 167"/>
              <p:cNvSpPr/>
              <p:nvPr/>
            </p:nvSpPr>
            <p:spPr>
              <a:xfrm>
                <a:off x="8467623" y="2175856"/>
                <a:ext cx="1012570" cy="383090"/>
              </a:xfrm>
              <a:prstGeom prst="rect">
                <a:avLst/>
              </a:prstGeom>
            </p:spPr>
            <p:txBody>
              <a:bodyPr wrap="square">
                <a:spAutoFit/>
              </a:bodyPr>
              <a:lstStyle/>
              <a:p>
                <a:pPr algn="ctr"/>
                <a:r>
                  <a:rPr lang="en-US" sz="1050" dirty="0" smtClean="0">
                    <a:solidFill>
                      <a:srgbClr val="000000"/>
                    </a:solidFill>
                    <a:latin typeface="HelveticaNeue LT 65 Medium"/>
                  </a:rPr>
                  <a:t>Business Plan</a:t>
                </a:r>
              </a:p>
            </p:txBody>
          </p:sp>
          <p:sp>
            <p:nvSpPr>
              <p:cNvPr id="169" name="Rectangle 168"/>
              <p:cNvSpPr/>
              <p:nvPr/>
            </p:nvSpPr>
            <p:spPr>
              <a:xfrm>
                <a:off x="8553400" y="5589240"/>
                <a:ext cx="1012570" cy="383090"/>
              </a:xfrm>
              <a:prstGeom prst="rect">
                <a:avLst/>
              </a:prstGeom>
            </p:spPr>
            <p:txBody>
              <a:bodyPr wrap="square">
                <a:spAutoFit/>
              </a:bodyPr>
              <a:lstStyle/>
              <a:p>
                <a:pPr algn="ctr"/>
                <a:r>
                  <a:rPr lang="en-US" sz="1050" dirty="0" smtClean="0">
                    <a:solidFill>
                      <a:srgbClr val="000000"/>
                    </a:solidFill>
                    <a:latin typeface="HelveticaNeue LT 65 Medium"/>
                  </a:rPr>
                  <a:t>Financial Analysis</a:t>
                </a:r>
              </a:p>
            </p:txBody>
          </p:sp>
          <p:sp>
            <p:nvSpPr>
              <p:cNvPr id="170" name="Rectangle 169"/>
              <p:cNvSpPr/>
              <p:nvPr/>
            </p:nvSpPr>
            <p:spPr>
              <a:xfrm>
                <a:off x="3133328" y="4445000"/>
                <a:ext cx="1012570" cy="232590"/>
              </a:xfrm>
              <a:prstGeom prst="rect">
                <a:avLst/>
              </a:prstGeom>
            </p:spPr>
            <p:txBody>
              <a:bodyPr wrap="square">
                <a:spAutoFit/>
              </a:bodyPr>
              <a:lstStyle/>
              <a:p>
                <a:pPr algn="ctr"/>
                <a:r>
                  <a:rPr lang="en-US" sz="1050" dirty="0" smtClean="0">
                    <a:solidFill>
                      <a:srgbClr val="000000"/>
                    </a:solidFill>
                    <a:latin typeface="HelveticaNeue LT 65 Medium"/>
                  </a:rPr>
                  <a:t>Valuation</a:t>
                </a:r>
              </a:p>
            </p:txBody>
          </p:sp>
          <p:sp>
            <p:nvSpPr>
              <p:cNvPr id="171" name="Rectangle 170"/>
              <p:cNvSpPr/>
              <p:nvPr/>
            </p:nvSpPr>
            <p:spPr>
              <a:xfrm>
                <a:off x="1810567" y="3280420"/>
                <a:ext cx="1012570" cy="383090"/>
              </a:xfrm>
              <a:prstGeom prst="rect">
                <a:avLst/>
              </a:prstGeom>
            </p:spPr>
            <p:txBody>
              <a:bodyPr wrap="square">
                <a:spAutoFit/>
              </a:bodyPr>
              <a:lstStyle/>
              <a:p>
                <a:pPr algn="ctr"/>
                <a:r>
                  <a:rPr lang="en-US" sz="1050" dirty="0" smtClean="0">
                    <a:solidFill>
                      <a:srgbClr val="000000"/>
                    </a:solidFill>
                    <a:latin typeface="HelveticaNeue LT 65 Medium"/>
                  </a:rPr>
                  <a:t>Transition Plan</a:t>
                </a:r>
              </a:p>
            </p:txBody>
          </p:sp>
        </p:grpSp>
        <p:grpSp>
          <p:nvGrpSpPr>
            <p:cNvPr id="11" name="Group 553"/>
            <p:cNvGrpSpPr/>
            <p:nvPr/>
          </p:nvGrpSpPr>
          <p:grpSpPr>
            <a:xfrm>
              <a:off x="288644" y="1951038"/>
              <a:ext cx="8537367" cy="4444509"/>
              <a:chOff x="312698" y="1951037"/>
              <a:chExt cx="9248814" cy="4444509"/>
            </a:xfrm>
          </p:grpSpPr>
          <p:sp>
            <p:nvSpPr>
              <p:cNvPr id="148" name="Freeform 70"/>
              <p:cNvSpPr>
                <a:spLocks/>
              </p:cNvSpPr>
              <p:nvPr/>
            </p:nvSpPr>
            <p:spPr bwMode="auto">
              <a:xfrm rot="10800000">
                <a:off x="4105930" y="2721750"/>
                <a:ext cx="1591708" cy="1792042"/>
              </a:xfrm>
              <a:custGeom>
                <a:avLst/>
                <a:gdLst/>
                <a:ahLst/>
                <a:cxnLst>
                  <a:cxn ang="0">
                    <a:pos x="406" y="112"/>
                  </a:cxn>
                  <a:cxn ang="0">
                    <a:pos x="260" y="112"/>
                  </a:cxn>
                  <a:cxn ang="0">
                    <a:pos x="186" y="112"/>
                  </a:cxn>
                  <a:cxn ang="0">
                    <a:pos x="40" y="112"/>
                  </a:cxn>
                  <a:cxn ang="0">
                    <a:pos x="40" y="258"/>
                  </a:cxn>
                  <a:cxn ang="0">
                    <a:pos x="40" y="331"/>
                  </a:cxn>
                  <a:cxn ang="0">
                    <a:pos x="40" y="478"/>
                  </a:cxn>
                  <a:cxn ang="0">
                    <a:pos x="186" y="478"/>
                  </a:cxn>
                  <a:cxn ang="0">
                    <a:pos x="260" y="478"/>
                  </a:cxn>
                  <a:cxn ang="0">
                    <a:pos x="406" y="478"/>
                  </a:cxn>
                  <a:cxn ang="0">
                    <a:pos x="406" y="331"/>
                  </a:cxn>
                  <a:cxn ang="0">
                    <a:pos x="406" y="258"/>
                  </a:cxn>
                  <a:cxn ang="0">
                    <a:pos x="406" y="112"/>
                  </a:cxn>
                </a:cxnLst>
                <a:rect l="0" t="0" r="r" b="b"/>
                <a:pathLst>
                  <a:path w="446" h="589">
                    <a:moveTo>
                      <a:pt x="406" y="112"/>
                    </a:moveTo>
                    <a:cubicBezTo>
                      <a:pt x="365" y="131"/>
                      <a:pt x="237" y="151"/>
                      <a:pt x="260" y="112"/>
                    </a:cubicBezTo>
                    <a:cubicBezTo>
                      <a:pt x="324" y="0"/>
                      <a:pt x="122" y="0"/>
                      <a:pt x="186" y="112"/>
                    </a:cubicBezTo>
                    <a:cubicBezTo>
                      <a:pt x="209" y="151"/>
                      <a:pt x="81" y="131"/>
                      <a:pt x="40" y="112"/>
                    </a:cubicBezTo>
                    <a:cubicBezTo>
                      <a:pt x="21" y="153"/>
                      <a:pt x="0" y="281"/>
                      <a:pt x="40" y="258"/>
                    </a:cubicBezTo>
                    <a:cubicBezTo>
                      <a:pt x="151" y="194"/>
                      <a:pt x="151" y="395"/>
                      <a:pt x="40" y="331"/>
                    </a:cubicBezTo>
                    <a:cubicBezTo>
                      <a:pt x="0" y="308"/>
                      <a:pt x="21" y="436"/>
                      <a:pt x="40" y="478"/>
                    </a:cubicBezTo>
                    <a:cubicBezTo>
                      <a:pt x="81" y="458"/>
                      <a:pt x="209" y="438"/>
                      <a:pt x="186" y="478"/>
                    </a:cubicBezTo>
                    <a:cubicBezTo>
                      <a:pt x="122" y="589"/>
                      <a:pt x="324" y="589"/>
                      <a:pt x="260" y="478"/>
                    </a:cubicBezTo>
                    <a:cubicBezTo>
                      <a:pt x="237" y="438"/>
                      <a:pt x="365" y="458"/>
                      <a:pt x="406" y="478"/>
                    </a:cubicBezTo>
                    <a:cubicBezTo>
                      <a:pt x="425" y="436"/>
                      <a:pt x="446" y="308"/>
                      <a:pt x="406" y="331"/>
                    </a:cubicBezTo>
                    <a:cubicBezTo>
                      <a:pt x="295" y="395"/>
                      <a:pt x="295" y="194"/>
                      <a:pt x="406" y="258"/>
                    </a:cubicBezTo>
                    <a:cubicBezTo>
                      <a:pt x="446" y="281"/>
                      <a:pt x="425" y="153"/>
                      <a:pt x="406" y="112"/>
                    </a:cubicBezTo>
                    <a:close/>
                  </a:path>
                </a:pathLst>
              </a:custGeom>
              <a:solidFill>
                <a:schemeClr val="accent2"/>
              </a:solidFill>
              <a:ln w="9525" cap="flat">
                <a:solidFill>
                  <a:schemeClr val="bg1"/>
                </a:solidFill>
                <a:prstDash val="solid"/>
                <a:miter lim="800000"/>
                <a:headEnd/>
                <a:tailEnd/>
              </a:ln>
            </p:spPr>
            <p:txBody>
              <a:bodyPr/>
              <a:lstStyle/>
              <a:p>
                <a:endParaRPr lang="en-AU" sz="1000" dirty="0">
                  <a:solidFill>
                    <a:srgbClr val="FFFFFF"/>
                  </a:solidFill>
                  <a:latin typeface="HelveticaNeue LT 65 Medium"/>
                </a:endParaRPr>
              </a:p>
            </p:txBody>
          </p:sp>
          <p:sp>
            <p:nvSpPr>
              <p:cNvPr id="149" name="Freeform 58"/>
              <p:cNvSpPr>
                <a:spLocks/>
              </p:cNvSpPr>
              <p:nvPr/>
            </p:nvSpPr>
            <p:spPr bwMode="auto">
              <a:xfrm>
                <a:off x="363538" y="1951037"/>
                <a:ext cx="1449114" cy="1452146"/>
              </a:xfrm>
              <a:custGeom>
                <a:avLst/>
                <a:gdLst/>
                <a:ahLst/>
                <a:cxnLst>
                  <a:cxn ang="0">
                    <a:pos x="367" y="0"/>
                  </a:cxn>
                  <a:cxn ang="0">
                    <a:pos x="0" y="0"/>
                  </a:cxn>
                  <a:cxn ang="0">
                    <a:pos x="0" y="366"/>
                  </a:cxn>
                  <a:cxn ang="0">
                    <a:pos x="147" y="366"/>
                  </a:cxn>
                  <a:cxn ang="0">
                    <a:pos x="220" y="366"/>
                  </a:cxn>
                  <a:cxn ang="0">
                    <a:pos x="367" y="366"/>
                  </a:cxn>
                  <a:cxn ang="0">
                    <a:pos x="367" y="220"/>
                  </a:cxn>
                  <a:cxn ang="0">
                    <a:pos x="367" y="146"/>
                  </a:cxn>
                  <a:cxn ang="0">
                    <a:pos x="367" y="0"/>
                  </a:cxn>
                </a:cxnLst>
                <a:rect l="0" t="0" r="r" b="b"/>
                <a:pathLst>
                  <a:path w="406" h="477">
                    <a:moveTo>
                      <a:pt x="367" y="0"/>
                    </a:moveTo>
                    <a:cubicBezTo>
                      <a:pt x="0" y="0"/>
                      <a:pt x="0" y="0"/>
                      <a:pt x="0" y="0"/>
                    </a:cubicBezTo>
                    <a:cubicBezTo>
                      <a:pt x="0" y="366"/>
                      <a:pt x="0" y="366"/>
                      <a:pt x="0" y="366"/>
                    </a:cubicBezTo>
                    <a:cubicBezTo>
                      <a:pt x="42" y="347"/>
                      <a:pt x="170" y="327"/>
                      <a:pt x="147" y="366"/>
                    </a:cubicBezTo>
                    <a:cubicBezTo>
                      <a:pt x="83" y="477"/>
                      <a:pt x="284" y="477"/>
                      <a:pt x="220" y="366"/>
                    </a:cubicBezTo>
                    <a:cubicBezTo>
                      <a:pt x="197" y="327"/>
                      <a:pt x="325" y="347"/>
                      <a:pt x="367" y="366"/>
                    </a:cubicBezTo>
                    <a:cubicBezTo>
                      <a:pt x="386" y="325"/>
                      <a:pt x="406" y="197"/>
                      <a:pt x="367" y="220"/>
                    </a:cubicBezTo>
                    <a:cubicBezTo>
                      <a:pt x="256" y="284"/>
                      <a:pt x="256" y="82"/>
                      <a:pt x="367" y="146"/>
                    </a:cubicBezTo>
                    <a:cubicBezTo>
                      <a:pt x="406" y="169"/>
                      <a:pt x="386" y="41"/>
                      <a:pt x="367" y="0"/>
                    </a:cubicBezTo>
                    <a:close/>
                  </a:path>
                </a:pathLst>
              </a:custGeom>
              <a:solidFill>
                <a:schemeClr val="accent2"/>
              </a:solidFill>
              <a:ln w="9525" cap="flat">
                <a:solidFill>
                  <a:schemeClr val="bg1"/>
                </a:solidFill>
                <a:prstDash val="solid"/>
                <a:miter lim="800000"/>
                <a:headEnd/>
                <a:tailEnd/>
              </a:ln>
            </p:spPr>
            <p:txBody>
              <a:bodyPr/>
              <a:lstStyle/>
              <a:p>
                <a:endParaRPr lang="en-AU" sz="1000" dirty="0">
                  <a:solidFill>
                    <a:srgbClr val="FFFFFF"/>
                  </a:solidFill>
                  <a:latin typeface="HelveticaNeue LT 65 Medium"/>
                </a:endParaRPr>
              </a:p>
            </p:txBody>
          </p:sp>
          <p:sp>
            <p:nvSpPr>
              <p:cNvPr id="150" name="Freeform 60"/>
              <p:cNvSpPr>
                <a:spLocks/>
              </p:cNvSpPr>
              <p:nvPr/>
            </p:nvSpPr>
            <p:spPr bwMode="auto">
              <a:xfrm>
                <a:off x="8104851" y="2726800"/>
                <a:ext cx="1445549" cy="1792042"/>
              </a:xfrm>
              <a:custGeom>
                <a:avLst/>
                <a:gdLst/>
                <a:ahLst/>
                <a:cxnLst>
                  <a:cxn ang="0">
                    <a:pos x="405" y="111"/>
                  </a:cxn>
                  <a:cxn ang="0">
                    <a:pos x="259" y="111"/>
                  </a:cxn>
                  <a:cxn ang="0">
                    <a:pos x="186" y="111"/>
                  </a:cxn>
                  <a:cxn ang="0">
                    <a:pos x="39" y="111"/>
                  </a:cxn>
                  <a:cxn ang="0">
                    <a:pos x="39" y="258"/>
                  </a:cxn>
                  <a:cxn ang="0">
                    <a:pos x="39" y="331"/>
                  </a:cxn>
                  <a:cxn ang="0">
                    <a:pos x="39" y="478"/>
                  </a:cxn>
                  <a:cxn ang="0">
                    <a:pos x="186" y="478"/>
                  </a:cxn>
                  <a:cxn ang="0">
                    <a:pos x="259" y="478"/>
                  </a:cxn>
                  <a:cxn ang="0">
                    <a:pos x="405" y="478"/>
                  </a:cxn>
                  <a:cxn ang="0">
                    <a:pos x="405" y="111"/>
                  </a:cxn>
                </a:cxnLst>
                <a:rect l="0" t="0" r="r" b="b"/>
                <a:pathLst>
                  <a:path w="405" h="589">
                    <a:moveTo>
                      <a:pt x="405" y="111"/>
                    </a:moveTo>
                    <a:cubicBezTo>
                      <a:pt x="364" y="130"/>
                      <a:pt x="236" y="151"/>
                      <a:pt x="259" y="111"/>
                    </a:cubicBezTo>
                    <a:cubicBezTo>
                      <a:pt x="323" y="0"/>
                      <a:pt x="122" y="0"/>
                      <a:pt x="186" y="111"/>
                    </a:cubicBezTo>
                    <a:cubicBezTo>
                      <a:pt x="209" y="151"/>
                      <a:pt x="81" y="130"/>
                      <a:pt x="39" y="111"/>
                    </a:cubicBezTo>
                    <a:cubicBezTo>
                      <a:pt x="20" y="152"/>
                      <a:pt x="0" y="281"/>
                      <a:pt x="39" y="258"/>
                    </a:cubicBezTo>
                    <a:cubicBezTo>
                      <a:pt x="150" y="193"/>
                      <a:pt x="150" y="395"/>
                      <a:pt x="39" y="331"/>
                    </a:cubicBezTo>
                    <a:cubicBezTo>
                      <a:pt x="0" y="308"/>
                      <a:pt x="20" y="436"/>
                      <a:pt x="39" y="478"/>
                    </a:cubicBezTo>
                    <a:cubicBezTo>
                      <a:pt x="81" y="458"/>
                      <a:pt x="209" y="438"/>
                      <a:pt x="186" y="478"/>
                    </a:cubicBezTo>
                    <a:cubicBezTo>
                      <a:pt x="122" y="589"/>
                      <a:pt x="323" y="589"/>
                      <a:pt x="259" y="478"/>
                    </a:cubicBezTo>
                    <a:cubicBezTo>
                      <a:pt x="236" y="438"/>
                      <a:pt x="364" y="458"/>
                      <a:pt x="405" y="478"/>
                    </a:cubicBezTo>
                    <a:lnTo>
                      <a:pt x="405" y="111"/>
                    </a:lnTo>
                    <a:close/>
                  </a:path>
                </a:pathLst>
              </a:custGeom>
              <a:solidFill>
                <a:schemeClr val="accent2"/>
              </a:solidFill>
              <a:ln w="9525" cap="flat">
                <a:solidFill>
                  <a:schemeClr val="bg1"/>
                </a:solidFill>
                <a:prstDash val="solid"/>
                <a:miter lim="800000"/>
                <a:headEnd/>
                <a:tailEnd/>
              </a:ln>
            </p:spPr>
            <p:txBody>
              <a:bodyPr/>
              <a:lstStyle/>
              <a:p>
                <a:endParaRPr lang="en-AU" sz="1000" dirty="0">
                  <a:solidFill>
                    <a:srgbClr val="FFFFFF"/>
                  </a:solidFill>
                  <a:latin typeface="HelveticaNeue LT 65 Medium"/>
                </a:endParaRPr>
              </a:p>
            </p:txBody>
          </p:sp>
          <p:sp>
            <p:nvSpPr>
              <p:cNvPr id="151" name="Freeform 80"/>
              <p:cNvSpPr>
                <a:spLocks/>
              </p:cNvSpPr>
              <p:nvPr/>
            </p:nvSpPr>
            <p:spPr bwMode="auto">
              <a:xfrm>
                <a:off x="1524379" y="4930653"/>
                <a:ext cx="1591708" cy="1452146"/>
              </a:xfrm>
              <a:custGeom>
                <a:avLst/>
                <a:gdLst/>
                <a:ahLst/>
                <a:cxnLst>
                  <a:cxn ang="0">
                    <a:pos x="406" y="111"/>
                  </a:cxn>
                  <a:cxn ang="0">
                    <a:pos x="260" y="111"/>
                  </a:cxn>
                  <a:cxn ang="0">
                    <a:pos x="186" y="111"/>
                  </a:cxn>
                  <a:cxn ang="0">
                    <a:pos x="40" y="111"/>
                  </a:cxn>
                  <a:cxn ang="0">
                    <a:pos x="40" y="257"/>
                  </a:cxn>
                  <a:cxn ang="0">
                    <a:pos x="40" y="330"/>
                  </a:cxn>
                  <a:cxn ang="0">
                    <a:pos x="40" y="477"/>
                  </a:cxn>
                  <a:cxn ang="0">
                    <a:pos x="406" y="477"/>
                  </a:cxn>
                  <a:cxn ang="0">
                    <a:pos x="406" y="330"/>
                  </a:cxn>
                  <a:cxn ang="0">
                    <a:pos x="406" y="257"/>
                  </a:cxn>
                  <a:cxn ang="0">
                    <a:pos x="406" y="111"/>
                  </a:cxn>
                </a:cxnLst>
                <a:rect l="0" t="0" r="r" b="b"/>
                <a:pathLst>
                  <a:path w="446" h="477">
                    <a:moveTo>
                      <a:pt x="406" y="111"/>
                    </a:moveTo>
                    <a:cubicBezTo>
                      <a:pt x="364" y="130"/>
                      <a:pt x="237" y="151"/>
                      <a:pt x="260" y="111"/>
                    </a:cubicBezTo>
                    <a:cubicBezTo>
                      <a:pt x="323" y="0"/>
                      <a:pt x="122" y="0"/>
                      <a:pt x="186" y="111"/>
                    </a:cubicBezTo>
                    <a:cubicBezTo>
                      <a:pt x="209" y="151"/>
                      <a:pt x="81" y="130"/>
                      <a:pt x="40" y="111"/>
                    </a:cubicBezTo>
                    <a:cubicBezTo>
                      <a:pt x="20" y="152"/>
                      <a:pt x="0" y="280"/>
                      <a:pt x="40" y="257"/>
                    </a:cubicBezTo>
                    <a:cubicBezTo>
                      <a:pt x="151" y="193"/>
                      <a:pt x="151" y="394"/>
                      <a:pt x="40" y="330"/>
                    </a:cubicBezTo>
                    <a:cubicBezTo>
                      <a:pt x="0" y="307"/>
                      <a:pt x="20" y="435"/>
                      <a:pt x="40" y="477"/>
                    </a:cubicBezTo>
                    <a:cubicBezTo>
                      <a:pt x="406" y="477"/>
                      <a:pt x="406" y="477"/>
                      <a:pt x="406" y="477"/>
                    </a:cubicBezTo>
                    <a:cubicBezTo>
                      <a:pt x="425" y="435"/>
                      <a:pt x="446" y="307"/>
                      <a:pt x="406" y="330"/>
                    </a:cubicBezTo>
                    <a:cubicBezTo>
                      <a:pt x="295" y="394"/>
                      <a:pt x="295" y="193"/>
                      <a:pt x="406" y="257"/>
                    </a:cubicBezTo>
                    <a:cubicBezTo>
                      <a:pt x="446" y="280"/>
                      <a:pt x="425" y="152"/>
                      <a:pt x="406" y="111"/>
                    </a:cubicBezTo>
                    <a:close/>
                  </a:path>
                </a:pathLst>
              </a:custGeom>
              <a:solidFill>
                <a:schemeClr val="accent2"/>
              </a:solidFill>
              <a:ln w="9525" cap="flat">
                <a:solidFill>
                  <a:schemeClr val="bg1"/>
                </a:solidFill>
                <a:prstDash val="solid"/>
                <a:miter lim="800000"/>
                <a:headEnd/>
                <a:tailEnd/>
              </a:ln>
            </p:spPr>
            <p:txBody>
              <a:bodyPr/>
              <a:lstStyle/>
              <a:p>
                <a:endParaRPr lang="en-AU" sz="1000" dirty="0">
                  <a:solidFill>
                    <a:srgbClr val="FFFFFF"/>
                  </a:solidFill>
                  <a:latin typeface="HelveticaNeue LT 65 Medium"/>
                </a:endParaRPr>
              </a:p>
            </p:txBody>
          </p:sp>
          <p:sp>
            <p:nvSpPr>
              <p:cNvPr id="152" name="Freeform 54"/>
              <p:cNvSpPr>
                <a:spLocks/>
              </p:cNvSpPr>
              <p:nvPr/>
            </p:nvSpPr>
            <p:spPr bwMode="auto">
              <a:xfrm rot="10800000" flipH="1" flipV="1">
                <a:off x="5412380" y="1951112"/>
                <a:ext cx="1591708" cy="1452146"/>
              </a:xfrm>
              <a:custGeom>
                <a:avLst/>
                <a:gdLst/>
                <a:ahLst/>
                <a:cxnLst>
                  <a:cxn ang="0">
                    <a:pos x="406" y="0"/>
                  </a:cxn>
                  <a:cxn ang="0">
                    <a:pos x="40" y="0"/>
                  </a:cxn>
                  <a:cxn ang="0">
                    <a:pos x="40" y="146"/>
                  </a:cxn>
                  <a:cxn ang="0">
                    <a:pos x="40" y="220"/>
                  </a:cxn>
                  <a:cxn ang="0">
                    <a:pos x="40" y="366"/>
                  </a:cxn>
                  <a:cxn ang="0">
                    <a:pos x="186" y="366"/>
                  </a:cxn>
                  <a:cxn ang="0">
                    <a:pos x="260" y="366"/>
                  </a:cxn>
                  <a:cxn ang="0">
                    <a:pos x="406" y="366"/>
                  </a:cxn>
                  <a:cxn ang="0">
                    <a:pos x="406" y="220"/>
                  </a:cxn>
                  <a:cxn ang="0">
                    <a:pos x="406" y="146"/>
                  </a:cxn>
                  <a:cxn ang="0">
                    <a:pos x="406" y="0"/>
                  </a:cxn>
                </a:cxnLst>
                <a:rect l="0" t="0" r="r" b="b"/>
                <a:pathLst>
                  <a:path w="446" h="477">
                    <a:moveTo>
                      <a:pt x="406" y="0"/>
                    </a:moveTo>
                    <a:cubicBezTo>
                      <a:pt x="40" y="0"/>
                      <a:pt x="40" y="0"/>
                      <a:pt x="40" y="0"/>
                    </a:cubicBezTo>
                    <a:cubicBezTo>
                      <a:pt x="21" y="41"/>
                      <a:pt x="0" y="169"/>
                      <a:pt x="40" y="146"/>
                    </a:cubicBezTo>
                    <a:cubicBezTo>
                      <a:pt x="151" y="82"/>
                      <a:pt x="151" y="284"/>
                      <a:pt x="40" y="220"/>
                    </a:cubicBezTo>
                    <a:cubicBezTo>
                      <a:pt x="0" y="197"/>
                      <a:pt x="21" y="325"/>
                      <a:pt x="40" y="366"/>
                    </a:cubicBezTo>
                    <a:cubicBezTo>
                      <a:pt x="81" y="347"/>
                      <a:pt x="209" y="327"/>
                      <a:pt x="186" y="366"/>
                    </a:cubicBezTo>
                    <a:cubicBezTo>
                      <a:pt x="122" y="477"/>
                      <a:pt x="324" y="477"/>
                      <a:pt x="260" y="366"/>
                    </a:cubicBezTo>
                    <a:cubicBezTo>
                      <a:pt x="237" y="327"/>
                      <a:pt x="365" y="347"/>
                      <a:pt x="406" y="366"/>
                    </a:cubicBezTo>
                    <a:cubicBezTo>
                      <a:pt x="425" y="325"/>
                      <a:pt x="446" y="197"/>
                      <a:pt x="406" y="220"/>
                    </a:cubicBezTo>
                    <a:cubicBezTo>
                      <a:pt x="295" y="284"/>
                      <a:pt x="295" y="82"/>
                      <a:pt x="406" y="146"/>
                    </a:cubicBezTo>
                    <a:cubicBezTo>
                      <a:pt x="446" y="169"/>
                      <a:pt x="425" y="41"/>
                      <a:pt x="406" y="0"/>
                    </a:cubicBezTo>
                    <a:close/>
                  </a:path>
                </a:pathLst>
              </a:custGeom>
              <a:solidFill>
                <a:schemeClr val="accent6"/>
              </a:solidFill>
              <a:ln w="9525" cap="flat">
                <a:solidFill>
                  <a:schemeClr val="bg1"/>
                </a:solidFill>
                <a:prstDash val="solid"/>
                <a:miter lim="800000"/>
                <a:headEnd/>
                <a:tailEnd/>
              </a:ln>
            </p:spPr>
            <p:txBody>
              <a:bodyPr/>
              <a:lstStyle/>
              <a:p>
                <a:endParaRPr lang="en-AU" sz="1000" dirty="0">
                  <a:solidFill>
                    <a:srgbClr val="FFFFFF"/>
                  </a:solidFill>
                  <a:latin typeface="HelveticaNeue LT 65 Medium"/>
                </a:endParaRPr>
              </a:p>
            </p:txBody>
          </p:sp>
          <p:sp>
            <p:nvSpPr>
              <p:cNvPr id="153" name="Freeform 54"/>
              <p:cNvSpPr>
                <a:spLocks/>
              </p:cNvSpPr>
              <p:nvPr/>
            </p:nvSpPr>
            <p:spPr bwMode="auto">
              <a:xfrm flipH="1" flipV="1">
                <a:off x="5180715" y="4943400"/>
                <a:ext cx="1923737" cy="1452146"/>
              </a:xfrm>
              <a:custGeom>
                <a:avLst/>
                <a:gdLst>
                  <a:gd name="connsiteX0" fmla="*/ 9103 w 10000"/>
                  <a:gd name="connsiteY0" fmla="*/ 0 h 10000"/>
                  <a:gd name="connsiteX1" fmla="*/ 897 w 10000"/>
                  <a:gd name="connsiteY1" fmla="*/ 0 h 10000"/>
                  <a:gd name="connsiteX2" fmla="*/ 897 w 10000"/>
                  <a:gd name="connsiteY2" fmla="*/ 3061 h 10000"/>
                  <a:gd name="connsiteX3" fmla="*/ 897 w 10000"/>
                  <a:gd name="connsiteY3" fmla="*/ 4612 h 10000"/>
                  <a:gd name="connsiteX4" fmla="*/ 897 w 10000"/>
                  <a:gd name="connsiteY4" fmla="*/ 7673 h 10000"/>
                  <a:gd name="connsiteX5" fmla="*/ 4170 w 10000"/>
                  <a:gd name="connsiteY5" fmla="*/ 7673 h 10000"/>
                  <a:gd name="connsiteX6" fmla="*/ 5830 w 10000"/>
                  <a:gd name="connsiteY6" fmla="*/ 7673 h 10000"/>
                  <a:gd name="connsiteX7" fmla="*/ 9103 w 10000"/>
                  <a:gd name="connsiteY7" fmla="*/ 7673 h 10000"/>
                  <a:gd name="connsiteX8" fmla="*/ 9103 w 10000"/>
                  <a:gd name="connsiteY8" fmla="*/ 4612 h 10000"/>
                  <a:gd name="connsiteX9" fmla="*/ 7233 w 10000"/>
                  <a:gd name="connsiteY9" fmla="*/ 3752 h 10000"/>
                  <a:gd name="connsiteX10" fmla="*/ 9103 w 10000"/>
                  <a:gd name="connsiteY10" fmla="*/ 3061 h 10000"/>
                  <a:gd name="connsiteX11" fmla="*/ 9103 w 10000"/>
                  <a:gd name="connsiteY11" fmla="*/ 0 h 10000"/>
                  <a:gd name="connsiteX0" fmla="*/ 9103 w 11981"/>
                  <a:gd name="connsiteY0" fmla="*/ 0 h 10000"/>
                  <a:gd name="connsiteX1" fmla="*/ 897 w 11981"/>
                  <a:gd name="connsiteY1" fmla="*/ 0 h 10000"/>
                  <a:gd name="connsiteX2" fmla="*/ 897 w 11981"/>
                  <a:gd name="connsiteY2" fmla="*/ 3061 h 10000"/>
                  <a:gd name="connsiteX3" fmla="*/ 897 w 11981"/>
                  <a:gd name="connsiteY3" fmla="*/ 4612 h 10000"/>
                  <a:gd name="connsiteX4" fmla="*/ 897 w 11981"/>
                  <a:gd name="connsiteY4" fmla="*/ 7673 h 10000"/>
                  <a:gd name="connsiteX5" fmla="*/ 4170 w 11981"/>
                  <a:gd name="connsiteY5" fmla="*/ 7673 h 10000"/>
                  <a:gd name="connsiteX6" fmla="*/ 5830 w 11981"/>
                  <a:gd name="connsiteY6" fmla="*/ 7673 h 10000"/>
                  <a:gd name="connsiteX7" fmla="*/ 9103 w 11981"/>
                  <a:gd name="connsiteY7" fmla="*/ 7673 h 10000"/>
                  <a:gd name="connsiteX8" fmla="*/ 9103 w 11981"/>
                  <a:gd name="connsiteY8" fmla="*/ 4612 h 10000"/>
                  <a:gd name="connsiteX9" fmla="*/ 11981 w 11981"/>
                  <a:gd name="connsiteY9" fmla="*/ 3849 h 10000"/>
                  <a:gd name="connsiteX10" fmla="*/ 9103 w 11981"/>
                  <a:gd name="connsiteY10" fmla="*/ 3061 h 10000"/>
                  <a:gd name="connsiteX11" fmla="*/ 9103 w 11981"/>
                  <a:gd name="connsiteY11" fmla="*/ 0 h 10000"/>
                  <a:gd name="connsiteX0" fmla="*/ 9103 w 12042"/>
                  <a:gd name="connsiteY0" fmla="*/ 0 h 10000"/>
                  <a:gd name="connsiteX1" fmla="*/ 897 w 12042"/>
                  <a:gd name="connsiteY1" fmla="*/ 0 h 10000"/>
                  <a:gd name="connsiteX2" fmla="*/ 897 w 12042"/>
                  <a:gd name="connsiteY2" fmla="*/ 3061 h 10000"/>
                  <a:gd name="connsiteX3" fmla="*/ 897 w 12042"/>
                  <a:gd name="connsiteY3" fmla="*/ 4612 h 10000"/>
                  <a:gd name="connsiteX4" fmla="*/ 897 w 12042"/>
                  <a:gd name="connsiteY4" fmla="*/ 7673 h 10000"/>
                  <a:gd name="connsiteX5" fmla="*/ 4170 w 12042"/>
                  <a:gd name="connsiteY5" fmla="*/ 7673 h 10000"/>
                  <a:gd name="connsiteX6" fmla="*/ 5830 w 12042"/>
                  <a:gd name="connsiteY6" fmla="*/ 7673 h 10000"/>
                  <a:gd name="connsiteX7" fmla="*/ 9103 w 12042"/>
                  <a:gd name="connsiteY7" fmla="*/ 7673 h 10000"/>
                  <a:gd name="connsiteX8" fmla="*/ 9468 w 12042"/>
                  <a:gd name="connsiteY8" fmla="*/ 4967 h 10000"/>
                  <a:gd name="connsiteX9" fmla="*/ 11981 w 12042"/>
                  <a:gd name="connsiteY9" fmla="*/ 3849 h 10000"/>
                  <a:gd name="connsiteX10" fmla="*/ 9103 w 12042"/>
                  <a:gd name="connsiteY10" fmla="*/ 3061 h 10000"/>
                  <a:gd name="connsiteX11" fmla="*/ 9103 w 12042"/>
                  <a:gd name="connsiteY11" fmla="*/ 0 h 10000"/>
                  <a:gd name="connsiteX0" fmla="*/ 9103 w 12042"/>
                  <a:gd name="connsiteY0" fmla="*/ 0 h 10000"/>
                  <a:gd name="connsiteX1" fmla="*/ 897 w 12042"/>
                  <a:gd name="connsiteY1" fmla="*/ 0 h 10000"/>
                  <a:gd name="connsiteX2" fmla="*/ 897 w 12042"/>
                  <a:gd name="connsiteY2" fmla="*/ 3061 h 10000"/>
                  <a:gd name="connsiteX3" fmla="*/ 897 w 12042"/>
                  <a:gd name="connsiteY3" fmla="*/ 4612 h 10000"/>
                  <a:gd name="connsiteX4" fmla="*/ 897 w 12042"/>
                  <a:gd name="connsiteY4" fmla="*/ 7673 h 10000"/>
                  <a:gd name="connsiteX5" fmla="*/ 4170 w 12042"/>
                  <a:gd name="connsiteY5" fmla="*/ 7673 h 10000"/>
                  <a:gd name="connsiteX6" fmla="*/ 5830 w 12042"/>
                  <a:gd name="connsiteY6" fmla="*/ 7673 h 10000"/>
                  <a:gd name="connsiteX7" fmla="*/ 9103 w 12042"/>
                  <a:gd name="connsiteY7" fmla="*/ 7673 h 10000"/>
                  <a:gd name="connsiteX8" fmla="*/ 9468 w 12042"/>
                  <a:gd name="connsiteY8" fmla="*/ 4967 h 10000"/>
                  <a:gd name="connsiteX9" fmla="*/ 11981 w 12042"/>
                  <a:gd name="connsiteY9" fmla="*/ 3849 h 10000"/>
                  <a:gd name="connsiteX10" fmla="*/ 9103 w 12042"/>
                  <a:gd name="connsiteY10" fmla="*/ 3061 h 10000"/>
                  <a:gd name="connsiteX11" fmla="*/ 9103 w 12042"/>
                  <a:gd name="connsiteY11" fmla="*/ 0 h 10000"/>
                  <a:gd name="connsiteX0" fmla="*/ 9103 w 12042"/>
                  <a:gd name="connsiteY0" fmla="*/ 0 h 10000"/>
                  <a:gd name="connsiteX1" fmla="*/ 897 w 12042"/>
                  <a:gd name="connsiteY1" fmla="*/ 0 h 10000"/>
                  <a:gd name="connsiteX2" fmla="*/ 897 w 12042"/>
                  <a:gd name="connsiteY2" fmla="*/ 3061 h 10000"/>
                  <a:gd name="connsiteX3" fmla="*/ 897 w 12042"/>
                  <a:gd name="connsiteY3" fmla="*/ 4612 h 10000"/>
                  <a:gd name="connsiteX4" fmla="*/ 897 w 12042"/>
                  <a:gd name="connsiteY4" fmla="*/ 7673 h 10000"/>
                  <a:gd name="connsiteX5" fmla="*/ 4170 w 12042"/>
                  <a:gd name="connsiteY5" fmla="*/ 7673 h 10000"/>
                  <a:gd name="connsiteX6" fmla="*/ 5830 w 12042"/>
                  <a:gd name="connsiteY6" fmla="*/ 7673 h 10000"/>
                  <a:gd name="connsiteX7" fmla="*/ 9103 w 12042"/>
                  <a:gd name="connsiteY7" fmla="*/ 7673 h 10000"/>
                  <a:gd name="connsiteX8" fmla="*/ 9468 w 12042"/>
                  <a:gd name="connsiteY8" fmla="*/ 4967 h 10000"/>
                  <a:gd name="connsiteX9" fmla="*/ 11981 w 12042"/>
                  <a:gd name="connsiteY9" fmla="*/ 3849 h 10000"/>
                  <a:gd name="connsiteX10" fmla="*/ 9103 w 12042"/>
                  <a:gd name="connsiteY10" fmla="*/ 3061 h 10000"/>
                  <a:gd name="connsiteX11" fmla="*/ 9103 w 12042"/>
                  <a:gd name="connsiteY11" fmla="*/ 0 h 10000"/>
                  <a:gd name="connsiteX0" fmla="*/ 9103 w 12042"/>
                  <a:gd name="connsiteY0" fmla="*/ 0 h 10000"/>
                  <a:gd name="connsiteX1" fmla="*/ 897 w 12042"/>
                  <a:gd name="connsiteY1" fmla="*/ 0 h 10000"/>
                  <a:gd name="connsiteX2" fmla="*/ 897 w 12042"/>
                  <a:gd name="connsiteY2" fmla="*/ 3061 h 10000"/>
                  <a:gd name="connsiteX3" fmla="*/ 897 w 12042"/>
                  <a:gd name="connsiteY3" fmla="*/ 4612 h 10000"/>
                  <a:gd name="connsiteX4" fmla="*/ 897 w 12042"/>
                  <a:gd name="connsiteY4" fmla="*/ 7673 h 10000"/>
                  <a:gd name="connsiteX5" fmla="*/ 4170 w 12042"/>
                  <a:gd name="connsiteY5" fmla="*/ 7673 h 10000"/>
                  <a:gd name="connsiteX6" fmla="*/ 5830 w 12042"/>
                  <a:gd name="connsiteY6" fmla="*/ 7673 h 10000"/>
                  <a:gd name="connsiteX7" fmla="*/ 9103 w 12042"/>
                  <a:gd name="connsiteY7" fmla="*/ 7673 h 10000"/>
                  <a:gd name="connsiteX8" fmla="*/ 9468 w 12042"/>
                  <a:gd name="connsiteY8" fmla="*/ 4967 h 10000"/>
                  <a:gd name="connsiteX9" fmla="*/ 11981 w 12042"/>
                  <a:gd name="connsiteY9" fmla="*/ 3849 h 10000"/>
                  <a:gd name="connsiteX10" fmla="*/ 9103 w 12042"/>
                  <a:gd name="connsiteY10" fmla="*/ 3061 h 10000"/>
                  <a:gd name="connsiteX11" fmla="*/ 9103 w 12042"/>
                  <a:gd name="connsiteY11" fmla="*/ 0 h 10000"/>
                  <a:gd name="connsiteX0" fmla="*/ 9103 w 12042"/>
                  <a:gd name="connsiteY0" fmla="*/ 0 h 10000"/>
                  <a:gd name="connsiteX1" fmla="*/ 897 w 12042"/>
                  <a:gd name="connsiteY1" fmla="*/ 0 h 10000"/>
                  <a:gd name="connsiteX2" fmla="*/ 897 w 12042"/>
                  <a:gd name="connsiteY2" fmla="*/ 3061 h 10000"/>
                  <a:gd name="connsiteX3" fmla="*/ 897 w 12042"/>
                  <a:gd name="connsiteY3" fmla="*/ 4612 h 10000"/>
                  <a:gd name="connsiteX4" fmla="*/ 897 w 12042"/>
                  <a:gd name="connsiteY4" fmla="*/ 7673 h 10000"/>
                  <a:gd name="connsiteX5" fmla="*/ 4170 w 12042"/>
                  <a:gd name="connsiteY5" fmla="*/ 7673 h 10000"/>
                  <a:gd name="connsiteX6" fmla="*/ 5830 w 12042"/>
                  <a:gd name="connsiteY6" fmla="*/ 7673 h 10000"/>
                  <a:gd name="connsiteX7" fmla="*/ 9103 w 12042"/>
                  <a:gd name="connsiteY7" fmla="*/ 7673 h 10000"/>
                  <a:gd name="connsiteX8" fmla="*/ 9468 w 12042"/>
                  <a:gd name="connsiteY8" fmla="*/ 4967 h 10000"/>
                  <a:gd name="connsiteX9" fmla="*/ 11981 w 12042"/>
                  <a:gd name="connsiteY9" fmla="*/ 3849 h 10000"/>
                  <a:gd name="connsiteX10" fmla="*/ 9103 w 12042"/>
                  <a:gd name="connsiteY10" fmla="*/ 3061 h 10000"/>
                  <a:gd name="connsiteX11" fmla="*/ 9103 w 12042"/>
                  <a:gd name="connsiteY11" fmla="*/ 0 h 10000"/>
                  <a:gd name="connsiteX0" fmla="*/ 9103 w 12042"/>
                  <a:gd name="connsiteY0" fmla="*/ 0 h 10000"/>
                  <a:gd name="connsiteX1" fmla="*/ 897 w 12042"/>
                  <a:gd name="connsiteY1" fmla="*/ 0 h 10000"/>
                  <a:gd name="connsiteX2" fmla="*/ 897 w 12042"/>
                  <a:gd name="connsiteY2" fmla="*/ 3061 h 10000"/>
                  <a:gd name="connsiteX3" fmla="*/ 897 w 12042"/>
                  <a:gd name="connsiteY3" fmla="*/ 4612 h 10000"/>
                  <a:gd name="connsiteX4" fmla="*/ 897 w 12042"/>
                  <a:gd name="connsiteY4" fmla="*/ 7673 h 10000"/>
                  <a:gd name="connsiteX5" fmla="*/ 4170 w 12042"/>
                  <a:gd name="connsiteY5" fmla="*/ 7673 h 10000"/>
                  <a:gd name="connsiteX6" fmla="*/ 5830 w 12042"/>
                  <a:gd name="connsiteY6" fmla="*/ 7673 h 10000"/>
                  <a:gd name="connsiteX7" fmla="*/ 9103 w 12042"/>
                  <a:gd name="connsiteY7" fmla="*/ 7673 h 10000"/>
                  <a:gd name="connsiteX8" fmla="*/ 9468 w 12042"/>
                  <a:gd name="connsiteY8" fmla="*/ 4967 h 10000"/>
                  <a:gd name="connsiteX9" fmla="*/ 11981 w 12042"/>
                  <a:gd name="connsiteY9" fmla="*/ 3849 h 10000"/>
                  <a:gd name="connsiteX10" fmla="*/ 9103 w 12042"/>
                  <a:gd name="connsiteY10" fmla="*/ 3061 h 10000"/>
                  <a:gd name="connsiteX11" fmla="*/ 9103 w 12042"/>
                  <a:gd name="connsiteY11" fmla="*/ 0 h 10000"/>
                  <a:gd name="connsiteX0" fmla="*/ 9103 w 12016"/>
                  <a:gd name="connsiteY0" fmla="*/ 0 h 10000"/>
                  <a:gd name="connsiteX1" fmla="*/ 897 w 12016"/>
                  <a:gd name="connsiteY1" fmla="*/ 0 h 10000"/>
                  <a:gd name="connsiteX2" fmla="*/ 897 w 12016"/>
                  <a:gd name="connsiteY2" fmla="*/ 3061 h 10000"/>
                  <a:gd name="connsiteX3" fmla="*/ 897 w 12016"/>
                  <a:gd name="connsiteY3" fmla="*/ 4612 h 10000"/>
                  <a:gd name="connsiteX4" fmla="*/ 897 w 12016"/>
                  <a:gd name="connsiteY4" fmla="*/ 7673 h 10000"/>
                  <a:gd name="connsiteX5" fmla="*/ 4170 w 12016"/>
                  <a:gd name="connsiteY5" fmla="*/ 7673 h 10000"/>
                  <a:gd name="connsiteX6" fmla="*/ 5830 w 12016"/>
                  <a:gd name="connsiteY6" fmla="*/ 7673 h 10000"/>
                  <a:gd name="connsiteX7" fmla="*/ 9103 w 12016"/>
                  <a:gd name="connsiteY7" fmla="*/ 7673 h 10000"/>
                  <a:gd name="connsiteX8" fmla="*/ 9468 w 12016"/>
                  <a:gd name="connsiteY8" fmla="*/ 4967 h 10000"/>
                  <a:gd name="connsiteX9" fmla="*/ 11981 w 12016"/>
                  <a:gd name="connsiteY9" fmla="*/ 3849 h 10000"/>
                  <a:gd name="connsiteX10" fmla="*/ 9677 w 12016"/>
                  <a:gd name="connsiteY10" fmla="*/ 3035 h 10000"/>
                  <a:gd name="connsiteX11" fmla="*/ 9103 w 12016"/>
                  <a:gd name="connsiteY11" fmla="*/ 0 h 10000"/>
                  <a:gd name="connsiteX0" fmla="*/ 9103 w 12016"/>
                  <a:gd name="connsiteY0" fmla="*/ 0 h 10000"/>
                  <a:gd name="connsiteX1" fmla="*/ 897 w 12016"/>
                  <a:gd name="connsiteY1" fmla="*/ 0 h 10000"/>
                  <a:gd name="connsiteX2" fmla="*/ 897 w 12016"/>
                  <a:gd name="connsiteY2" fmla="*/ 3061 h 10000"/>
                  <a:gd name="connsiteX3" fmla="*/ 897 w 12016"/>
                  <a:gd name="connsiteY3" fmla="*/ 4612 h 10000"/>
                  <a:gd name="connsiteX4" fmla="*/ 897 w 12016"/>
                  <a:gd name="connsiteY4" fmla="*/ 7673 h 10000"/>
                  <a:gd name="connsiteX5" fmla="*/ 4170 w 12016"/>
                  <a:gd name="connsiteY5" fmla="*/ 7673 h 10000"/>
                  <a:gd name="connsiteX6" fmla="*/ 5830 w 12016"/>
                  <a:gd name="connsiteY6" fmla="*/ 7673 h 10000"/>
                  <a:gd name="connsiteX7" fmla="*/ 9103 w 12016"/>
                  <a:gd name="connsiteY7" fmla="*/ 7673 h 10000"/>
                  <a:gd name="connsiteX8" fmla="*/ 9468 w 12016"/>
                  <a:gd name="connsiteY8" fmla="*/ 4967 h 10000"/>
                  <a:gd name="connsiteX9" fmla="*/ 11981 w 12016"/>
                  <a:gd name="connsiteY9" fmla="*/ 3849 h 10000"/>
                  <a:gd name="connsiteX10" fmla="*/ 9677 w 12016"/>
                  <a:gd name="connsiteY10" fmla="*/ 3035 h 10000"/>
                  <a:gd name="connsiteX11" fmla="*/ 9103 w 12016"/>
                  <a:gd name="connsiteY11" fmla="*/ 0 h 10000"/>
                  <a:gd name="connsiteX0" fmla="*/ 10007 w 12016"/>
                  <a:gd name="connsiteY0" fmla="*/ 98 h 10000"/>
                  <a:gd name="connsiteX1" fmla="*/ 897 w 12016"/>
                  <a:gd name="connsiteY1" fmla="*/ 0 h 10000"/>
                  <a:gd name="connsiteX2" fmla="*/ 897 w 12016"/>
                  <a:gd name="connsiteY2" fmla="*/ 3061 h 10000"/>
                  <a:gd name="connsiteX3" fmla="*/ 897 w 12016"/>
                  <a:gd name="connsiteY3" fmla="*/ 4612 h 10000"/>
                  <a:gd name="connsiteX4" fmla="*/ 897 w 12016"/>
                  <a:gd name="connsiteY4" fmla="*/ 7673 h 10000"/>
                  <a:gd name="connsiteX5" fmla="*/ 4170 w 12016"/>
                  <a:gd name="connsiteY5" fmla="*/ 7673 h 10000"/>
                  <a:gd name="connsiteX6" fmla="*/ 5830 w 12016"/>
                  <a:gd name="connsiteY6" fmla="*/ 7673 h 10000"/>
                  <a:gd name="connsiteX7" fmla="*/ 9103 w 12016"/>
                  <a:gd name="connsiteY7" fmla="*/ 7673 h 10000"/>
                  <a:gd name="connsiteX8" fmla="*/ 9468 w 12016"/>
                  <a:gd name="connsiteY8" fmla="*/ 4967 h 10000"/>
                  <a:gd name="connsiteX9" fmla="*/ 11981 w 12016"/>
                  <a:gd name="connsiteY9" fmla="*/ 3849 h 10000"/>
                  <a:gd name="connsiteX10" fmla="*/ 9677 w 12016"/>
                  <a:gd name="connsiteY10" fmla="*/ 3035 h 10000"/>
                  <a:gd name="connsiteX11" fmla="*/ 10007 w 12016"/>
                  <a:gd name="connsiteY11" fmla="*/ 98 h 10000"/>
                  <a:gd name="connsiteX0" fmla="*/ 10007 w 11966"/>
                  <a:gd name="connsiteY0" fmla="*/ 98 h 10000"/>
                  <a:gd name="connsiteX1" fmla="*/ 897 w 11966"/>
                  <a:gd name="connsiteY1" fmla="*/ 0 h 10000"/>
                  <a:gd name="connsiteX2" fmla="*/ 897 w 11966"/>
                  <a:gd name="connsiteY2" fmla="*/ 3061 h 10000"/>
                  <a:gd name="connsiteX3" fmla="*/ 897 w 11966"/>
                  <a:gd name="connsiteY3" fmla="*/ 4612 h 10000"/>
                  <a:gd name="connsiteX4" fmla="*/ 897 w 11966"/>
                  <a:gd name="connsiteY4" fmla="*/ 7673 h 10000"/>
                  <a:gd name="connsiteX5" fmla="*/ 4170 w 11966"/>
                  <a:gd name="connsiteY5" fmla="*/ 7673 h 10000"/>
                  <a:gd name="connsiteX6" fmla="*/ 5830 w 11966"/>
                  <a:gd name="connsiteY6" fmla="*/ 7673 h 10000"/>
                  <a:gd name="connsiteX7" fmla="*/ 9103 w 11966"/>
                  <a:gd name="connsiteY7" fmla="*/ 7673 h 10000"/>
                  <a:gd name="connsiteX8" fmla="*/ 9468 w 11966"/>
                  <a:gd name="connsiteY8" fmla="*/ 4967 h 10000"/>
                  <a:gd name="connsiteX9" fmla="*/ 11931 w 11966"/>
                  <a:gd name="connsiteY9" fmla="*/ 3683 h 10000"/>
                  <a:gd name="connsiteX10" fmla="*/ 9677 w 11966"/>
                  <a:gd name="connsiteY10" fmla="*/ 3035 h 10000"/>
                  <a:gd name="connsiteX11" fmla="*/ 10007 w 11966"/>
                  <a:gd name="connsiteY11" fmla="*/ 98 h 10000"/>
                  <a:gd name="connsiteX0" fmla="*/ 10007 w 12086"/>
                  <a:gd name="connsiteY0" fmla="*/ 98 h 10000"/>
                  <a:gd name="connsiteX1" fmla="*/ 897 w 12086"/>
                  <a:gd name="connsiteY1" fmla="*/ 0 h 10000"/>
                  <a:gd name="connsiteX2" fmla="*/ 897 w 12086"/>
                  <a:gd name="connsiteY2" fmla="*/ 3061 h 10000"/>
                  <a:gd name="connsiteX3" fmla="*/ 897 w 12086"/>
                  <a:gd name="connsiteY3" fmla="*/ 4612 h 10000"/>
                  <a:gd name="connsiteX4" fmla="*/ 897 w 12086"/>
                  <a:gd name="connsiteY4" fmla="*/ 7673 h 10000"/>
                  <a:gd name="connsiteX5" fmla="*/ 4170 w 12086"/>
                  <a:gd name="connsiteY5" fmla="*/ 7673 h 10000"/>
                  <a:gd name="connsiteX6" fmla="*/ 5830 w 12086"/>
                  <a:gd name="connsiteY6" fmla="*/ 7673 h 10000"/>
                  <a:gd name="connsiteX7" fmla="*/ 9103 w 12086"/>
                  <a:gd name="connsiteY7" fmla="*/ 7673 h 10000"/>
                  <a:gd name="connsiteX8" fmla="*/ 9468 w 12086"/>
                  <a:gd name="connsiteY8" fmla="*/ 4967 h 10000"/>
                  <a:gd name="connsiteX9" fmla="*/ 11931 w 12086"/>
                  <a:gd name="connsiteY9" fmla="*/ 3683 h 10000"/>
                  <a:gd name="connsiteX10" fmla="*/ 9677 w 12086"/>
                  <a:gd name="connsiteY10" fmla="*/ 3035 h 10000"/>
                  <a:gd name="connsiteX11" fmla="*/ 10007 w 12086"/>
                  <a:gd name="connsiteY11" fmla="*/ 98 h 10000"/>
                  <a:gd name="connsiteX0" fmla="*/ 10007 w 12086"/>
                  <a:gd name="connsiteY0" fmla="*/ 98 h 10000"/>
                  <a:gd name="connsiteX1" fmla="*/ 897 w 12086"/>
                  <a:gd name="connsiteY1" fmla="*/ 0 h 10000"/>
                  <a:gd name="connsiteX2" fmla="*/ 897 w 12086"/>
                  <a:gd name="connsiteY2" fmla="*/ 3061 h 10000"/>
                  <a:gd name="connsiteX3" fmla="*/ 897 w 12086"/>
                  <a:gd name="connsiteY3" fmla="*/ 4612 h 10000"/>
                  <a:gd name="connsiteX4" fmla="*/ 897 w 12086"/>
                  <a:gd name="connsiteY4" fmla="*/ 7673 h 10000"/>
                  <a:gd name="connsiteX5" fmla="*/ 4170 w 12086"/>
                  <a:gd name="connsiteY5" fmla="*/ 7673 h 10000"/>
                  <a:gd name="connsiteX6" fmla="*/ 5830 w 12086"/>
                  <a:gd name="connsiteY6" fmla="*/ 7673 h 10000"/>
                  <a:gd name="connsiteX7" fmla="*/ 9103 w 12086"/>
                  <a:gd name="connsiteY7" fmla="*/ 7673 h 10000"/>
                  <a:gd name="connsiteX8" fmla="*/ 9468 w 12086"/>
                  <a:gd name="connsiteY8" fmla="*/ 4967 h 10000"/>
                  <a:gd name="connsiteX9" fmla="*/ 11931 w 12086"/>
                  <a:gd name="connsiteY9" fmla="*/ 3683 h 10000"/>
                  <a:gd name="connsiteX10" fmla="*/ 9677 w 12086"/>
                  <a:gd name="connsiteY10" fmla="*/ 3035 h 10000"/>
                  <a:gd name="connsiteX11" fmla="*/ 10007 w 12086"/>
                  <a:gd name="connsiteY11" fmla="*/ 98 h 10000"/>
                  <a:gd name="connsiteX0" fmla="*/ 10007 w 12086"/>
                  <a:gd name="connsiteY0" fmla="*/ 98 h 10000"/>
                  <a:gd name="connsiteX1" fmla="*/ 897 w 12086"/>
                  <a:gd name="connsiteY1" fmla="*/ 0 h 10000"/>
                  <a:gd name="connsiteX2" fmla="*/ 897 w 12086"/>
                  <a:gd name="connsiteY2" fmla="*/ 3061 h 10000"/>
                  <a:gd name="connsiteX3" fmla="*/ 897 w 12086"/>
                  <a:gd name="connsiteY3" fmla="*/ 4612 h 10000"/>
                  <a:gd name="connsiteX4" fmla="*/ 897 w 12086"/>
                  <a:gd name="connsiteY4" fmla="*/ 7673 h 10000"/>
                  <a:gd name="connsiteX5" fmla="*/ 4170 w 12086"/>
                  <a:gd name="connsiteY5" fmla="*/ 7673 h 10000"/>
                  <a:gd name="connsiteX6" fmla="*/ 5830 w 12086"/>
                  <a:gd name="connsiteY6" fmla="*/ 7673 h 10000"/>
                  <a:gd name="connsiteX7" fmla="*/ 9103 w 12086"/>
                  <a:gd name="connsiteY7" fmla="*/ 7673 h 10000"/>
                  <a:gd name="connsiteX8" fmla="*/ 9500 w 12086"/>
                  <a:gd name="connsiteY8" fmla="*/ 4695 h 10000"/>
                  <a:gd name="connsiteX9" fmla="*/ 11931 w 12086"/>
                  <a:gd name="connsiteY9" fmla="*/ 3683 h 10000"/>
                  <a:gd name="connsiteX10" fmla="*/ 9677 w 12086"/>
                  <a:gd name="connsiteY10" fmla="*/ 3035 h 10000"/>
                  <a:gd name="connsiteX11" fmla="*/ 10007 w 12086"/>
                  <a:gd name="connsiteY11" fmla="*/ 98 h 10000"/>
                  <a:gd name="connsiteX0" fmla="*/ 10007 w 12086"/>
                  <a:gd name="connsiteY0" fmla="*/ 98 h 10000"/>
                  <a:gd name="connsiteX1" fmla="*/ 897 w 12086"/>
                  <a:gd name="connsiteY1" fmla="*/ 0 h 10000"/>
                  <a:gd name="connsiteX2" fmla="*/ 897 w 12086"/>
                  <a:gd name="connsiteY2" fmla="*/ 3061 h 10000"/>
                  <a:gd name="connsiteX3" fmla="*/ 897 w 12086"/>
                  <a:gd name="connsiteY3" fmla="*/ 4612 h 10000"/>
                  <a:gd name="connsiteX4" fmla="*/ 897 w 12086"/>
                  <a:gd name="connsiteY4" fmla="*/ 7673 h 10000"/>
                  <a:gd name="connsiteX5" fmla="*/ 4170 w 12086"/>
                  <a:gd name="connsiteY5" fmla="*/ 7673 h 10000"/>
                  <a:gd name="connsiteX6" fmla="*/ 5830 w 12086"/>
                  <a:gd name="connsiteY6" fmla="*/ 7673 h 10000"/>
                  <a:gd name="connsiteX7" fmla="*/ 9103 w 12086"/>
                  <a:gd name="connsiteY7" fmla="*/ 7673 h 10000"/>
                  <a:gd name="connsiteX8" fmla="*/ 9500 w 12086"/>
                  <a:gd name="connsiteY8" fmla="*/ 4695 h 10000"/>
                  <a:gd name="connsiteX9" fmla="*/ 11931 w 12086"/>
                  <a:gd name="connsiteY9" fmla="*/ 3683 h 10000"/>
                  <a:gd name="connsiteX10" fmla="*/ 9556 w 12086"/>
                  <a:gd name="connsiteY10" fmla="*/ 3009 h 10000"/>
                  <a:gd name="connsiteX11" fmla="*/ 10007 w 12086"/>
                  <a:gd name="connsiteY11" fmla="*/ 98 h 10000"/>
                  <a:gd name="connsiteX0" fmla="*/ 10007 w 12086"/>
                  <a:gd name="connsiteY0" fmla="*/ 98 h 10000"/>
                  <a:gd name="connsiteX1" fmla="*/ 897 w 12086"/>
                  <a:gd name="connsiteY1" fmla="*/ 0 h 10000"/>
                  <a:gd name="connsiteX2" fmla="*/ 897 w 12086"/>
                  <a:gd name="connsiteY2" fmla="*/ 3061 h 10000"/>
                  <a:gd name="connsiteX3" fmla="*/ 897 w 12086"/>
                  <a:gd name="connsiteY3" fmla="*/ 4612 h 10000"/>
                  <a:gd name="connsiteX4" fmla="*/ 897 w 12086"/>
                  <a:gd name="connsiteY4" fmla="*/ 7673 h 10000"/>
                  <a:gd name="connsiteX5" fmla="*/ 4170 w 12086"/>
                  <a:gd name="connsiteY5" fmla="*/ 7673 h 10000"/>
                  <a:gd name="connsiteX6" fmla="*/ 5830 w 12086"/>
                  <a:gd name="connsiteY6" fmla="*/ 7673 h 10000"/>
                  <a:gd name="connsiteX7" fmla="*/ 9528 w 12086"/>
                  <a:gd name="connsiteY7" fmla="*/ 7677 h 10000"/>
                  <a:gd name="connsiteX8" fmla="*/ 9500 w 12086"/>
                  <a:gd name="connsiteY8" fmla="*/ 4695 h 10000"/>
                  <a:gd name="connsiteX9" fmla="*/ 11931 w 12086"/>
                  <a:gd name="connsiteY9" fmla="*/ 3683 h 10000"/>
                  <a:gd name="connsiteX10" fmla="*/ 9556 w 12086"/>
                  <a:gd name="connsiteY10" fmla="*/ 3009 h 10000"/>
                  <a:gd name="connsiteX11" fmla="*/ 10007 w 12086"/>
                  <a:gd name="connsiteY11" fmla="*/ 98 h 10000"/>
                  <a:gd name="connsiteX0" fmla="*/ 9617 w 12086"/>
                  <a:gd name="connsiteY0" fmla="*/ 131 h 10000"/>
                  <a:gd name="connsiteX1" fmla="*/ 897 w 12086"/>
                  <a:gd name="connsiteY1" fmla="*/ 0 h 10000"/>
                  <a:gd name="connsiteX2" fmla="*/ 897 w 12086"/>
                  <a:gd name="connsiteY2" fmla="*/ 3061 h 10000"/>
                  <a:gd name="connsiteX3" fmla="*/ 897 w 12086"/>
                  <a:gd name="connsiteY3" fmla="*/ 4612 h 10000"/>
                  <a:gd name="connsiteX4" fmla="*/ 897 w 12086"/>
                  <a:gd name="connsiteY4" fmla="*/ 7673 h 10000"/>
                  <a:gd name="connsiteX5" fmla="*/ 4170 w 12086"/>
                  <a:gd name="connsiteY5" fmla="*/ 7673 h 10000"/>
                  <a:gd name="connsiteX6" fmla="*/ 5830 w 12086"/>
                  <a:gd name="connsiteY6" fmla="*/ 7673 h 10000"/>
                  <a:gd name="connsiteX7" fmla="*/ 9528 w 12086"/>
                  <a:gd name="connsiteY7" fmla="*/ 7677 h 10000"/>
                  <a:gd name="connsiteX8" fmla="*/ 9500 w 12086"/>
                  <a:gd name="connsiteY8" fmla="*/ 4695 h 10000"/>
                  <a:gd name="connsiteX9" fmla="*/ 11931 w 12086"/>
                  <a:gd name="connsiteY9" fmla="*/ 3683 h 10000"/>
                  <a:gd name="connsiteX10" fmla="*/ 9556 w 12086"/>
                  <a:gd name="connsiteY10" fmla="*/ 3009 h 10000"/>
                  <a:gd name="connsiteX11" fmla="*/ 9617 w 12086"/>
                  <a:gd name="connsiteY11" fmla="*/ 131 h 10000"/>
                  <a:gd name="connsiteX0" fmla="*/ 9617 w 12086"/>
                  <a:gd name="connsiteY0" fmla="*/ 131 h 10000"/>
                  <a:gd name="connsiteX1" fmla="*/ 897 w 12086"/>
                  <a:gd name="connsiteY1" fmla="*/ 0 h 10000"/>
                  <a:gd name="connsiteX2" fmla="*/ 897 w 12086"/>
                  <a:gd name="connsiteY2" fmla="*/ 3061 h 10000"/>
                  <a:gd name="connsiteX3" fmla="*/ 897 w 12086"/>
                  <a:gd name="connsiteY3" fmla="*/ 4612 h 10000"/>
                  <a:gd name="connsiteX4" fmla="*/ 897 w 12086"/>
                  <a:gd name="connsiteY4" fmla="*/ 7673 h 10000"/>
                  <a:gd name="connsiteX5" fmla="*/ 4170 w 12086"/>
                  <a:gd name="connsiteY5" fmla="*/ 7673 h 10000"/>
                  <a:gd name="connsiteX6" fmla="*/ 5830 w 12086"/>
                  <a:gd name="connsiteY6" fmla="*/ 7673 h 10000"/>
                  <a:gd name="connsiteX7" fmla="*/ 9830 w 12086"/>
                  <a:gd name="connsiteY7" fmla="*/ 7500 h 10000"/>
                  <a:gd name="connsiteX8" fmla="*/ 9500 w 12086"/>
                  <a:gd name="connsiteY8" fmla="*/ 4695 h 10000"/>
                  <a:gd name="connsiteX9" fmla="*/ 11931 w 12086"/>
                  <a:gd name="connsiteY9" fmla="*/ 3683 h 10000"/>
                  <a:gd name="connsiteX10" fmla="*/ 9556 w 12086"/>
                  <a:gd name="connsiteY10" fmla="*/ 3009 h 10000"/>
                  <a:gd name="connsiteX11" fmla="*/ 9617 w 12086"/>
                  <a:gd name="connsiteY11" fmla="*/ 131 h 10000"/>
                  <a:gd name="connsiteX0" fmla="*/ 9617 w 12086"/>
                  <a:gd name="connsiteY0" fmla="*/ 131 h 10000"/>
                  <a:gd name="connsiteX1" fmla="*/ 897 w 12086"/>
                  <a:gd name="connsiteY1" fmla="*/ 0 h 10000"/>
                  <a:gd name="connsiteX2" fmla="*/ 897 w 12086"/>
                  <a:gd name="connsiteY2" fmla="*/ 3061 h 10000"/>
                  <a:gd name="connsiteX3" fmla="*/ 897 w 12086"/>
                  <a:gd name="connsiteY3" fmla="*/ 4612 h 10000"/>
                  <a:gd name="connsiteX4" fmla="*/ 897 w 12086"/>
                  <a:gd name="connsiteY4" fmla="*/ 7673 h 10000"/>
                  <a:gd name="connsiteX5" fmla="*/ 4170 w 12086"/>
                  <a:gd name="connsiteY5" fmla="*/ 7673 h 10000"/>
                  <a:gd name="connsiteX6" fmla="*/ 5830 w 12086"/>
                  <a:gd name="connsiteY6" fmla="*/ 7673 h 10000"/>
                  <a:gd name="connsiteX7" fmla="*/ 9830 w 12086"/>
                  <a:gd name="connsiteY7" fmla="*/ 7500 h 10000"/>
                  <a:gd name="connsiteX8" fmla="*/ 9500 w 12086"/>
                  <a:gd name="connsiteY8" fmla="*/ 4695 h 10000"/>
                  <a:gd name="connsiteX9" fmla="*/ 11931 w 12086"/>
                  <a:gd name="connsiteY9" fmla="*/ 3683 h 10000"/>
                  <a:gd name="connsiteX10" fmla="*/ 9556 w 12086"/>
                  <a:gd name="connsiteY10" fmla="*/ 3009 h 10000"/>
                  <a:gd name="connsiteX11" fmla="*/ 9617 w 12086"/>
                  <a:gd name="connsiteY11" fmla="*/ 13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86" h="10000">
                    <a:moveTo>
                      <a:pt x="9617" y="131"/>
                    </a:moveTo>
                    <a:lnTo>
                      <a:pt x="897" y="0"/>
                    </a:lnTo>
                    <a:cubicBezTo>
                      <a:pt x="471" y="860"/>
                      <a:pt x="0" y="3543"/>
                      <a:pt x="897" y="3061"/>
                    </a:cubicBezTo>
                    <a:cubicBezTo>
                      <a:pt x="3386" y="1719"/>
                      <a:pt x="3386" y="5954"/>
                      <a:pt x="897" y="4612"/>
                    </a:cubicBezTo>
                    <a:cubicBezTo>
                      <a:pt x="0" y="4130"/>
                      <a:pt x="471" y="6813"/>
                      <a:pt x="897" y="7673"/>
                    </a:cubicBezTo>
                    <a:cubicBezTo>
                      <a:pt x="1816" y="7275"/>
                      <a:pt x="4686" y="6855"/>
                      <a:pt x="4170" y="7673"/>
                    </a:cubicBezTo>
                    <a:cubicBezTo>
                      <a:pt x="2735" y="10000"/>
                      <a:pt x="7265" y="10000"/>
                      <a:pt x="5830" y="7673"/>
                    </a:cubicBezTo>
                    <a:cubicBezTo>
                      <a:pt x="5314" y="6855"/>
                      <a:pt x="8911" y="7102"/>
                      <a:pt x="9830" y="7500"/>
                    </a:cubicBezTo>
                    <a:cubicBezTo>
                      <a:pt x="10256" y="6640"/>
                      <a:pt x="9285" y="5290"/>
                      <a:pt x="9500" y="4695"/>
                    </a:cubicBezTo>
                    <a:cubicBezTo>
                      <a:pt x="11169" y="5217"/>
                      <a:pt x="12086" y="4430"/>
                      <a:pt x="11931" y="3683"/>
                    </a:cubicBezTo>
                    <a:cubicBezTo>
                      <a:pt x="11681" y="3068"/>
                      <a:pt x="10477" y="2385"/>
                      <a:pt x="9556" y="3009"/>
                    </a:cubicBezTo>
                    <a:cubicBezTo>
                      <a:pt x="8716" y="2444"/>
                      <a:pt x="10043" y="991"/>
                      <a:pt x="9617" y="131"/>
                    </a:cubicBezTo>
                    <a:close/>
                  </a:path>
                </a:pathLst>
              </a:custGeom>
              <a:solidFill>
                <a:schemeClr val="accent2"/>
              </a:solidFill>
              <a:ln w="9525" cap="flat">
                <a:solidFill>
                  <a:schemeClr val="bg1"/>
                </a:solidFill>
                <a:prstDash val="solid"/>
                <a:miter lim="800000"/>
                <a:headEnd/>
                <a:tailEnd/>
              </a:ln>
            </p:spPr>
            <p:txBody>
              <a:bodyPr/>
              <a:lstStyle/>
              <a:p>
                <a:endParaRPr lang="en-AU" sz="1000" dirty="0">
                  <a:solidFill>
                    <a:srgbClr val="FFFFFF"/>
                  </a:solidFill>
                  <a:latin typeface="HelveticaNeue LT 65 Medium"/>
                </a:endParaRPr>
              </a:p>
            </p:txBody>
          </p:sp>
          <p:sp>
            <p:nvSpPr>
              <p:cNvPr id="154" name="Rectangle 153"/>
              <p:cNvSpPr/>
              <p:nvPr/>
            </p:nvSpPr>
            <p:spPr>
              <a:xfrm>
                <a:off x="312698" y="2211004"/>
                <a:ext cx="1111066" cy="369408"/>
              </a:xfrm>
              <a:prstGeom prst="rect">
                <a:avLst/>
              </a:prstGeom>
            </p:spPr>
            <p:txBody>
              <a:bodyPr wrap="square">
                <a:spAutoFit/>
              </a:bodyPr>
              <a:lstStyle/>
              <a:p>
                <a:pPr algn="ctr"/>
                <a:r>
                  <a:rPr lang="en-US" sz="1000" dirty="0" smtClean="0">
                    <a:solidFill>
                      <a:srgbClr val="FFFFFF"/>
                    </a:solidFill>
                    <a:latin typeface="HelveticaNeue LT 65 Medium"/>
                  </a:rPr>
                  <a:t>Stakeholder management</a:t>
                </a:r>
              </a:p>
            </p:txBody>
          </p:sp>
          <p:sp>
            <p:nvSpPr>
              <p:cNvPr id="155" name="Rectangle 154"/>
              <p:cNvSpPr/>
              <p:nvPr/>
            </p:nvSpPr>
            <p:spPr>
              <a:xfrm>
                <a:off x="1766922" y="5710648"/>
                <a:ext cx="1111066" cy="369408"/>
              </a:xfrm>
              <a:prstGeom prst="rect">
                <a:avLst/>
              </a:prstGeom>
            </p:spPr>
            <p:txBody>
              <a:bodyPr wrap="square">
                <a:spAutoFit/>
              </a:bodyPr>
              <a:lstStyle/>
              <a:p>
                <a:pPr algn="ctr"/>
                <a:r>
                  <a:rPr lang="en-US" sz="1000" dirty="0" smtClean="0">
                    <a:solidFill>
                      <a:srgbClr val="FFFFFF"/>
                    </a:solidFill>
                    <a:latin typeface="HelveticaNeue LT 65 Medium"/>
                  </a:rPr>
                  <a:t>Internal processes </a:t>
                </a:r>
              </a:p>
            </p:txBody>
          </p:sp>
          <p:sp>
            <p:nvSpPr>
              <p:cNvPr id="156" name="Rectangle 155"/>
              <p:cNvSpPr/>
              <p:nvPr/>
            </p:nvSpPr>
            <p:spPr>
              <a:xfrm>
                <a:off x="5406356" y="5665728"/>
                <a:ext cx="1376660" cy="369408"/>
              </a:xfrm>
              <a:prstGeom prst="rect">
                <a:avLst/>
              </a:prstGeom>
            </p:spPr>
            <p:txBody>
              <a:bodyPr wrap="square">
                <a:spAutoFit/>
              </a:bodyPr>
              <a:lstStyle/>
              <a:p>
                <a:pPr algn="ctr"/>
                <a:r>
                  <a:rPr lang="en-US" sz="1000" dirty="0" smtClean="0">
                    <a:solidFill>
                      <a:srgbClr val="FFFFFF"/>
                    </a:solidFill>
                    <a:latin typeface="HelveticaNeue LT 65 Medium"/>
                  </a:rPr>
                  <a:t>Communications &amp; PR</a:t>
                </a:r>
              </a:p>
            </p:txBody>
          </p:sp>
          <p:sp>
            <p:nvSpPr>
              <p:cNvPr id="157" name="Rectangle 156"/>
              <p:cNvSpPr/>
              <p:nvPr/>
            </p:nvSpPr>
            <p:spPr>
              <a:xfrm>
                <a:off x="8538568" y="3323124"/>
                <a:ext cx="1022944" cy="355727"/>
              </a:xfrm>
              <a:prstGeom prst="rect">
                <a:avLst/>
              </a:prstGeom>
            </p:spPr>
            <p:txBody>
              <a:bodyPr wrap="square">
                <a:spAutoFit/>
              </a:bodyPr>
              <a:lstStyle/>
              <a:p>
                <a:pPr algn="ctr"/>
                <a:r>
                  <a:rPr lang="en-US" sz="1000" dirty="0" smtClean="0">
                    <a:solidFill>
                      <a:srgbClr val="FFFFFF"/>
                    </a:solidFill>
                    <a:latin typeface="HelveticaNeue LT 65 Medium"/>
                  </a:rPr>
                  <a:t>Investment Committees</a:t>
                </a:r>
              </a:p>
            </p:txBody>
          </p:sp>
          <p:sp>
            <p:nvSpPr>
              <p:cNvPr id="158" name="Rectangle 157"/>
              <p:cNvSpPr/>
              <p:nvPr/>
            </p:nvSpPr>
            <p:spPr>
              <a:xfrm>
                <a:off x="4310058" y="3245932"/>
                <a:ext cx="1138490" cy="225750"/>
              </a:xfrm>
              <a:prstGeom prst="rect">
                <a:avLst/>
              </a:prstGeom>
            </p:spPr>
            <p:txBody>
              <a:bodyPr wrap="square">
                <a:spAutoFit/>
              </a:bodyPr>
              <a:lstStyle/>
              <a:p>
                <a:pPr algn="ctr"/>
                <a:r>
                  <a:rPr lang="en-US" sz="1000" dirty="0" smtClean="0">
                    <a:solidFill>
                      <a:srgbClr val="FFFFFF"/>
                    </a:solidFill>
                    <a:latin typeface="HelveticaNeue LT 65 Medium"/>
                  </a:rPr>
                  <a:t>Competition</a:t>
                </a:r>
              </a:p>
            </p:txBody>
          </p:sp>
          <p:sp>
            <p:nvSpPr>
              <p:cNvPr id="159" name="Rectangle 158"/>
              <p:cNvSpPr/>
              <p:nvPr/>
            </p:nvSpPr>
            <p:spPr>
              <a:xfrm>
                <a:off x="5824738" y="2231588"/>
                <a:ext cx="764077" cy="355727"/>
              </a:xfrm>
              <a:prstGeom prst="rect">
                <a:avLst/>
              </a:prstGeom>
            </p:spPr>
            <p:txBody>
              <a:bodyPr wrap="none">
                <a:spAutoFit/>
              </a:bodyPr>
              <a:lstStyle/>
              <a:p>
                <a:pPr algn="ctr"/>
                <a:r>
                  <a:rPr lang="en-US" sz="1000" dirty="0" smtClean="0">
                    <a:solidFill>
                      <a:srgbClr val="000000"/>
                    </a:solidFill>
                    <a:latin typeface="HelveticaNeue LT 65 Medium"/>
                  </a:rPr>
                  <a:t>Vendor </a:t>
                </a:r>
                <a:br>
                  <a:rPr lang="en-US" sz="1000" dirty="0" smtClean="0">
                    <a:solidFill>
                      <a:srgbClr val="000000"/>
                    </a:solidFill>
                    <a:latin typeface="HelveticaNeue LT 65 Medium"/>
                  </a:rPr>
                </a:br>
                <a:r>
                  <a:rPr lang="en-US" sz="1000" dirty="0" smtClean="0">
                    <a:solidFill>
                      <a:srgbClr val="000000"/>
                    </a:solidFill>
                    <a:latin typeface="HelveticaNeue LT 65 Medium"/>
                  </a:rPr>
                  <a:t>relations</a:t>
                </a:r>
              </a:p>
            </p:txBody>
          </p:sp>
        </p:grpSp>
      </p:gr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1"/>
          </p:nvPr>
        </p:nvSpPr>
        <p:spPr>
          <a:xfrm>
            <a:off x="174380" y="6117438"/>
            <a:ext cx="4326182" cy="108000"/>
          </a:xfrm>
        </p:spPr>
        <p:txBody>
          <a:bodyPr/>
          <a:lstStyle/>
          <a:p>
            <a:endParaRPr lang="en-GB"/>
          </a:p>
        </p:txBody>
      </p:sp>
      <p:sp>
        <p:nvSpPr>
          <p:cNvPr id="5" name="Title 4"/>
          <p:cNvSpPr>
            <a:spLocks noGrp="1"/>
          </p:cNvSpPr>
          <p:nvPr>
            <p:ph type="title"/>
          </p:nvPr>
        </p:nvSpPr>
        <p:spPr/>
        <p:txBody>
          <a:bodyPr/>
          <a:lstStyle/>
          <a:p>
            <a:r>
              <a:rPr lang="ru-RU" sz="2400" b="1" dirty="0" smtClean="0">
                <a:solidFill>
                  <a:srgbClr val="FFFFFF"/>
                </a:solidFill>
              </a:rPr>
              <a:t>Рынок инфраструктурных инвестиций</a:t>
            </a:r>
            <a:endParaRPr lang="en-GB" sz="2400" b="1" dirty="0">
              <a:solidFill>
                <a:srgbClr val="FFFFFF"/>
              </a:solidFill>
            </a:endParaRPr>
          </a:p>
        </p:txBody>
      </p:sp>
      <p:sp>
        <p:nvSpPr>
          <p:cNvPr id="6" name="Content Placeholder 2"/>
          <p:cNvSpPr txBox="1">
            <a:spLocks/>
          </p:cNvSpPr>
          <p:nvPr/>
        </p:nvSpPr>
        <p:spPr>
          <a:xfrm>
            <a:off x="146883" y="1278347"/>
            <a:ext cx="8398067" cy="824007"/>
          </a:xfrm>
          <a:prstGeom prst="rect">
            <a:avLst/>
          </a:prstGeom>
        </p:spPr>
        <p:txBody>
          <a:bodyPr/>
          <a:lstStyle/>
          <a:p>
            <a:pPr lvl="0" fontAlgn="base">
              <a:spcBef>
                <a:spcPct val="50000"/>
              </a:spcBef>
              <a:spcAft>
                <a:spcPct val="0"/>
              </a:spcAft>
              <a:buClr>
                <a:schemeClr val="tx2"/>
              </a:buClr>
              <a:buSzPct val="90000"/>
              <a:defRPr/>
            </a:pPr>
            <a:r>
              <a:rPr lang="ru-RU" sz="1400" b="1" kern="0" dirty="0" smtClean="0">
                <a:latin typeface="+mj-lt"/>
              </a:rPr>
              <a:t>Рынок частных инвестиций в инфраструктуру резко вырос за последнее десятилетие. Глобальные размещения в настоящее время составляют более 200 миллиардов долларов …</a:t>
            </a:r>
            <a:endParaRPr kumimoji="0" lang="en-AU" sz="1800" b="1" i="0" u="none" strike="noStrike" kern="0" cap="none" spc="0" normalizeH="0" baseline="0" noProof="0" dirty="0" smtClean="0">
              <a:ln>
                <a:noFill/>
              </a:ln>
              <a:effectLst/>
              <a:uLnTx/>
              <a:uFillTx/>
              <a:latin typeface="+mj-lt"/>
              <a:ea typeface="+mn-ea"/>
              <a:cs typeface="+mn-cs"/>
            </a:endParaRPr>
          </a:p>
          <a:p>
            <a:pPr marL="180975" marR="0" lvl="0" indent="-180975" algn="l" defTabSz="914400" rtl="0" eaLnBrk="1" fontAlgn="base" latinLnBrk="0" hangingPunct="1">
              <a:lnSpc>
                <a:spcPct val="100000"/>
              </a:lnSpc>
              <a:spcBef>
                <a:spcPct val="50000"/>
              </a:spcBef>
              <a:spcAft>
                <a:spcPct val="0"/>
              </a:spcAft>
              <a:buClr>
                <a:schemeClr val="tx2"/>
              </a:buClr>
              <a:buSzPct val="90000"/>
              <a:buFont typeface="Wingdings" pitchFamily="2" charset="2"/>
              <a:buNone/>
              <a:tabLst/>
              <a:defRPr/>
            </a:pPr>
            <a:endParaRPr kumimoji="0" lang="en-US" sz="600" b="0" i="0" u="none" strike="noStrike" kern="0" cap="none" spc="0" normalizeH="0" baseline="0" noProof="0" dirty="0">
              <a:ln>
                <a:noFill/>
              </a:ln>
              <a:solidFill>
                <a:schemeClr val="accent1"/>
              </a:solidFill>
              <a:effectLst/>
              <a:uLnTx/>
              <a:uFillTx/>
              <a:latin typeface="Calibri" pitchFamily="34" charset="0"/>
              <a:ea typeface="+mn-ea"/>
              <a:cs typeface="+mn-cs"/>
            </a:endParaRPr>
          </a:p>
        </p:txBody>
      </p:sp>
      <p:sp>
        <p:nvSpPr>
          <p:cNvPr id="7" name="Text Placeholder 4"/>
          <p:cNvSpPr txBox="1">
            <a:spLocks/>
          </p:cNvSpPr>
          <p:nvPr/>
        </p:nvSpPr>
        <p:spPr>
          <a:xfrm>
            <a:off x="146883" y="6277068"/>
            <a:ext cx="8457565" cy="319405"/>
          </a:xfrm>
          <a:prstGeom prst="rect">
            <a:avLst/>
          </a:prstGeom>
        </p:spPr>
        <p:txBody>
          <a:bodyPr lIns="0" tIns="0" rIns="0" bIns="0"/>
          <a:lstStyle/>
          <a:p>
            <a:pPr marL="180975" marR="0" lvl="0" indent="-180975" algn="l" defTabSz="914400" rtl="0" eaLnBrk="1" fontAlgn="base" latinLnBrk="0" hangingPunct="1">
              <a:lnSpc>
                <a:spcPct val="100000"/>
              </a:lnSpc>
              <a:spcBef>
                <a:spcPct val="50000"/>
              </a:spcBef>
              <a:spcAft>
                <a:spcPct val="0"/>
              </a:spcAft>
              <a:buClr>
                <a:srgbClr val="BE0014"/>
              </a:buClr>
              <a:buSzPct val="90000"/>
              <a:buFontTx/>
              <a:buNone/>
              <a:tabLst/>
              <a:defRPr/>
            </a:pPr>
            <a:r>
              <a:rPr kumimoji="0" lang="ru-RU" sz="1200" b="0" i="1" u="none" strike="noStrike" kern="0" cap="none" spc="0" normalizeH="0" baseline="0" noProof="0" dirty="0" smtClean="0">
                <a:ln>
                  <a:noFill/>
                </a:ln>
                <a:solidFill>
                  <a:srgbClr val="000000"/>
                </a:solidFill>
                <a:effectLst/>
                <a:uLnTx/>
                <a:uFillTx/>
                <a:latin typeface="HelveticaNeue LT 45 Lt" pitchFamily="34" charset="0"/>
                <a:ea typeface="+mn-ea"/>
                <a:cs typeface="+mn-cs"/>
              </a:rPr>
              <a:t>Источник</a:t>
            </a:r>
            <a:r>
              <a:rPr kumimoji="0" lang="en-AU" sz="1200" b="0" i="1" u="none" strike="noStrike" kern="0" cap="none" spc="0" normalizeH="0" baseline="0" noProof="0" dirty="0" smtClean="0">
                <a:ln>
                  <a:noFill/>
                </a:ln>
                <a:solidFill>
                  <a:srgbClr val="000000"/>
                </a:solidFill>
                <a:effectLst/>
                <a:uLnTx/>
                <a:uFillTx/>
                <a:latin typeface="HelveticaNeue LT 45 Lt" pitchFamily="34" charset="0"/>
                <a:ea typeface="+mn-ea"/>
                <a:cs typeface="+mn-cs"/>
              </a:rPr>
              <a:t>: </a:t>
            </a:r>
            <a:r>
              <a:rPr kumimoji="0" lang="en-AU" sz="1200" b="0" i="1" u="none" strike="noStrike" kern="0" cap="none" spc="0" normalizeH="0" baseline="0" noProof="0" dirty="0" err="1" smtClean="0">
                <a:ln>
                  <a:noFill/>
                </a:ln>
                <a:solidFill>
                  <a:srgbClr val="000000"/>
                </a:solidFill>
                <a:effectLst/>
                <a:uLnTx/>
                <a:uFillTx/>
                <a:latin typeface="HelveticaNeue LT 45 Lt" pitchFamily="34" charset="0"/>
                <a:ea typeface="+mn-ea"/>
                <a:cs typeface="+mn-cs"/>
              </a:rPr>
              <a:t>Preqin</a:t>
            </a:r>
            <a:r>
              <a:rPr kumimoji="0" lang="en-AU" sz="1200" b="0" i="1" u="none" strike="noStrike" kern="0" cap="none" spc="0" normalizeH="0" baseline="0" noProof="0" dirty="0" smtClean="0">
                <a:ln>
                  <a:noFill/>
                </a:ln>
                <a:solidFill>
                  <a:srgbClr val="000000"/>
                </a:solidFill>
                <a:effectLst/>
                <a:uLnTx/>
                <a:uFillTx/>
                <a:latin typeface="HelveticaNeue LT 45 Lt" pitchFamily="34" charset="0"/>
                <a:ea typeface="+mn-ea"/>
                <a:cs typeface="+mn-cs"/>
              </a:rPr>
              <a:t> Infrastructure Online</a:t>
            </a:r>
          </a:p>
        </p:txBody>
      </p:sp>
      <p:pic>
        <p:nvPicPr>
          <p:cNvPr id="8" name="Picture 2" descr="tower"/>
          <p:cNvPicPr preferRelativeResize="0">
            <a:picLocks noChangeArrowheads="1"/>
          </p:cNvPicPr>
          <p:nvPr/>
        </p:nvPicPr>
        <p:blipFill>
          <a:blip r:embed="rId2" cstate="print"/>
          <a:srcRect/>
          <a:stretch>
            <a:fillRect/>
          </a:stretch>
        </p:blipFill>
        <p:spPr bwMode="auto">
          <a:xfrm>
            <a:off x="4620596" y="2103826"/>
            <a:ext cx="2096538" cy="793824"/>
          </a:xfrm>
          <a:prstGeom prst="rect">
            <a:avLst/>
          </a:prstGeom>
          <a:noFill/>
          <a:ln w="9525">
            <a:noFill/>
            <a:miter lim="800000"/>
            <a:headEnd/>
            <a:tailEnd/>
          </a:ln>
        </p:spPr>
      </p:pic>
      <p:pic>
        <p:nvPicPr>
          <p:cNvPr id="9" name="Picture 3" descr="water"/>
          <p:cNvPicPr preferRelativeResize="0">
            <a:picLocks noChangeArrowheads="1"/>
          </p:cNvPicPr>
          <p:nvPr/>
        </p:nvPicPr>
        <p:blipFill>
          <a:blip r:embed="rId3" cstate="print"/>
          <a:srcRect/>
          <a:stretch>
            <a:fillRect/>
          </a:stretch>
        </p:blipFill>
        <p:spPr bwMode="auto">
          <a:xfrm>
            <a:off x="4620596" y="3837090"/>
            <a:ext cx="2096538" cy="793824"/>
          </a:xfrm>
          <a:prstGeom prst="rect">
            <a:avLst/>
          </a:prstGeom>
          <a:noFill/>
          <a:ln w="9525">
            <a:noFill/>
            <a:miter lim="800000"/>
            <a:headEnd/>
            <a:tailEnd/>
          </a:ln>
        </p:spPr>
      </p:pic>
      <p:pic>
        <p:nvPicPr>
          <p:cNvPr id="10" name="Picture 4"/>
          <p:cNvPicPr preferRelativeResize="0">
            <a:picLocks noChangeArrowheads="1"/>
          </p:cNvPicPr>
          <p:nvPr/>
        </p:nvPicPr>
        <p:blipFill>
          <a:blip r:embed="rId4" cstate="print"/>
          <a:srcRect/>
          <a:stretch>
            <a:fillRect/>
          </a:stretch>
        </p:blipFill>
        <p:spPr bwMode="auto">
          <a:xfrm>
            <a:off x="4620596" y="2965303"/>
            <a:ext cx="2096538" cy="793824"/>
          </a:xfrm>
          <a:prstGeom prst="rect">
            <a:avLst/>
          </a:prstGeom>
          <a:noFill/>
          <a:ln w="9525">
            <a:noFill/>
            <a:miter lim="800000"/>
            <a:headEnd/>
            <a:tailEnd/>
          </a:ln>
        </p:spPr>
      </p:pic>
      <p:pic>
        <p:nvPicPr>
          <p:cNvPr id="11" name="Picture 7" descr="A3"/>
          <p:cNvPicPr preferRelativeResize="0">
            <a:picLocks noChangeArrowheads="1"/>
          </p:cNvPicPr>
          <p:nvPr/>
        </p:nvPicPr>
        <p:blipFill>
          <a:blip r:embed="rId5" cstate="print"/>
          <a:srcRect/>
          <a:stretch>
            <a:fillRect/>
          </a:stretch>
        </p:blipFill>
        <p:spPr bwMode="auto">
          <a:xfrm>
            <a:off x="2421822" y="4707404"/>
            <a:ext cx="2103089" cy="800226"/>
          </a:xfrm>
          <a:prstGeom prst="rect">
            <a:avLst/>
          </a:prstGeom>
          <a:noFill/>
          <a:ln w="9525">
            <a:noFill/>
            <a:miter lim="800000"/>
            <a:headEnd/>
            <a:tailEnd/>
          </a:ln>
        </p:spPr>
      </p:pic>
      <p:pic>
        <p:nvPicPr>
          <p:cNvPr id="12" name="Picture 8" descr="F6240"/>
          <p:cNvPicPr preferRelativeResize="0">
            <a:picLocks noChangeArrowheads="1"/>
          </p:cNvPicPr>
          <p:nvPr/>
        </p:nvPicPr>
        <p:blipFill>
          <a:blip r:embed="rId6" cstate="print"/>
          <a:srcRect/>
          <a:stretch>
            <a:fillRect/>
          </a:stretch>
        </p:blipFill>
        <p:spPr bwMode="auto">
          <a:xfrm>
            <a:off x="2421822" y="2965303"/>
            <a:ext cx="2103089" cy="800226"/>
          </a:xfrm>
          <a:prstGeom prst="rect">
            <a:avLst/>
          </a:prstGeom>
          <a:noFill/>
          <a:ln w="9525">
            <a:noFill/>
            <a:miter lim="800000"/>
            <a:headEnd/>
            <a:tailEnd/>
          </a:ln>
        </p:spPr>
      </p:pic>
      <p:pic>
        <p:nvPicPr>
          <p:cNvPr id="13" name="Picture 9" descr="airport"/>
          <p:cNvPicPr preferRelativeResize="0">
            <a:picLocks noChangeArrowheads="1"/>
          </p:cNvPicPr>
          <p:nvPr/>
        </p:nvPicPr>
        <p:blipFill>
          <a:blip r:embed="rId7" cstate="print"/>
          <a:srcRect/>
          <a:stretch>
            <a:fillRect/>
          </a:stretch>
        </p:blipFill>
        <p:spPr bwMode="auto">
          <a:xfrm>
            <a:off x="4619090" y="4707404"/>
            <a:ext cx="2103089" cy="800226"/>
          </a:xfrm>
          <a:prstGeom prst="rect">
            <a:avLst/>
          </a:prstGeom>
          <a:noFill/>
          <a:ln w="9525">
            <a:noFill/>
            <a:miter lim="800000"/>
            <a:headEnd/>
            <a:tailEnd/>
          </a:ln>
        </p:spPr>
      </p:pic>
      <p:pic>
        <p:nvPicPr>
          <p:cNvPr id="14" name="Picture 10" descr="ATrain 1"/>
          <p:cNvPicPr>
            <a:picLocks noChangeArrowheads="1"/>
          </p:cNvPicPr>
          <p:nvPr/>
        </p:nvPicPr>
        <p:blipFill>
          <a:blip r:embed="rId8" cstate="print"/>
          <a:srcRect/>
          <a:stretch>
            <a:fillRect/>
          </a:stretch>
        </p:blipFill>
        <p:spPr bwMode="auto">
          <a:xfrm>
            <a:off x="2421823" y="3835618"/>
            <a:ext cx="2103092" cy="800227"/>
          </a:xfrm>
          <a:prstGeom prst="rect">
            <a:avLst/>
          </a:prstGeom>
          <a:noFill/>
          <a:ln w="9525">
            <a:noFill/>
            <a:miter lim="800000"/>
            <a:headEnd/>
            <a:tailEnd/>
          </a:ln>
        </p:spPr>
      </p:pic>
      <p:pic>
        <p:nvPicPr>
          <p:cNvPr id="15" name="Picture 4"/>
          <p:cNvPicPr>
            <a:picLocks noChangeArrowheads="1"/>
          </p:cNvPicPr>
          <p:nvPr/>
        </p:nvPicPr>
        <p:blipFill>
          <a:blip r:embed="rId9" cstate="print"/>
          <a:srcRect/>
          <a:stretch>
            <a:fillRect/>
          </a:stretch>
        </p:blipFill>
        <p:spPr bwMode="auto">
          <a:xfrm>
            <a:off x="2423329" y="2102354"/>
            <a:ext cx="2109376" cy="806527"/>
          </a:xfrm>
          <a:prstGeom prst="rect">
            <a:avLst/>
          </a:prstGeom>
          <a:noFill/>
          <a:ln w="9525">
            <a:noFill/>
            <a:miter lim="800000"/>
            <a:headEnd/>
            <a:tailEnd/>
          </a:ln>
        </p:spPr>
      </p:pic>
      <p:sp>
        <p:nvSpPr>
          <p:cNvPr id="16" name="Rectangle 15"/>
          <p:cNvSpPr/>
          <p:nvPr/>
        </p:nvSpPr>
        <p:spPr>
          <a:xfrm>
            <a:off x="2122518" y="5507630"/>
            <a:ext cx="6845636" cy="523220"/>
          </a:xfrm>
          <a:prstGeom prst="rect">
            <a:avLst/>
          </a:prstGeom>
        </p:spPr>
        <p:txBody>
          <a:bodyPr wrap="square">
            <a:spAutoFit/>
          </a:bodyPr>
          <a:lstStyle/>
          <a:p>
            <a:pPr algn="r">
              <a:buClr>
                <a:srgbClr val="000000"/>
              </a:buClr>
              <a:defRPr/>
            </a:pPr>
            <a:r>
              <a:rPr lang="ru-RU" sz="1400" b="1" kern="0" dirty="0" smtClean="0">
                <a:latin typeface="+mj-lt"/>
              </a:rPr>
              <a:t>... Население, экономический рост и историческое недофинансирование дают новые возможности</a:t>
            </a:r>
            <a:endParaRPr lang="en-AU" sz="1400" b="1" kern="0" dirty="0">
              <a:latin typeface="+mj-lt"/>
            </a:endParaRPr>
          </a:p>
        </p:txBody>
      </p:sp>
    </p:spTree>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p:cNvSpPr>
            <a:spLocks noGrp="1"/>
          </p:cNvSpPr>
          <p:nvPr>
            <p:ph sz="half" idx="10"/>
          </p:nvPr>
        </p:nvSpPr>
        <p:spPr>
          <a:xfrm>
            <a:off x="172916" y="1233488"/>
            <a:ext cx="8795238" cy="766752"/>
          </a:xfrm>
        </p:spPr>
        <p:txBody>
          <a:bodyPr/>
          <a:lstStyle/>
          <a:p>
            <a:pPr marL="0" lvl="0" indent="0">
              <a:buClr>
                <a:srgbClr val="626265"/>
              </a:buClr>
            </a:pPr>
            <a:r>
              <a:rPr lang="ru-RU" sz="1600" dirty="0" smtClean="0">
                <a:solidFill>
                  <a:srgbClr val="D8E4DC"/>
                </a:solidFill>
                <a:latin typeface="Arial"/>
              </a:rPr>
              <a:t>По прогнозам мировое население вырастет на 1 млрд. в течение следующего десятилетия, оказывая существенное влияние на новые и существующие инфраструктуры</a:t>
            </a:r>
            <a:endParaRPr lang="en-US" sz="1600" dirty="0"/>
          </a:p>
        </p:txBody>
      </p:sp>
      <p:sp>
        <p:nvSpPr>
          <p:cNvPr id="32" name="Text Placeholder 31"/>
          <p:cNvSpPr>
            <a:spLocks noGrp="1"/>
          </p:cNvSpPr>
          <p:nvPr>
            <p:ph sz="half" idx="11"/>
          </p:nvPr>
        </p:nvSpPr>
        <p:spPr>
          <a:xfrm>
            <a:off x="174382" y="6354070"/>
            <a:ext cx="4326182" cy="235320"/>
          </a:xfrm>
        </p:spPr>
        <p:txBody>
          <a:bodyPr/>
          <a:lstStyle/>
          <a:p>
            <a:pPr>
              <a:buNone/>
            </a:pPr>
            <a:r>
              <a:rPr lang="ru-RU" dirty="0" smtClean="0"/>
              <a:t>Источник ОЭСР</a:t>
            </a:r>
            <a:r>
              <a:rPr lang="en-US" dirty="0" smtClean="0"/>
              <a:t> 2006</a:t>
            </a:r>
          </a:p>
        </p:txBody>
      </p:sp>
      <p:sp>
        <p:nvSpPr>
          <p:cNvPr id="26" name="Title 25"/>
          <p:cNvSpPr>
            <a:spLocks noGrp="1"/>
          </p:cNvSpPr>
          <p:nvPr>
            <p:ph type="title"/>
          </p:nvPr>
        </p:nvSpPr>
        <p:spPr/>
        <p:txBody>
          <a:bodyPr/>
          <a:lstStyle/>
          <a:p>
            <a:pPr lvl="0"/>
            <a:r>
              <a:rPr lang="ru-RU" sz="2400" b="1" dirty="0" smtClean="0">
                <a:solidFill>
                  <a:srgbClr val="FFFFFF"/>
                </a:solidFill>
              </a:rPr>
              <a:t>Глобальные потребности в инфраструктуре</a:t>
            </a:r>
            <a:endParaRPr lang="en-US" sz="2400" b="1" dirty="0">
              <a:solidFill>
                <a:srgbClr val="FFFFFF"/>
              </a:solidFill>
            </a:endParaRPr>
          </a:p>
        </p:txBody>
      </p:sp>
      <p:sp>
        <p:nvSpPr>
          <p:cNvPr id="136" name="Rectangle 2"/>
          <p:cNvSpPr txBox="1">
            <a:spLocks noChangeArrowheads="1"/>
          </p:cNvSpPr>
          <p:nvPr/>
        </p:nvSpPr>
        <p:spPr bwMode="white">
          <a:xfrm>
            <a:off x="540728" y="401638"/>
            <a:ext cx="7041173" cy="831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l">
              <a:spcAft>
                <a:spcPct val="0"/>
              </a:spcAft>
              <a:buClrTx/>
              <a:buFontTx/>
              <a:buNone/>
              <a:defRPr/>
            </a:pPr>
            <a:endParaRPr lang="en-GB" sz="2400" dirty="0">
              <a:solidFill>
                <a:srgbClr val="FFFFFF"/>
              </a:solidFill>
              <a:latin typeface="HelveticaNeue LT 45 Lt"/>
            </a:endParaRPr>
          </a:p>
        </p:txBody>
      </p:sp>
      <p:grpSp>
        <p:nvGrpSpPr>
          <p:cNvPr id="2" name="Group 45"/>
          <p:cNvGrpSpPr/>
          <p:nvPr/>
        </p:nvGrpSpPr>
        <p:grpSpPr>
          <a:xfrm>
            <a:off x="873601" y="2181058"/>
            <a:ext cx="3235366" cy="2025306"/>
            <a:chOff x="873599" y="2250158"/>
            <a:chExt cx="3433318" cy="2149222"/>
          </a:xfrm>
        </p:grpSpPr>
        <p:sp>
          <p:nvSpPr>
            <p:cNvPr id="35" name="Text Placeholder 13"/>
            <p:cNvSpPr txBox="1">
              <a:spLocks/>
            </p:cNvSpPr>
            <p:nvPr>
              <p:custDataLst>
                <p:tags r:id="rId7"/>
              </p:custDataLst>
            </p:nvPr>
          </p:nvSpPr>
          <p:spPr>
            <a:xfrm>
              <a:off x="896205" y="2250158"/>
              <a:ext cx="3410712" cy="230188"/>
            </a:xfrm>
            <a:prstGeom prst="rect">
              <a:avLst/>
            </a:prstGeom>
            <a:noFill/>
            <a:ln>
              <a:noFill/>
            </a:ln>
          </p:spPr>
          <p:txBody>
            <a:bodyPr vert="horz" wrap="square" lIns="72000" tIns="72000" rIns="72000" bIns="72000" numCol="1" rtlCol="0" anchor="ctr" anchorCtr="0" compatLnSpc="1">
              <a:prstTxWarp prst="textNoShape">
                <a:avLst/>
              </a:prstTxWarp>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algn="ctr">
                <a:buClr>
                  <a:srgbClr val="000000"/>
                </a:buClr>
              </a:pPr>
              <a:r>
                <a:rPr lang="ru-RU" sz="1100" b="0" dirty="0">
                  <a:solidFill>
                    <a:srgbClr val="076282"/>
                  </a:solidFill>
                  <a:latin typeface="HelveticaNeue LT 65 Medium"/>
                  <a:cs typeface="+mn-cs"/>
                </a:rPr>
                <a:t>Глобальный уровень населения </a:t>
              </a:r>
              <a:r>
                <a:rPr lang="en-AU" b="0" dirty="0" smtClean="0">
                  <a:solidFill>
                    <a:srgbClr val="076282"/>
                  </a:solidFill>
                  <a:latin typeface="HelveticaNeue LT 65 Medium"/>
                  <a:cs typeface="+mn-cs"/>
                </a:rPr>
                <a:t>(</a:t>
              </a:r>
              <a:r>
                <a:rPr lang="ru-RU" sz="1050" b="0" dirty="0" err="1" smtClean="0">
                  <a:solidFill>
                    <a:srgbClr val="076282"/>
                  </a:solidFill>
                  <a:latin typeface="HelveticaNeue LT 65 Medium"/>
                  <a:cs typeface="+mn-cs"/>
                </a:rPr>
                <a:t>млрд</a:t>
              </a:r>
              <a:r>
                <a:rPr lang="en-AU" b="0" dirty="0" smtClean="0">
                  <a:solidFill>
                    <a:srgbClr val="076282"/>
                  </a:solidFill>
                  <a:latin typeface="HelveticaNeue LT 65 Medium"/>
                  <a:cs typeface="+mn-cs"/>
                </a:rPr>
                <a:t>)</a:t>
              </a:r>
              <a:endParaRPr lang="en-GB" b="0" dirty="0">
                <a:solidFill>
                  <a:srgbClr val="076282"/>
                </a:solidFill>
                <a:latin typeface="HelveticaNeue LT 65 Medium"/>
                <a:cs typeface="+mn-cs"/>
              </a:endParaRPr>
            </a:p>
          </p:txBody>
        </p:sp>
        <p:pic>
          <p:nvPicPr>
            <p:cNvPr id="36" name="Picture 2"/>
            <p:cNvPicPr>
              <a:picLocks noChangeAspect="1" noChangeArrowheads="1"/>
            </p:cNvPicPr>
            <p:nvPr/>
          </p:nvPicPr>
          <p:blipFill>
            <a:blip r:embed="rId10" cstate="print"/>
            <a:srcRect/>
            <a:stretch>
              <a:fillRect/>
            </a:stretch>
          </p:blipFill>
          <p:spPr bwMode="auto">
            <a:xfrm>
              <a:off x="873599" y="2508302"/>
              <a:ext cx="3410712" cy="1891078"/>
            </a:xfrm>
            <a:prstGeom prst="rect">
              <a:avLst/>
            </a:prstGeom>
            <a:noFill/>
            <a:ln w="9525">
              <a:noFill/>
              <a:miter lim="800000"/>
              <a:headEnd/>
              <a:tailEnd/>
            </a:ln>
            <a:effectLst/>
          </p:spPr>
        </p:pic>
      </p:grpSp>
      <p:grpSp>
        <p:nvGrpSpPr>
          <p:cNvPr id="3" name="Group 46"/>
          <p:cNvGrpSpPr/>
          <p:nvPr/>
        </p:nvGrpSpPr>
        <p:grpSpPr>
          <a:xfrm>
            <a:off x="4890964" y="2182550"/>
            <a:ext cx="3214062" cy="1989982"/>
            <a:chOff x="4895550" y="2251742"/>
            <a:chExt cx="3410712" cy="2111737"/>
          </a:xfrm>
        </p:grpSpPr>
        <p:sp>
          <p:nvSpPr>
            <p:cNvPr id="38" name="Text Placeholder 12"/>
            <p:cNvSpPr txBox="1">
              <a:spLocks/>
            </p:cNvSpPr>
            <p:nvPr>
              <p:custDataLst>
                <p:tags r:id="rId5"/>
              </p:custDataLst>
            </p:nvPr>
          </p:nvSpPr>
          <p:spPr bwMode="auto">
            <a:xfrm>
              <a:off x="4895550" y="2251742"/>
              <a:ext cx="3410712" cy="228603"/>
            </a:xfrm>
            <a:prstGeom prst="rect">
              <a:avLst/>
            </a:prstGeom>
            <a:noFill/>
            <a:ln w="9525">
              <a:noFill/>
              <a:miter lim="800000"/>
              <a:headEnd/>
              <a:tailEnd/>
            </a:ln>
          </p:spPr>
          <p:txBody>
            <a:bodyPr vert="horz" wrap="square" lIns="72000" tIns="72000" rIns="72000" bIns="72000" numCol="1" rtlCol="0" anchor="ctr" anchorCtr="0" compatLnSpc="1">
              <a:prstTxWarp prst="textNoShape">
                <a:avLst/>
              </a:prstTxWarp>
              <a:noAutofit/>
            </a:bodyPr>
            <a:lstStyle/>
            <a:p>
              <a:pPr algn="ctr">
                <a:buClr>
                  <a:srgbClr val="000000"/>
                </a:buClr>
              </a:pPr>
              <a:r>
                <a:rPr lang="ru-RU" sz="1000" dirty="0" smtClean="0">
                  <a:solidFill>
                    <a:srgbClr val="076282"/>
                  </a:solidFill>
                  <a:latin typeface="HelveticaNeue LT 65 Medium"/>
                </a:rPr>
                <a:t>Потребности в расходах на инфраструктуру</a:t>
              </a:r>
              <a:r>
                <a:rPr lang="en-GB" sz="1000" dirty="0" smtClean="0">
                  <a:solidFill>
                    <a:srgbClr val="076282"/>
                  </a:solidFill>
                  <a:latin typeface="HelveticaNeue LT 65 Medium"/>
                </a:rPr>
                <a:t> (£</a:t>
              </a:r>
              <a:r>
                <a:rPr lang="ru-RU" sz="1000" dirty="0" err="1" smtClean="0">
                  <a:solidFill>
                    <a:srgbClr val="076282"/>
                  </a:solidFill>
                  <a:latin typeface="HelveticaNeue LT 65 Medium"/>
                </a:rPr>
                <a:t>млрд</a:t>
              </a:r>
              <a:r>
                <a:rPr lang="en-GB" sz="1000" dirty="0" smtClean="0">
                  <a:solidFill>
                    <a:srgbClr val="076282"/>
                  </a:solidFill>
                  <a:latin typeface="HelveticaNeue LT 65 Medium"/>
                </a:rPr>
                <a:t>)</a:t>
              </a:r>
              <a:endParaRPr lang="en-GB" sz="1000" dirty="0">
                <a:solidFill>
                  <a:srgbClr val="076282"/>
                </a:solidFill>
                <a:latin typeface="HelveticaNeue LT 65 Medium"/>
              </a:endParaRPr>
            </a:p>
          </p:txBody>
        </p:sp>
        <p:pic>
          <p:nvPicPr>
            <p:cNvPr id="41" name="Picture 90" descr="c89a48dd-77ff-484c-9dfd-7ebb566f5393"/>
            <p:cNvPicPr>
              <a:picLocks noChangeAspect="1" noChangeArrowheads="1"/>
            </p:cNvPicPr>
            <p:nvPr>
              <p:custDataLst>
                <p:tags r:id="rId6"/>
              </p:custDataLst>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914101" y="2544203"/>
              <a:ext cx="3373611" cy="18192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4" name="Group 43"/>
          <p:cNvGrpSpPr/>
          <p:nvPr/>
        </p:nvGrpSpPr>
        <p:grpSpPr>
          <a:xfrm>
            <a:off x="894904" y="4300209"/>
            <a:ext cx="3232913" cy="2000853"/>
            <a:chOff x="916209" y="4539333"/>
            <a:chExt cx="3430715" cy="2123274"/>
          </a:xfrm>
        </p:grpSpPr>
        <p:sp>
          <p:nvSpPr>
            <p:cNvPr id="39" name="Text Placeholder 13"/>
            <p:cNvSpPr txBox="1">
              <a:spLocks/>
            </p:cNvSpPr>
            <p:nvPr>
              <p:custDataLst>
                <p:tags r:id="rId3"/>
              </p:custDataLst>
            </p:nvPr>
          </p:nvSpPr>
          <p:spPr bwMode="auto">
            <a:xfrm>
              <a:off x="916209" y="4539333"/>
              <a:ext cx="3430715" cy="241922"/>
            </a:xfrm>
            <a:prstGeom prst="rect">
              <a:avLst/>
            </a:prstGeom>
            <a:noFill/>
            <a:ln w="9525">
              <a:noFill/>
              <a:miter lim="800000"/>
              <a:headEnd/>
              <a:tailEnd/>
            </a:ln>
          </p:spPr>
          <p:txBody>
            <a:bodyPr vert="horz" wrap="square" lIns="72000" tIns="72000" rIns="72000" bIns="72000" numCol="1" rtlCol="0" anchor="ctr" anchorCtr="0" compatLnSpc="1">
              <a:prstTxWarp prst="textNoShape">
                <a:avLst/>
              </a:prstTxWarp>
              <a:noAutofit/>
            </a:bodyPr>
            <a:lstStyle/>
            <a:p>
              <a:pPr algn="ctr">
                <a:spcBef>
                  <a:spcPct val="50000"/>
                </a:spcBef>
                <a:spcAft>
                  <a:spcPct val="0"/>
                </a:spcAft>
                <a:buClr>
                  <a:srgbClr val="003399"/>
                </a:buClr>
                <a:defRPr/>
              </a:pPr>
              <a:r>
                <a:rPr lang="ru-RU" sz="1000" dirty="0" smtClean="0">
                  <a:solidFill>
                    <a:srgbClr val="076282"/>
                  </a:solidFill>
                  <a:latin typeface="HelveticaNeue LT 65 Medium"/>
                </a:rPr>
                <a:t>Инфраструктурные потребности </a:t>
              </a:r>
              <a:r>
                <a:rPr lang="en-GB" sz="1000" dirty="0" smtClean="0">
                  <a:solidFill>
                    <a:srgbClr val="076282"/>
                  </a:solidFill>
                  <a:latin typeface="HelveticaNeue LT 65 Medium"/>
                </a:rPr>
                <a:t/>
              </a:r>
              <a:br>
                <a:rPr lang="en-GB" sz="1000" dirty="0" smtClean="0">
                  <a:solidFill>
                    <a:srgbClr val="076282"/>
                  </a:solidFill>
                  <a:latin typeface="HelveticaNeue LT 65 Medium"/>
                </a:rPr>
              </a:br>
              <a:r>
                <a:rPr lang="ru-RU" sz="1000" dirty="0" smtClean="0">
                  <a:solidFill>
                    <a:srgbClr val="076282"/>
                  </a:solidFill>
                  <a:latin typeface="HelveticaNeue LT 65 Medium"/>
                </a:rPr>
                <a:t>ОЭСР – другие страны</a:t>
              </a:r>
              <a:r>
                <a:rPr lang="en-GB" sz="1000" dirty="0" smtClean="0">
                  <a:solidFill>
                    <a:srgbClr val="076282"/>
                  </a:solidFill>
                  <a:latin typeface="HelveticaNeue LT 65 Medium"/>
                </a:rPr>
                <a:t> (£</a:t>
              </a:r>
              <a:r>
                <a:rPr lang="ru-RU" sz="1000" dirty="0" err="1" smtClean="0">
                  <a:solidFill>
                    <a:srgbClr val="076282"/>
                  </a:solidFill>
                  <a:latin typeface="HelveticaNeue LT 65 Medium"/>
                </a:rPr>
                <a:t>млрд</a:t>
              </a:r>
              <a:r>
                <a:rPr lang="en-GB" sz="1000" dirty="0" smtClean="0">
                  <a:solidFill>
                    <a:srgbClr val="076282"/>
                  </a:solidFill>
                  <a:latin typeface="HelveticaNeue LT 65 Medium"/>
                </a:rPr>
                <a:t>)</a:t>
              </a:r>
              <a:endParaRPr lang="en-GB" sz="1000" dirty="0">
                <a:solidFill>
                  <a:srgbClr val="076282"/>
                </a:solidFill>
                <a:latin typeface="HelveticaNeue LT 65 Medium"/>
              </a:endParaRPr>
            </a:p>
          </p:txBody>
        </p:sp>
        <p:pic>
          <p:nvPicPr>
            <p:cNvPr id="42" name="Picture 93"/>
            <p:cNvPicPr>
              <a:picLocks noChangeAspect="1" noChangeArrowheads="1"/>
            </p:cNvPicPr>
            <p:nvPr>
              <p:custDataLst>
                <p:tags r:id="rId4"/>
              </p:custDataLst>
            </p:nvPr>
          </p:nvPicPr>
          <p:blipFill>
            <a:blip r:embed="rId12" cstate="print">
              <a:extLst>
                <a:ext uri="{28A0092B-C50C-407E-A947-70E740481C1C}">
                  <a14:useLocalDpi xmlns="" xmlns:a14="http://schemas.microsoft.com/office/drawing/2010/main" val="0"/>
                </a:ext>
              </a:extLst>
            </a:blip>
            <a:srcRect/>
            <a:stretch>
              <a:fillRect/>
            </a:stretch>
          </p:blipFill>
          <p:spPr bwMode="auto">
            <a:xfrm>
              <a:off x="916209" y="4781255"/>
              <a:ext cx="3410712" cy="1881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5" name="Group 44"/>
          <p:cNvGrpSpPr/>
          <p:nvPr/>
        </p:nvGrpSpPr>
        <p:grpSpPr>
          <a:xfrm>
            <a:off x="4884597" y="4300209"/>
            <a:ext cx="3226059" cy="1934295"/>
            <a:chOff x="4884598" y="4539333"/>
            <a:chExt cx="3423442" cy="2052642"/>
          </a:xfrm>
        </p:grpSpPr>
        <p:sp>
          <p:nvSpPr>
            <p:cNvPr id="40" name="Text Placeholder 14"/>
            <p:cNvSpPr txBox="1">
              <a:spLocks/>
            </p:cNvSpPr>
            <p:nvPr>
              <p:custDataLst>
                <p:tags r:id="rId1"/>
              </p:custDataLst>
            </p:nvPr>
          </p:nvSpPr>
          <p:spPr bwMode="auto">
            <a:xfrm>
              <a:off x="4888953" y="4539333"/>
              <a:ext cx="3414733" cy="230188"/>
            </a:xfrm>
            <a:prstGeom prst="rect">
              <a:avLst/>
            </a:prstGeom>
            <a:noFill/>
            <a:ln w="9525">
              <a:noFill/>
              <a:miter lim="800000"/>
              <a:headEnd/>
              <a:tailEnd/>
            </a:ln>
          </p:spPr>
          <p:txBody>
            <a:bodyPr vert="horz" wrap="square" lIns="72000" tIns="72000" rIns="72000" bIns="72000" numCol="1" rtlCol="0" anchor="ctr" anchorCtr="0" compatLnSpc="1">
              <a:prstTxWarp prst="textNoShape">
                <a:avLst/>
              </a:prstTxWarp>
              <a:noAutofit/>
            </a:bodyPr>
            <a:lstStyle/>
            <a:p>
              <a:pPr algn="ctr">
                <a:spcBef>
                  <a:spcPct val="50000"/>
                </a:spcBef>
                <a:spcAft>
                  <a:spcPct val="0"/>
                </a:spcAft>
                <a:buClr>
                  <a:srgbClr val="003399"/>
                </a:buClr>
                <a:defRPr/>
              </a:pPr>
              <a:r>
                <a:rPr lang="ru-RU" sz="1000" dirty="0" smtClean="0">
                  <a:solidFill>
                    <a:srgbClr val="076282"/>
                  </a:solidFill>
                  <a:latin typeface="HelveticaNeue LT 65 Medium"/>
                </a:rPr>
                <a:t>Инфраструктурные потребности новая</a:t>
              </a:r>
              <a:r>
                <a:rPr lang="en-GB" sz="1000" dirty="0" smtClean="0">
                  <a:solidFill>
                    <a:srgbClr val="076282"/>
                  </a:solidFill>
                  <a:latin typeface="HelveticaNeue LT 65 Medium"/>
                </a:rPr>
                <a:t> vs. </a:t>
              </a:r>
              <a:r>
                <a:rPr lang="ru-RU" sz="1000" dirty="0" smtClean="0">
                  <a:solidFill>
                    <a:srgbClr val="076282"/>
                  </a:solidFill>
                  <a:latin typeface="HelveticaNeue LT 65 Medium"/>
                </a:rPr>
                <a:t>техобслуживание</a:t>
              </a:r>
              <a:r>
                <a:rPr lang="en-GB" sz="1000" dirty="0" smtClean="0">
                  <a:solidFill>
                    <a:srgbClr val="076282"/>
                  </a:solidFill>
                  <a:latin typeface="HelveticaNeue LT 65 Medium"/>
                </a:rPr>
                <a:t> (£</a:t>
              </a:r>
              <a:r>
                <a:rPr lang="ru-RU" sz="1000" dirty="0" err="1" smtClean="0">
                  <a:solidFill>
                    <a:srgbClr val="076282"/>
                  </a:solidFill>
                  <a:latin typeface="HelveticaNeue LT 65 Medium"/>
                </a:rPr>
                <a:t>млрд</a:t>
              </a:r>
              <a:r>
                <a:rPr lang="en-GB" sz="1000" dirty="0" smtClean="0">
                  <a:solidFill>
                    <a:srgbClr val="076282"/>
                  </a:solidFill>
                  <a:latin typeface="HelveticaNeue LT 65 Medium"/>
                </a:rPr>
                <a:t>)</a:t>
              </a:r>
              <a:endParaRPr lang="en-GB" sz="1000" dirty="0">
                <a:solidFill>
                  <a:srgbClr val="076282"/>
                </a:solidFill>
                <a:latin typeface="HelveticaNeue LT 65 Medium"/>
              </a:endParaRPr>
            </a:p>
          </p:txBody>
        </p:sp>
        <p:pic>
          <p:nvPicPr>
            <p:cNvPr id="43" name="Picture 94"/>
            <p:cNvPicPr>
              <a:picLocks noChangeAspect="1" noChangeArrowheads="1"/>
            </p:cNvPicPr>
            <p:nvPr>
              <p:custDataLst>
                <p:tags r:id="rId2"/>
              </p:custDataLst>
            </p:nvPr>
          </p:nvPicPr>
          <p:blipFill>
            <a:blip r:embed="rId13" cstate="print">
              <a:extLst>
                <a:ext uri="{28A0092B-C50C-407E-A947-70E740481C1C}">
                  <a14:useLocalDpi xmlns="" xmlns:a14="http://schemas.microsoft.com/office/drawing/2010/main" val="0"/>
                </a:ext>
              </a:extLst>
            </a:blip>
            <a:srcRect/>
            <a:stretch>
              <a:fillRect/>
            </a:stretch>
          </p:blipFill>
          <p:spPr bwMode="auto">
            <a:xfrm>
              <a:off x="4884598" y="4772700"/>
              <a:ext cx="3423442" cy="181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2600" dirty="0" smtClean="0"/>
              <a:t>Почему пенсионные фонды инвестируют в инфраструктуру?</a:t>
            </a:r>
            <a:endParaRPr lang="en-GB" sz="2600" dirty="0"/>
          </a:p>
        </p:txBody>
      </p:sp>
      <p:sp>
        <p:nvSpPr>
          <p:cNvPr id="18" name="Rectangle 17"/>
          <p:cNvSpPr/>
          <p:nvPr/>
        </p:nvSpPr>
        <p:spPr>
          <a:xfrm>
            <a:off x="3190988" y="3482477"/>
            <a:ext cx="2762025" cy="1200329"/>
          </a:xfrm>
          <a:prstGeom prst="rect">
            <a:avLst/>
          </a:prstGeom>
        </p:spPr>
        <p:txBody>
          <a:bodyPr wrap="square">
            <a:spAutoFit/>
          </a:bodyPr>
          <a:lstStyle/>
          <a:p>
            <a:pPr algn="ctr">
              <a:buClr>
                <a:srgbClr val="000000"/>
              </a:buClr>
            </a:pPr>
            <a:r>
              <a:rPr lang="ru-RU" sz="2400" dirty="0" smtClean="0">
                <a:solidFill>
                  <a:srgbClr val="C00000"/>
                </a:solidFill>
                <a:latin typeface="Impact" pitchFamily="34" charset="0"/>
              </a:rPr>
              <a:t>Худшая глобальная рецессия за 70 лет</a:t>
            </a:r>
            <a:endParaRPr lang="en-AU" sz="2400" dirty="0">
              <a:solidFill>
                <a:srgbClr val="C00000"/>
              </a:solidFill>
              <a:latin typeface="Impact" pitchFamily="34" charset="0"/>
            </a:endParaRPr>
          </a:p>
        </p:txBody>
      </p:sp>
      <p:sp>
        <p:nvSpPr>
          <p:cNvPr id="19" name="Oval 18"/>
          <p:cNvSpPr/>
          <p:nvPr/>
        </p:nvSpPr>
        <p:spPr bwMode="auto">
          <a:xfrm>
            <a:off x="1406008" y="2568077"/>
            <a:ext cx="1828800" cy="914400"/>
          </a:xfrm>
          <a:prstGeom prst="ellipse">
            <a:avLst/>
          </a:prstGeom>
          <a:solidFill>
            <a:srgbClr val="FFFFFF">
              <a:lumMod val="65000"/>
            </a:srgb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перестали выносить мусор? </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
        <p:nvSpPr>
          <p:cNvPr id="20" name="Oval 19"/>
          <p:cNvSpPr/>
          <p:nvPr/>
        </p:nvSpPr>
        <p:spPr bwMode="auto">
          <a:xfrm>
            <a:off x="499594" y="3632142"/>
            <a:ext cx="1828800" cy="914400"/>
          </a:xfrm>
          <a:prstGeom prst="ellipse">
            <a:avLst/>
          </a:prstGeom>
          <a:solidFill>
            <a:srgbClr val="07628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перестали ездить в командировки?</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
        <p:nvSpPr>
          <p:cNvPr id="21" name="Oval 20"/>
          <p:cNvSpPr/>
          <p:nvPr/>
        </p:nvSpPr>
        <p:spPr bwMode="auto">
          <a:xfrm>
            <a:off x="2865783" y="1677710"/>
            <a:ext cx="1828800" cy="914400"/>
          </a:xfrm>
          <a:prstGeom prst="ellipse">
            <a:avLst/>
          </a:prstGeom>
          <a:solidFill>
            <a:srgbClr val="07628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перестали чистить туалет</a:t>
            </a:r>
            <a:r>
              <a:rPr kumimoji="0" lang="en-AU" sz="1200" b="0" i="0" u="none" strike="noStrike" kern="0" cap="none" spc="0" normalizeH="0" baseline="0" noProof="0" dirty="0" smtClean="0">
                <a:ln>
                  <a:noFill/>
                </a:ln>
                <a:solidFill>
                  <a:srgbClr val="FFFFFF"/>
                </a:solidFill>
                <a:effectLst/>
                <a:uLnTx/>
                <a:uFillTx/>
                <a:latin typeface="HelveticaNeue LT 65 Medium"/>
              </a:rPr>
              <a:t>?</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
        <p:nvSpPr>
          <p:cNvPr id="22" name="Oval 21"/>
          <p:cNvSpPr/>
          <p:nvPr/>
        </p:nvSpPr>
        <p:spPr bwMode="auto">
          <a:xfrm>
            <a:off x="1640631" y="4676456"/>
            <a:ext cx="1828800" cy="914400"/>
          </a:xfrm>
          <a:prstGeom prst="ellipse">
            <a:avLst/>
          </a:prstGeom>
          <a:solidFill>
            <a:srgbClr val="FFFFFF">
              <a:lumMod val="65000"/>
            </a:srgb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перестали принимать душ?</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
        <p:nvSpPr>
          <p:cNvPr id="23" name="Oval 22"/>
          <p:cNvSpPr/>
          <p:nvPr/>
        </p:nvSpPr>
        <p:spPr bwMode="auto">
          <a:xfrm>
            <a:off x="418673" y="5579303"/>
            <a:ext cx="1828800" cy="914400"/>
          </a:xfrm>
          <a:prstGeom prst="ellipse">
            <a:avLst/>
          </a:prstGeom>
          <a:solidFill>
            <a:srgbClr val="07628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перестали слушать радио?</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
        <p:nvSpPr>
          <p:cNvPr id="24" name="Oval 23"/>
          <p:cNvSpPr/>
          <p:nvPr/>
        </p:nvSpPr>
        <p:spPr bwMode="auto">
          <a:xfrm>
            <a:off x="3059112" y="5579303"/>
            <a:ext cx="1828800" cy="914400"/>
          </a:xfrm>
          <a:prstGeom prst="ellipse">
            <a:avLst/>
          </a:prstGeom>
          <a:solidFill>
            <a:srgbClr val="FFFFFF">
              <a:lumMod val="65000"/>
            </a:srgb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перестали покупать продукты?</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
        <p:nvSpPr>
          <p:cNvPr id="25" name="Oval 24"/>
          <p:cNvSpPr/>
          <p:nvPr/>
        </p:nvSpPr>
        <p:spPr bwMode="auto">
          <a:xfrm>
            <a:off x="6940549" y="5592951"/>
            <a:ext cx="1828800" cy="914400"/>
          </a:xfrm>
          <a:prstGeom prst="ellipse">
            <a:avLst/>
          </a:prstGeom>
          <a:solidFill>
            <a:srgbClr val="FFFFFF">
              <a:lumMod val="65000"/>
            </a:srgb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перестали ездить на метро?</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
        <p:nvSpPr>
          <p:cNvPr id="26" name="Oval 25"/>
          <p:cNvSpPr/>
          <p:nvPr/>
        </p:nvSpPr>
        <p:spPr bwMode="auto">
          <a:xfrm>
            <a:off x="418673" y="1507776"/>
            <a:ext cx="1828800" cy="914400"/>
          </a:xfrm>
          <a:prstGeom prst="ellipse">
            <a:avLst/>
          </a:prstGeom>
          <a:solidFill>
            <a:srgbClr val="07628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перестали чистить зубы?</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
        <p:nvSpPr>
          <p:cNvPr id="27" name="Oval 26"/>
          <p:cNvSpPr/>
          <p:nvPr/>
        </p:nvSpPr>
        <p:spPr bwMode="auto">
          <a:xfrm>
            <a:off x="4905943" y="5037400"/>
            <a:ext cx="1828800" cy="914400"/>
          </a:xfrm>
          <a:prstGeom prst="ellipse">
            <a:avLst/>
          </a:prstGeom>
          <a:solidFill>
            <a:srgbClr val="07628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выключили свой телевизор?</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
        <p:nvSpPr>
          <p:cNvPr id="28" name="Oval 27"/>
          <p:cNvSpPr/>
          <p:nvPr/>
        </p:nvSpPr>
        <p:spPr bwMode="auto">
          <a:xfrm>
            <a:off x="6940549" y="1653433"/>
            <a:ext cx="1828800" cy="914400"/>
          </a:xfrm>
          <a:prstGeom prst="ellipse">
            <a:avLst/>
          </a:prstGeom>
          <a:solidFill>
            <a:srgbClr val="07628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перестали ездить на работу в машине</a:t>
            </a:r>
            <a:r>
              <a:rPr kumimoji="0" lang="en-AU" sz="1200" b="0" i="0" u="none" strike="noStrike" kern="0" cap="none" spc="0" normalizeH="0" baseline="0" noProof="0" dirty="0" smtClean="0">
                <a:ln>
                  <a:noFill/>
                </a:ln>
                <a:solidFill>
                  <a:srgbClr val="FFFFFF"/>
                </a:solidFill>
                <a:effectLst/>
                <a:uLnTx/>
                <a:uFillTx/>
                <a:latin typeface="HelveticaNeue LT 65 Medium"/>
              </a:rPr>
              <a:t>?</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
        <p:nvSpPr>
          <p:cNvPr id="29" name="Oval 28"/>
          <p:cNvSpPr/>
          <p:nvPr/>
        </p:nvSpPr>
        <p:spPr bwMode="auto">
          <a:xfrm>
            <a:off x="4887913" y="1507776"/>
            <a:ext cx="1828800" cy="914400"/>
          </a:xfrm>
          <a:prstGeom prst="ellipse">
            <a:avLst/>
          </a:prstGeom>
          <a:solidFill>
            <a:srgbClr val="FFFFFF">
              <a:lumMod val="65000"/>
            </a:srgb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перестали отапливать свой дом</a:t>
            </a:r>
            <a:r>
              <a:rPr kumimoji="0" lang="en-AU" sz="1200" b="0" i="0" u="none" strike="noStrike" kern="0" cap="none" spc="0" normalizeH="0" baseline="0" noProof="0" dirty="0" smtClean="0">
                <a:ln>
                  <a:noFill/>
                </a:ln>
                <a:solidFill>
                  <a:srgbClr val="FFFFFF"/>
                </a:solidFill>
                <a:effectLst/>
                <a:uLnTx/>
                <a:uFillTx/>
                <a:latin typeface="HelveticaNeue LT 65 Medium"/>
              </a:rPr>
              <a:t>?</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
        <p:nvSpPr>
          <p:cNvPr id="30" name="Oval 29"/>
          <p:cNvSpPr/>
          <p:nvPr/>
        </p:nvSpPr>
        <p:spPr bwMode="auto">
          <a:xfrm>
            <a:off x="6665420" y="3423469"/>
            <a:ext cx="1828800" cy="914400"/>
          </a:xfrm>
          <a:prstGeom prst="ellipse">
            <a:avLst/>
          </a:prstGeom>
          <a:solidFill>
            <a:srgbClr val="07628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перестали пользоваться мобильным телефоном?</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
        <p:nvSpPr>
          <p:cNvPr id="31" name="Oval 30"/>
          <p:cNvSpPr/>
          <p:nvPr/>
        </p:nvSpPr>
        <p:spPr bwMode="auto">
          <a:xfrm>
            <a:off x="6705879" y="4490074"/>
            <a:ext cx="1828800" cy="914400"/>
          </a:xfrm>
          <a:prstGeom prst="ellipse">
            <a:avLst/>
          </a:prstGeom>
          <a:solidFill>
            <a:srgbClr val="FFFFFF">
              <a:lumMod val="65000"/>
            </a:srgb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перестали готовить ужин? </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
        <p:nvSpPr>
          <p:cNvPr id="32" name="Oval 31"/>
          <p:cNvSpPr/>
          <p:nvPr/>
        </p:nvSpPr>
        <p:spPr bwMode="auto">
          <a:xfrm>
            <a:off x="5492075" y="2487598"/>
            <a:ext cx="1828800" cy="914400"/>
          </a:xfrm>
          <a:prstGeom prst="ellipse">
            <a:avLst/>
          </a:prstGeom>
          <a:solidFill>
            <a:srgbClr val="FFFFFF">
              <a:lumMod val="65000"/>
            </a:srgbClr>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ru-RU" sz="1200" b="0" i="0" u="none" strike="noStrike" kern="0" cap="none" spc="0" normalizeH="0" baseline="0" noProof="0" dirty="0" smtClean="0">
                <a:ln>
                  <a:noFill/>
                </a:ln>
                <a:solidFill>
                  <a:srgbClr val="FFFFFF"/>
                </a:solidFill>
                <a:effectLst/>
                <a:uLnTx/>
                <a:uFillTx/>
                <a:latin typeface="HelveticaNeue LT 65 Medium"/>
              </a:rPr>
              <a:t>Вы перестали навещать родственников?</a:t>
            </a:r>
            <a:endParaRPr kumimoji="0" lang="en-US" sz="1200" b="0" i="0" u="none" strike="noStrike" kern="0" cap="none" spc="0" normalizeH="0" baseline="0" noProof="0" dirty="0" smtClean="0">
              <a:ln>
                <a:noFill/>
              </a:ln>
              <a:solidFill>
                <a:srgbClr val="FFFFFF"/>
              </a:solidFill>
              <a:effectLst/>
              <a:uLnTx/>
              <a:uFillTx/>
              <a:latin typeface="HelveticaNeue LT 65 Medium"/>
            </a:endParaRPr>
          </a:p>
        </p:txBody>
      </p:sp>
    </p:spTree>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2600" dirty="0" smtClean="0"/>
              <a:t>Почему пенсионные фонды инвестируют в инфраструктуру?</a:t>
            </a:r>
            <a:endParaRPr lang="en-GB" dirty="0"/>
          </a:p>
        </p:txBody>
      </p:sp>
      <p:sp>
        <p:nvSpPr>
          <p:cNvPr id="7" name="Content Placeholder 2"/>
          <p:cNvSpPr txBox="1">
            <a:spLocks/>
          </p:cNvSpPr>
          <p:nvPr/>
        </p:nvSpPr>
        <p:spPr bwMode="auto">
          <a:xfrm>
            <a:off x="403860" y="1493520"/>
            <a:ext cx="8370570" cy="499872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600"/>
              </a:spcAft>
              <a:buClr>
                <a:srgbClr val="ECC21C"/>
              </a:buClr>
              <a:buSzTx/>
              <a:buFont typeface="Symbol" pitchFamily="18" charset="2"/>
              <a:buNone/>
              <a:tabLst/>
              <a:defRPr/>
            </a:pPr>
            <a:r>
              <a:rPr lang="ru-RU" sz="1400" dirty="0" smtClean="0">
                <a:solidFill>
                  <a:srgbClr val="353333"/>
                </a:solidFill>
                <a:latin typeface="HelveticaNeue LT 65 Medium"/>
              </a:rPr>
              <a:t>Причины, по которым инвесторы инвестируют в инфраструктурные возможности</a:t>
            </a:r>
            <a:r>
              <a:rPr kumimoji="0" lang="en-AU" sz="2000" b="0" i="0" u="none" strike="noStrike" kern="1200" cap="none" spc="0" normalizeH="0" baseline="30000" noProof="0" dirty="0" smtClean="0">
                <a:ln>
                  <a:noFill/>
                </a:ln>
                <a:solidFill>
                  <a:srgbClr val="353333"/>
                </a:solidFill>
                <a:effectLst/>
                <a:uLnTx/>
                <a:uFillTx/>
                <a:latin typeface="HelveticaNeue LT 65 Medium"/>
                <a:ea typeface="+mn-ea"/>
                <a:cs typeface="+mn-cs"/>
              </a:rPr>
              <a:t>1</a:t>
            </a:r>
            <a:r>
              <a:rPr kumimoji="0" lang="en-AU" sz="2000" b="0" i="0" u="none" strike="noStrike" kern="1200" cap="none" spc="0" normalizeH="0" baseline="0" noProof="0" dirty="0" smtClean="0">
                <a:ln>
                  <a:noFill/>
                </a:ln>
                <a:solidFill>
                  <a:srgbClr val="353333"/>
                </a:solidFill>
                <a:effectLst/>
                <a:uLnTx/>
                <a:uFillTx/>
                <a:latin typeface="HelveticaNeue LT 65 Medium"/>
                <a:ea typeface="+mn-ea"/>
                <a:cs typeface="+mn-cs"/>
              </a:rPr>
              <a:t> </a:t>
            </a:r>
            <a:endParaRPr kumimoji="0" lang="en-US" sz="2000" b="0" i="0" u="none" strike="noStrike" kern="1200" cap="none" spc="0" normalizeH="0" baseline="0" noProof="0" dirty="0" smtClean="0">
              <a:ln>
                <a:noFill/>
              </a:ln>
              <a:solidFill>
                <a:srgbClr val="353333"/>
              </a:solidFill>
              <a:effectLst/>
              <a:uLnTx/>
              <a:uFillTx/>
              <a:latin typeface="HelveticaNeue LT 65 Medium"/>
              <a:ea typeface="+mn-ea"/>
              <a:cs typeface="+mn-cs"/>
            </a:endParaRPr>
          </a:p>
          <a:p>
            <a:pPr marL="0" marR="0" lvl="0" indent="0" algn="ctr" defTabSz="914400" rtl="0" eaLnBrk="0" fontAlgn="base" latinLnBrk="0" hangingPunct="0">
              <a:lnSpc>
                <a:spcPct val="100000"/>
              </a:lnSpc>
              <a:spcBef>
                <a:spcPct val="0"/>
              </a:spcBef>
              <a:spcAft>
                <a:spcPts val="600"/>
              </a:spcAft>
              <a:buClr>
                <a:srgbClr val="ECC21C"/>
              </a:buClr>
              <a:buSzTx/>
              <a:buFont typeface="Symbol" pitchFamily="18" charset="2"/>
              <a:buChar char="·"/>
              <a:tabLst/>
              <a:defRPr/>
            </a:pPr>
            <a:endParaRPr kumimoji="0" lang="en-US" sz="1800" b="0" i="0" u="none" strike="noStrike" kern="0" cap="none" spc="0" normalizeH="0" baseline="0" noProof="0" dirty="0">
              <a:ln>
                <a:noFill/>
              </a:ln>
              <a:solidFill>
                <a:srgbClr val="353333"/>
              </a:solidFill>
              <a:effectLst/>
              <a:uLnTx/>
              <a:uFillTx/>
              <a:latin typeface="HelveticaNeue LT 45 Lt"/>
              <a:ea typeface="+mn-ea"/>
              <a:cs typeface="+mn-cs"/>
            </a:endParaRPr>
          </a:p>
        </p:txBody>
      </p:sp>
      <p:sp>
        <p:nvSpPr>
          <p:cNvPr id="8" name="Text Placeholder 4"/>
          <p:cNvSpPr txBox="1">
            <a:spLocks/>
          </p:cNvSpPr>
          <p:nvPr/>
        </p:nvSpPr>
        <p:spPr bwMode="auto">
          <a:xfrm>
            <a:off x="312420" y="6179820"/>
            <a:ext cx="8457565" cy="319405"/>
          </a:xfrm>
          <a:prstGeom prst="rect">
            <a:avLst/>
          </a:prstGeom>
          <a:noFill/>
          <a:ln w="9525" algn="ctr">
            <a:noFill/>
            <a:miter lim="800000"/>
            <a:headEnd/>
            <a:tailEnd/>
          </a:ln>
        </p:spPr>
        <p:txBody>
          <a:bodyPr vert="horz" wrap="square" lIns="91440" tIns="45720" rIns="91440" bIns="45720" numCol="1" anchor="b" anchorCtr="0" compatLnSpc="1">
            <a:prstTxWarp prst="textNoShape">
              <a:avLst/>
            </a:prstTxWarp>
          </a:bodyPr>
          <a:lstStyle/>
          <a:p>
            <a:pPr marL="174625" marR="0" lvl="0" indent="-174625" algn="l" defTabSz="914400" rtl="0" eaLnBrk="0" fontAlgn="base" latinLnBrk="0" hangingPunct="0">
              <a:lnSpc>
                <a:spcPct val="100000"/>
              </a:lnSpc>
              <a:spcBef>
                <a:spcPct val="0"/>
              </a:spcBef>
              <a:spcAft>
                <a:spcPts val="0"/>
              </a:spcAft>
              <a:buClr>
                <a:srgbClr val="076282"/>
              </a:buClr>
              <a:buSzTx/>
              <a:buFont typeface="+mj-lt"/>
              <a:buAutoNum type="arabicPeriod"/>
              <a:tabLst/>
              <a:defRPr/>
            </a:pPr>
            <a:r>
              <a:rPr kumimoji="0" lang="en-US" sz="800" b="0" i="0" u="none" strike="noStrike" kern="0" cap="none" spc="0" normalizeH="0" baseline="0" noProof="0" smtClean="0">
                <a:ln>
                  <a:noFill/>
                </a:ln>
                <a:solidFill>
                  <a:srgbClr val="000000"/>
                </a:solidFill>
                <a:effectLst/>
                <a:uLnTx/>
                <a:uFillTx/>
                <a:latin typeface="HelveticaNeue LT 45 Lt"/>
                <a:ea typeface="+mn-ea"/>
                <a:cs typeface="+mn-cs"/>
              </a:rPr>
              <a:t>Preqin October 2012</a:t>
            </a:r>
            <a:endParaRPr kumimoji="0" lang="en-US" sz="800" b="0" i="0" u="none" strike="noStrike" kern="0" cap="none" spc="0" normalizeH="0" baseline="0" noProof="0" dirty="0" smtClean="0">
              <a:ln>
                <a:noFill/>
              </a:ln>
              <a:solidFill>
                <a:srgbClr val="000000"/>
              </a:solidFill>
              <a:effectLst/>
              <a:uLnTx/>
              <a:uFillTx/>
              <a:latin typeface="HelveticaNeue LT 45 Lt"/>
              <a:ea typeface="+mn-ea"/>
              <a:cs typeface="+mn-cs"/>
            </a:endParaRPr>
          </a:p>
        </p:txBody>
      </p:sp>
      <p:graphicFrame>
        <p:nvGraphicFramePr>
          <p:cNvPr id="10" name="Chart 9"/>
          <p:cNvGraphicFramePr>
            <a:graphicFrameLocks/>
          </p:cNvGraphicFramePr>
          <p:nvPr/>
        </p:nvGraphicFramePr>
        <p:xfrm>
          <a:off x="498475" y="2060575"/>
          <a:ext cx="7945436" cy="3454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ru-RU" sz="2400" dirty="0" smtClean="0"/>
              <a:t>Как делают инфраструктурные вложения глобальные институциональные инвесторы</a:t>
            </a:r>
            <a:r>
              <a:rPr lang="en-US" sz="2400" dirty="0" smtClean="0"/>
              <a:t>?</a:t>
            </a:r>
          </a:p>
        </p:txBody>
      </p:sp>
      <p:sp>
        <p:nvSpPr>
          <p:cNvPr id="34" name="Text Placeholder 7"/>
          <p:cNvSpPr>
            <a:spLocks noGrp="1"/>
          </p:cNvSpPr>
          <p:nvPr>
            <p:ph type="body" sz="quarter" idx="4294967295"/>
          </p:nvPr>
        </p:nvSpPr>
        <p:spPr>
          <a:xfrm>
            <a:off x="0" y="6299406"/>
            <a:ext cx="8456613" cy="319087"/>
          </a:xfrm>
          <a:prstGeom prst="rect">
            <a:avLst/>
          </a:prstGeom>
        </p:spPr>
        <p:txBody>
          <a:bodyPr/>
          <a:lstStyle/>
          <a:p>
            <a:pPr>
              <a:buNone/>
            </a:pPr>
            <a:r>
              <a:rPr lang="en-US" dirty="0" smtClean="0"/>
              <a:t>Source: </a:t>
            </a:r>
            <a:r>
              <a:rPr lang="en-US" dirty="0" err="1" smtClean="0"/>
              <a:t>Preqin</a:t>
            </a:r>
            <a:r>
              <a:rPr lang="en-US" dirty="0" smtClean="0"/>
              <a:t> January 2013 Data Pack</a:t>
            </a:r>
          </a:p>
        </p:txBody>
      </p:sp>
      <p:graphicFrame>
        <p:nvGraphicFramePr>
          <p:cNvPr id="14" name="Content Placeholder 13"/>
          <p:cNvGraphicFramePr>
            <a:graphicFrameLocks noGrp="1"/>
          </p:cNvGraphicFramePr>
          <p:nvPr>
            <p:ph idx="4294967295"/>
          </p:nvPr>
        </p:nvGraphicFramePr>
        <p:xfrm>
          <a:off x="174381" y="1493838"/>
          <a:ext cx="4168775" cy="48021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ontent Placeholder 5"/>
          <p:cNvGraphicFramePr>
            <a:graphicFrameLocks/>
          </p:cNvGraphicFramePr>
          <p:nvPr/>
        </p:nvGraphicFramePr>
        <p:xfrm>
          <a:off x="4667250" y="1493838"/>
          <a:ext cx="4106862" cy="481012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p:cNvGraphicFramePr/>
          <p:nvPr/>
        </p:nvGraphicFramePr>
        <p:xfrm>
          <a:off x="385938" y="1439342"/>
          <a:ext cx="8394078" cy="2073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ru-RU" sz="2600" dirty="0" smtClean="0"/>
              <a:t>Типичная эволюция стратегии инвестиций в инфраструктуру</a:t>
            </a:r>
            <a:endParaRPr lang="en-US" sz="2600" dirty="0"/>
          </a:p>
        </p:txBody>
      </p:sp>
      <p:sp>
        <p:nvSpPr>
          <p:cNvPr id="4" name="Slide Number Placeholder 3"/>
          <p:cNvSpPr>
            <a:spLocks noGrp="1"/>
          </p:cNvSpPr>
          <p:nvPr>
            <p:ph type="sldNum" sz="quarter" idx="4294967295"/>
          </p:nvPr>
        </p:nvSpPr>
        <p:spPr>
          <a:xfrm>
            <a:off x="7239000" y="6607175"/>
            <a:ext cx="1905000" cy="136525"/>
          </a:xfrm>
          <a:prstGeom prst="rect">
            <a:avLst/>
          </a:prstGeom>
        </p:spPr>
        <p:txBody>
          <a:bodyPr/>
          <a:lstStyle/>
          <a:p>
            <a:pPr>
              <a:defRPr/>
            </a:pPr>
            <a:fld id="{8B843544-2D1A-4D4C-9244-D75B8841D18A}" type="slidenum">
              <a:rPr lang="en-AU" smtClean="0"/>
              <a:pPr>
                <a:defRPr/>
              </a:pPr>
              <a:t>26</a:t>
            </a:fld>
            <a:endParaRPr lang="en-AU" dirty="0"/>
          </a:p>
        </p:txBody>
      </p:sp>
      <p:sp>
        <p:nvSpPr>
          <p:cNvPr id="15" name="Content Placeholder 40"/>
          <p:cNvSpPr txBox="1">
            <a:spLocks/>
          </p:cNvSpPr>
          <p:nvPr/>
        </p:nvSpPr>
        <p:spPr bwMode="auto">
          <a:xfrm>
            <a:off x="435992" y="3650772"/>
            <a:ext cx="8240464" cy="2304256"/>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marL="190500" lvl="0" indent="-190500" eaLnBrk="0" fontAlgn="base" hangingPunct="0">
              <a:spcBef>
                <a:spcPct val="0"/>
              </a:spcBef>
              <a:spcAft>
                <a:spcPct val="75000"/>
              </a:spcAft>
              <a:buClr>
                <a:srgbClr val="000000"/>
              </a:buClr>
              <a:buFont typeface="Wingdings" pitchFamily="2" charset="2"/>
              <a:buChar char="§"/>
              <a:defRPr/>
            </a:pPr>
            <a:r>
              <a:rPr lang="ru-RU" sz="1400" dirty="0" smtClean="0">
                <a:solidFill>
                  <a:srgbClr val="076282"/>
                </a:solidFill>
                <a:latin typeface="HelveticaNeue LT 65 Medium"/>
              </a:rPr>
              <a:t>Лишь немногие пенсионные фонды создали успешные программы прямых инвестиций </a:t>
            </a:r>
          </a:p>
          <a:p>
            <a:pPr marL="190500" lvl="0" indent="-190500" eaLnBrk="0" fontAlgn="base" hangingPunct="0">
              <a:spcBef>
                <a:spcPct val="0"/>
              </a:spcBef>
              <a:spcAft>
                <a:spcPct val="75000"/>
              </a:spcAft>
              <a:buClr>
                <a:srgbClr val="000000"/>
              </a:buClr>
              <a:buFont typeface="Wingdings" pitchFamily="2" charset="2"/>
              <a:buChar char="§"/>
              <a:defRPr/>
            </a:pPr>
            <a:r>
              <a:rPr lang="ru-RU" sz="1400" dirty="0" smtClean="0">
                <a:solidFill>
                  <a:srgbClr val="076282"/>
                </a:solidFill>
                <a:latin typeface="HelveticaNeue LT 65 Medium"/>
              </a:rPr>
              <a:t>Эти фонды, как правило:</a:t>
            </a:r>
          </a:p>
          <a:p>
            <a:pPr marL="647700" lvl="1" indent="-190500" eaLnBrk="0" fontAlgn="base" hangingPunct="0">
              <a:spcBef>
                <a:spcPct val="0"/>
              </a:spcBef>
              <a:spcAft>
                <a:spcPct val="75000"/>
              </a:spcAft>
              <a:buClr>
                <a:srgbClr val="000000"/>
              </a:buClr>
              <a:buFontTx/>
              <a:buChar char="–"/>
              <a:defRPr/>
            </a:pPr>
            <a:r>
              <a:rPr lang="ru-RU" sz="1400" dirty="0" smtClean="0">
                <a:solidFill>
                  <a:srgbClr val="076282"/>
                </a:solidFill>
                <a:latin typeface="HelveticaNeue LT 65 Medium"/>
              </a:rPr>
              <a:t>большие</a:t>
            </a:r>
          </a:p>
          <a:p>
            <a:pPr marL="647700" lvl="1" indent="-190500" eaLnBrk="0" fontAlgn="base" hangingPunct="0">
              <a:spcBef>
                <a:spcPct val="0"/>
              </a:spcBef>
              <a:spcAft>
                <a:spcPct val="75000"/>
              </a:spcAft>
              <a:buClr>
                <a:srgbClr val="000000"/>
              </a:buClr>
              <a:buFontTx/>
              <a:buChar char="–"/>
              <a:defRPr/>
            </a:pPr>
            <a:r>
              <a:rPr lang="ru-RU" sz="1400" dirty="0" smtClean="0">
                <a:solidFill>
                  <a:srgbClr val="076282"/>
                </a:solidFill>
                <a:latin typeface="HelveticaNeue LT 65 Medium"/>
              </a:rPr>
              <a:t>имеют длинную историю инвестиций в инфраструктуру</a:t>
            </a:r>
          </a:p>
          <a:p>
            <a:pPr marL="647700" lvl="1" indent="-190500" eaLnBrk="0" fontAlgn="base" hangingPunct="0">
              <a:spcBef>
                <a:spcPct val="0"/>
              </a:spcBef>
              <a:spcAft>
                <a:spcPct val="75000"/>
              </a:spcAft>
              <a:buClr>
                <a:srgbClr val="000000"/>
              </a:buClr>
              <a:buFontTx/>
              <a:buChar char="–"/>
              <a:defRPr/>
            </a:pPr>
            <a:r>
              <a:rPr lang="ru-RU" sz="1400" dirty="0" smtClean="0">
                <a:solidFill>
                  <a:srgbClr val="076282"/>
                </a:solidFill>
                <a:latin typeface="HelveticaNeue LT 65 Medium"/>
              </a:rPr>
              <a:t>хорошо укомплектованные (и вознаграждаемые) внутренние команды</a:t>
            </a:r>
          </a:p>
          <a:p>
            <a:pPr marL="647700" lvl="1" indent="-190500" eaLnBrk="0" fontAlgn="base" hangingPunct="0">
              <a:spcBef>
                <a:spcPct val="0"/>
              </a:spcBef>
              <a:spcAft>
                <a:spcPct val="75000"/>
              </a:spcAft>
              <a:buClr>
                <a:srgbClr val="000000"/>
              </a:buClr>
              <a:buFontTx/>
              <a:buChar char="–"/>
              <a:defRPr/>
            </a:pPr>
            <a:r>
              <a:rPr lang="ru-RU" sz="1400" dirty="0" smtClean="0">
                <a:solidFill>
                  <a:srgbClr val="076282"/>
                </a:solidFill>
                <a:latin typeface="HelveticaNeue LT 65 Medium"/>
              </a:rPr>
              <a:t>свободные от политического влияния</a:t>
            </a:r>
          </a:p>
          <a:p>
            <a:pPr marL="190500" marR="0" lvl="0" indent="-190500" algn="l" defTabSz="914400" rtl="0" eaLnBrk="0" fontAlgn="base" latinLnBrk="0" hangingPunct="0">
              <a:lnSpc>
                <a:spcPct val="100000"/>
              </a:lnSpc>
              <a:spcBef>
                <a:spcPct val="0"/>
              </a:spcBef>
              <a:spcAft>
                <a:spcPct val="75000"/>
              </a:spcAft>
              <a:buClr>
                <a:srgbClr val="000000"/>
              </a:buClr>
              <a:buSzTx/>
              <a:buFont typeface="Wingdings" pitchFamily="2" charset="2"/>
              <a:buChar char="§"/>
              <a:tabLst/>
              <a:defRPr/>
            </a:pPr>
            <a:endParaRPr kumimoji="0" lang="en-US" sz="16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2400" dirty="0" smtClean="0"/>
              <a:t>Типичная инвестиционная доходность</a:t>
            </a:r>
            <a:endParaRPr lang="en-US" sz="2400" dirty="0"/>
          </a:p>
        </p:txBody>
      </p:sp>
      <p:sp>
        <p:nvSpPr>
          <p:cNvPr id="3" name="Content Placeholder 2"/>
          <p:cNvSpPr>
            <a:spLocks noGrp="1"/>
          </p:cNvSpPr>
          <p:nvPr>
            <p:ph idx="4294967295"/>
          </p:nvPr>
        </p:nvSpPr>
        <p:spPr>
          <a:xfrm>
            <a:off x="773113" y="1285860"/>
            <a:ext cx="7687319" cy="5207015"/>
          </a:xfrm>
          <a:prstGeom prst="rect">
            <a:avLst/>
          </a:prstGeom>
        </p:spPr>
        <p:txBody>
          <a:bodyPr/>
          <a:lstStyle/>
          <a:p>
            <a:pPr marL="0" lvl="0" indent="0" algn="ctr"/>
            <a:r>
              <a:rPr lang="ru-RU" sz="2000" dirty="0" smtClean="0">
                <a:solidFill>
                  <a:srgbClr val="000000"/>
                </a:solidFill>
                <a:latin typeface="+mj-lt"/>
              </a:rPr>
              <a:t>Подверженность риску развивающихся рынков требует премиальной доходности по сравнению с развитыми рынками</a:t>
            </a:r>
            <a:endParaRPr lang="en-US" dirty="0">
              <a:solidFill>
                <a:srgbClr val="000000"/>
              </a:solidFill>
            </a:endParaRPr>
          </a:p>
        </p:txBody>
      </p:sp>
      <p:graphicFrame>
        <p:nvGraphicFramePr>
          <p:cNvPr id="7" name="Content Placeholder 4"/>
          <p:cNvGraphicFramePr>
            <a:graphicFrameLocks/>
          </p:cNvGraphicFramePr>
          <p:nvPr/>
        </p:nvGraphicFramePr>
        <p:xfrm>
          <a:off x="905637" y="2454694"/>
          <a:ext cx="7332726" cy="3301442"/>
        </p:xfrm>
        <a:graphic>
          <a:graphicData uri="http://schemas.openxmlformats.org/drawingml/2006/table">
            <a:tbl>
              <a:tblPr firstRow="1" bandRow="1">
                <a:tableStyleId>{5C22544A-7EE6-4342-B048-85BDC9FD1C3A}</a:tableStyleId>
              </a:tblPr>
              <a:tblGrid>
                <a:gridCol w="3452049"/>
                <a:gridCol w="3880677"/>
              </a:tblGrid>
              <a:tr h="363009">
                <a:tc>
                  <a:txBody>
                    <a:bodyPr/>
                    <a:lstStyle/>
                    <a:p>
                      <a:pPr algn="ctr">
                        <a:lnSpc>
                          <a:spcPct val="100000"/>
                        </a:lnSpc>
                        <a:spcBef>
                          <a:spcPts val="0"/>
                        </a:spcBef>
                        <a:spcAft>
                          <a:spcPts val="0"/>
                        </a:spcAft>
                      </a:pPr>
                      <a:r>
                        <a:rPr lang="ru-RU" sz="1800" b="0" kern="1200" dirty="0" smtClean="0">
                          <a:solidFill>
                            <a:schemeClr val="lt1"/>
                          </a:solidFill>
                          <a:latin typeface="+mj-lt"/>
                          <a:ea typeface="+mn-ea"/>
                          <a:cs typeface="+mn-cs"/>
                        </a:rPr>
                        <a:t>География</a:t>
                      </a:r>
                      <a:endParaRPr lang="en-US" sz="1800" b="0" kern="1200" dirty="0">
                        <a:solidFill>
                          <a:schemeClr val="lt1"/>
                        </a:solidFill>
                        <a:latin typeface="+mj-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lnSpc>
                          <a:spcPct val="100000"/>
                        </a:lnSpc>
                        <a:spcBef>
                          <a:spcPts val="0"/>
                        </a:spcBef>
                        <a:spcAft>
                          <a:spcPts val="0"/>
                        </a:spcAft>
                      </a:pPr>
                      <a:r>
                        <a:rPr lang="ru-RU" sz="1800" b="0" kern="1200" dirty="0" smtClean="0">
                          <a:solidFill>
                            <a:schemeClr val="lt1"/>
                          </a:solidFill>
                          <a:latin typeface="+mj-lt"/>
                          <a:ea typeface="+mn-ea"/>
                          <a:cs typeface="+mn-cs"/>
                        </a:rPr>
                        <a:t>Ожидаемая доходность</a:t>
                      </a:r>
                      <a:r>
                        <a:rPr lang="en-US" sz="1800" b="0" kern="1200" baseline="0" dirty="0" smtClean="0">
                          <a:solidFill>
                            <a:schemeClr val="lt1"/>
                          </a:solidFill>
                          <a:latin typeface="+mj-lt"/>
                          <a:ea typeface="+mn-ea"/>
                          <a:cs typeface="+mn-cs"/>
                        </a:rPr>
                        <a:t> (</a:t>
                      </a:r>
                      <a:r>
                        <a:rPr lang="ru-RU" sz="1800" b="0" kern="1200" baseline="0" dirty="0" smtClean="0">
                          <a:solidFill>
                            <a:schemeClr val="lt1"/>
                          </a:solidFill>
                          <a:latin typeface="+mj-lt"/>
                          <a:ea typeface="+mn-ea"/>
                          <a:cs typeface="+mn-cs"/>
                        </a:rPr>
                        <a:t>чистая</a:t>
                      </a:r>
                      <a:r>
                        <a:rPr lang="en-US" sz="1800" b="0" kern="1200" baseline="0" dirty="0" smtClean="0">
                          <a:solidFill>
                            <a:schemeClr val="lt1"/>
                          </a:solidFill>
                          <a:latin typeface="+mj-lt"/>
                          <a:ea typeface="+mn-ea"/>
                          <a:cs typeface="+mn-cs"/>
                        </a:rPr>
                        <a:t>)</a:t>
                      </a:r>
                      <a:endParaRPr lang="en-US" sz="1800" b="0" kern="1200" dirty="0">
                        <a:solidFill>
                          <a:schemeClr val="lt1"/>
                        </a:solidFill>
                        <a:latin typeface="+mj-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r>
              <a:tr h="363009">
                <a:tc>
                  <a:txBody>
                    <a:bodyPr/>
                    <a:lstStyle/>
                    <a:p>
                      <a:pPr marL="403225" marR="0" indent="-287338" algn="l" defTabSz="914400" rtl="0" eaLnBrk="1" fontAlgn="auto" latinLnBrk="0" hangingPunct="1">
                        <a:lnSpc>
                          <a:spcPct val="100000"/>
                        </a:lnSpc>
                        <a:spcBef>
                          <a:spcPts val="0"/>
                        </a:spcBef>
                        <a:spcAft>
                          <a:spcPts val="0"/>
                        </a:spcAft>
                        <a:buClr>
                          <a:srgbClr val="005581"/>
                        </a:buClr>
                        <a:buSzTx/>
                        <a:buFont typeface="Wingdings" pitchFamily="2" charset="2"/>
                        <a:buNone/>
                        <a:tabLst>
                          <a:tab pos="2401888" algn="l"/>
                        </a:tabLst>
                        <a:defRPr/>
                      </a:pPr>
                      <a:r>
                        <a:rPr lang="ru-RU" sz="1800" dirty="0" smtClean="0">
                          <a:latin typeface="+mj-lt"/>
                          <a:ea typeface="Times New Roman"/>
                          <a:cs typeface="Times New Roman"/>
                        </a:rPr>
                        <a:t>Западная Европа</a:t>
                      </a:r>
                      <a:endParaRPr lang="en-US" sz="1800" dirty="0" smtClean="0">
                        <a:latin typeface="+mj-lt"/>
                        <a:ea typeface="Times New Roman"/>
                        <a:cs typeface="Times New Roman"/>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33363" indent="-233363" algn="ctr">
                        <a:lnSpc>
                          <a:spcPct val="100000"/>
                        </a:lnSpc>
                        <a:spcBef>
                          <a:spcPts val="0"/>
                        </a:spcBef>
                        <a:spcAft>
                          <a:spcPts val="0"/>
                        </a:spcAft>
                        <a:buClr>
                          <a:srgbClr val="005581"/>
                        </a:buClr>
                        <a:buFont typeface="Wingdings" pitchFamily="2" charset="2"/>
                        <a:buNone/>
                      </a:pPr>
                      <a:r>
                        <a:rPr lang="en-US" sz="1800" dirty="0" smtClean="0">
                          <a:latin typeface="+mj-lt"/>
                          <a:ea typeface="Times New Roman"/>
                          <a:cs typeface="Times New Roman"/>
                        </a:rPr>
                        <a:t>[9-15%]</a:t>
                      </a:r>
                      <a:endParaRPr lang="en-US" sz="1800" dirty="0">
                        <a:latin typeface="+mj-lt"/>
                        <a:ea typeface="Times New Roman"/>
                        <a:cs typeface="Times New Roman"/>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3009">
                <a:tc>
                  <a:txBody>
                    <a:bodyPr/>
                    <a:lstStyle/>
                    <a:p>
                      <a:pPr marL="233363" marR="0" indent="-117475" algn="l" defTabSz="914400" rtl="0" eaLnBrk="1" fontAlgn="auto" latinLnBrk="0" hangingPunct="1">
                        <a:lnSpc>
                          <a:spcPct val="100000"/>
                        </a:lnSpc>
                        <a:spcBef>
                          <a:spcPts val="0"/>
                        </a:spcBef>
                        <a:spcAft>
                          <a:spcPts val="0"/>
                        </a:spcAft>
                        <a:buClr>
                          <a:srgbClr val="005581"/>
                        </a:buClr>
                        <a:buSzTx/>
                        <a:buFont typeface="Wingdings" pitchFamily="2" charset="2"/>
                        <a:buNone/>
                        <a:tabLst/>
                        <a:defRPr/>
                      </a:pPr>
                      <a:r>
                        <a:rPr lang="ru-RU" sz="1800" dirty="0" err="1" smtClean="0">
                          <a:solidFill>
                            <a:srgbClr val="FFFFFF"/>
                          </a:solidFill>
                          <a:latin typeface="+mj-lt"/>
                          <a:ea typeface="Times New Roman"/>
                          <a:cs typeface="Times New Roman"/>
                        </a:rPr>
                        <a:t>Сев.Америка</a:t>
                      </a:r>
                      <a:r>
                        <a:rPr lang="ru-RU" sz="1800" dirty="0" smtClean="0">
                          <a:solidFill>
                            <a:srgbClr val="FFFFFF"/>
                          </a:solidFill>
                          <a:latin typeface="+mj-lt"/>
                          <a:ea typeface="Times New Roman"/>
                          <a:cs typeface="Times New Roman"/>
                        </a:rPr>
                        <a:t> (</a:t>
                      </a:r>
                      <a:r>
                        <a:rPr lang="ru-RU" sz="1800" dirty="0" err="1" smtClean="0">
                          <a:solidFill>
                            <a:srgbClr val="FFFFFF"/>
                          </a:solidFill>
                          <a:latin typeface="+mj-lt"/>
                          <a:ea typeface="Times New Roman"/>
                          <a:cs typeface="Times New Roman"/>
                        </a:rPr>
                        <a:t>искл.Мексику</a:t>
                      </a:r>
                      <a:r>
                        <a:rPr lang="ru-RU" sz="1800" dirty="0" smtClean="0">
                          <a:solidFill>
                            <a:srgbClr val="FFFFFF"/>
                          </a:solidFill>
                          <a:latin typeface="+mj-lt"/>
                          <a:ea typeface="Times New Roman"/>
                          <a:cs typeface="Times New Roman"/>
                        </a:rPr>
                        <a:t>)</a:t>
                      </a:r>
                      <a:endParaRPr lang="en-US" sz="1800" dirty="0" smtClean="0">
                        <a:solidFill>
                          <a:srgbClr val="FFFFFF"/>
                        </a:solidFill>
                        <a:latin typeface="+mj-lt"/>
                        <a:ea typeface="Times New Roman"/>
                        <a:cs typeface="Times New Roman"/>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233363" indent="-233363" algn="ctr">
                        <a:lnSpc>
                          <a:spcPct val="100000"/>
                        </a:lnSpc>
                        <a:spcBef>
                          <a:spcPts val="0"/>
                        </a:spcBef>
                        <a:spcAft>
                          <a:spcPts val="0"/>
                        </a:spcAft>
                        <a:buClr>
                          <a:srgbClr val="005581"/>
                        </a:buClr>
                        <a:buFont typeface="Wingdings" pitchFamily="2" charset="2"/>
                        <a:buNone/>
                      </a:pPr>
                      <a:r>
                        <a:rPr lang="en-US" sz="1800" dirty="0" smtClean="0">
                          <a:solidFill>
                            <a:srgbClr val="FFFFFF"/>
                          </a:solidFill>
                          <a:latin typeface="+mj-lt"/>
                          <a:ea typeface="Times New Roman"/>
                          <a:cs typeface="Times New Roman"/>
                        </a:rPr>
                        <a:t>[9-15%]</a:t>
                      </a:r>
                      <a:endParaRPr lang="en-US" sz="1800" dirty="0">
                        <a:solidFill>
                          <a:srgbClr val="FFFFFF"/>
                        </a:solidFill>
                        <a:latin typeface="+mj-lt"/>
                        <a:ea typeface="Times New Roman"/>
                        <a:cs typeface="Times New Roman"/>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r>
              <a:tr h="363009">
                <a:tc>
                  <a:txBody>
                    <a:bodyPr/>
                    <a:lstStyle/>
                    <a:p>
                      <a:pPr marL="233363" indent="-117475" algn="l">
                        <a:lnSpc>
                          <a:spcPct val="100000"/>
                        </a:lnSpc>
                        <a:spcBef>
                          <a:spcPts val="0"/>
                        </a:spcBef>
                        <a:spcAft>
                          <a:spcPts val="0"/>
                        </a:spcAft>
                        <a:buClr>
                          <a:srgbClr val="005581"/>
                        </a:buClr>
                        <a:buFont typeface="Wingdings" pitchFamily="2" charset="2"/>
                        <a:buNone/>
                      </a:pPr>
                      <a:r>
                        <a:rPr lang="ru-RU" sz="1800" dirty="0" smtClean="0">
                          <a:latin typeface="+mj-lt"/>
                          <a:ea typeface="Times New Roman"/>
                          <a:cs typeface="Times New Roman"/>
                        </a:rPr>
                        <a:t>Корея</a:t>
                      </a:r>
                      <a:endParaRPr lang="en-US" sz="1800" dirty="0">
                        <a:latin typeface="+mj-lt"/>
                        <a:ea typeface="Times New Roman"/>
                        <a:cs typeface="Times New Roman"/>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indent="-233363" algn="ctr">
                        <a:lnSpc>
                          <a:spcPct val="100000"/>
                        </a:lnSpc>
                        <a:spcBef>
                          <a:spcPts val="0"/>
                        </a:spcBef>
                        <a:spcAft>
                          <a:spcPts val="0"/>
                        </a:spcAft>
                        <a:buClr>
                          <a:srgbClr val="005581"/>
                        </a:buClr>
                        <a:buFont typeface="Wingdings" pitchFamily="2" charset="2"/>
                        <a:buNone/>
                      </a:pPr>
                      <a:r>
                        <a:rPr lang="en-US" sz="1800" dirty="0" smtClean="0">
                          <a:latin typeface="+mj-lt"/>
                          <a:ea typeface="Times New Roman"/>
                          <a:cs typeface="Times New Roman"/>
                        </a:rPr>
                        <a:t>[15-20%]</a:t>
                      </a:r>
                      <a:endParaRPr lang="en-US" sz="1800" dirty="0">
                        <a:latin typeface="+mj-lt"/>
                        <a:ea typeface="Times New Roman"/>
                        <a:cs typeface="Times New Roman"/>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5362">
                <a:tc>
                  <a:txBody>
                    <a:bodyPr/>
                    <a:lstStyle/>
                    <a:p>
                      <a:pPr marL="233363" indent="-117475" algn="l">
                        <a:lnSpc>
                          <a:spcPct val="100000"/>
                        </a:lnSpc>
                        <a:spcBef>
                          <a:spcPts val="0"/>
                        </a:spcBef>
                        <a:spcAft>
                          <a:spcPts val="0"/>
                        </a:spcAft>
                        <a:buClr>
                          <a:srgbClr val="005581"/>
                        </a:buClr>
                        <a:buFont typeface="Wingdings" pitchFamily="2" charset="2"/>
                        <a:buNone/>
                      </a:pPr>
                      <a:r>
                        <a:rPr lang="ru-RU" sz="1800" dirty="0" smtClean="0">
                          <a:solidFill>
                            <a:srgbClr val="FFFFFF"/>
                          </a:solidFill>
                          <a:latin typeface="+mj-lt"/>
                          <a:ea typeface="Times New Roman"/>
                          <a:cs typeface="Times New Roman"/>
                        </a:rPr>
                        <a:t>Россия</a:t>
                      </a:r>
                      <a:endParaRPr lang="en-US" sz="1800" dirty="0">
                        <a:solidFill>
                          <a:srgbClr val="FFFFFF"/>
                        </a:solidFill>
                        <a:latin typeface="+mj-lt"/>
                        <a:ea typeface="Times New Roman"/>
                        <a:cs typeface="Times New Roman"/>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233363" indent="-233363" algn="ctr">
                        <a:lnSpc>
                          <a:spcPct val="100000"/>
                        </a:lnSpc>
                        <a:spcBef>
                          <a:spcPts val="0"/>
                        </a:spcBef>
                        <a:spcAft>
                          <a:spcPts val="0"/>
                        </a:spcAft>
                        <a:buClr>
                          <a:srgbClr val="005581"/>
                        </a:buClr>
                        <a:buFont typeface="Wingdings" pitchFamily="2" charset="2"/>
                        <a:buNone/>
                      </a:pPr>
                      <a:r>
                        <a:rPr lang="en-US" sz="1800" dirty="0" smtClean="0">
                          <a:solidFill>
                            <a:srgbClr val="FFFFFF"/>
                          </a:solidFill>
                          <a:latin typeface="+mj-lt"/>
                          <a:ea typeface="Times New Roman"/>
                          <a:cs typeface="Times New Roman"/>
                        </a:rPr>
                        <a:t>[15-25%]</a:t>
                      </a:r>
                      <a:endParaRPr lang="en-US" sz="1800" dirty="0">
                        <a:solidFill>
                          <a:srgbClr val="FFFFFF"/>
                        </a:solidFill>
                        <a:latin typeface="+mj-lt"/>
                        <a:ea typeface="Times New Roman"/>
                        <a:cs typeface="Times New Roman"/>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63009">
                <a:tc>
                  <a:txBody>
                    <a:bodyPr/>
                    <a:lstStyle/>
                    <a:p>
                      <a:pPr marL="233363" indent="-117475" algn="l">
                        <a:lnSpc>
                          <a:spcPct val="100000"/>
                        </a:lnSpc>
                        <a:spcBef>
                          <a:spcPts val="0"/>
                        </a:spcBef>
                        <a:spcAft>
                          <a:spcPts val="0"/>
                        </a:spcAft>
                        <a:buClr>
                          <a:srgbClr val="005581"/>
                        </a:buClr>
                        <a:buFont typeface="Wingdings" pitchFamily="2" charset="2"/>
                        <a:buNone/>
                      </a:pPr>
                      <a:r>
                        <a:rPr lang="ru-RU" sz="1800" dirty="0" smtClean="0">
                          <a:latin typeface="+mj-lt"/>
                          <a:ea typeface="Times New Roman"/>
                          <a:cs typeface="Times New Roman"/>
                        </a:rPr>
                        <a:t>Мексика</a:t>
                      </a:r>
                      <a:endParaRPr lang="en-US" sz="1800" dirty="0">
                        <a:latin typeface="+mj-lt"/>
                        <a:ea typeface="Times New Roman"/>
                        <a:cs typeface="Times New Roman"/>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indent="-233363" algn="ctr">
                        <a:lnSpc>
                          <a:spcPct val="100000"/>
                        </a:lnSpc>
                        <a:spcBef>
                          <a:spcPts val="0"/>
                        </a:spcBef>
                        <a:spcAft>
                          <a:spcPts val="0"/>
                        </a:spcAft>
                        <a:buClr>
                          <a:srgbClr val="005581"/>
                        </a:buClr>
                        <a:buFont typeface="Wingdings" pitchFamily="2" charset="2"/>
                        <a:buNone/>
                      </a:pPr>
                      <a:r>
                        <a:rPr lang="en-US" sz="1800" dirty="0" smtClean="0">
                          <a:latin typeface="+mj-lt"/>
                          <a:ea typeface="Times New Roman"/>
                          <a:cs typeface="Times New Roman"/>
                        </a:rPr>
                        <a:t>[15-20%]</a:t>
                      </a:r>
                      <a:endParaRPr lang="en-US" sz="1800" dirty="0">
                        <a:latin typeface="+mj-lt"/>
                        <a:ea typeface="Times New Roman"/>
                        <a:cs typeface="Times New Roman"/>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3009">
                <a:tc>
                  <a:txBody>
                    <a:bodyPr/>
                    <a:lstStyle/>
                    <a:p>
                      <a:pPr marL="233363" indent="-117475" algn="l">
                        <a:lnSpc>
                          <a:spcPct val="100000"/>
                        </a:lnSpc>
                        <a:spcBef>
                          <a:spcPts val="0"/>
                        </a:spcBef>
                        <a:spcAft>
                          <a:spcPts val="0"/>
                        </a:spcAft>
                        <a:buClr>
                          <a:srgbClr val="005581"/>
                        </a:buClr>
                        <a:buFont typeface="Wingdings" pitchFamily="2" charset="2"/>
                        <a:buNone/>
                      </a:pPr>
                      <a:r>
                        <a:rPr lang="ru-RU" sz="1800" dirty="0" smtClean="0">
                          <a:solidFill>
                            <a:srgbClr val="FFFFFF"/>
                          </a:solidFill>
                          <a:latin typeface="+mj-lt"/>
                          <a:ea typeface="Times New Roman"/>
                          <a:cs typeface="Times New Roman"/>
                        </a:rPr>
                        <a:t>Индия</a:t>
                      </a:r>
                      <a:endParaRPr lang="en-US" sz="1800" dirty="0">
                        <a:solidFill>
                          <a:srgbClr val="FFFFFF"/>
                        </a:solidFill>
                        <a:latin typeface="+mj-lt"/>
                        <a:ea typeface="Times New Roman"/>
                        <a:cs typeface="Times New Roman"/>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233363" indent="-233363" algn="ctr">
                        <a:lnSpc>
                          <a:spcPct val="100000"/>
                        </a:lnSpc>
                        <a:spcBef>
                          <a:spcPts val="0"/>
                        </a:spcBef>
                        <a:spcAft>
                          <a:spcPts val="0"/>
                        </a:spcAft>
                        <a:buClr>
                          <a:srgbClr val="005581"/>
                        </a:buClr>
                        <a:buFont typeface="Wingdings" pitchFamily="2" charset="2"/>
                        <a:buNone/>
                      </a:pPr>
                      <a:r>
                        <a:rPr lang="en-US" sz="1800" dirty="0" smtClean="0">
                          <a:solidFill>
                            <a:srgbClr val="FFFFFF"/>
                          </a:solidFill>
                          <a:latin typeface="+mj-lt"/>
                          <a:ea typeface="Times New Roman"/>
                          <a:cs typeface="Times New Roman"/>
                        </a:rPr>
                        <a:t>[15-25%]</a:t>
                      </a:r>
                      <a:endParaRPr lang="en-US" sz="1800" dirty="0">
                        <a:solidFill>
                          <a:srgbClr val="FFFFFF"/>
                        </a:solidFill>
                        <a:latin typeface="+mj-lt"/>
                        <a:ea typeface="Times New Roman"/>
                        <a:cs typeface="Times New Roman"/>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63009">
                <a:tc>
                  <a:txBody>
                    <a:bodyPr/>
                    <a:lstStyle/>
                    <a:p>
                      <a:pPr marL="233363" indent="-117475" algn="l">
                        <a:lnSpc>
                          <a:spcPct val="100000"/>
                        </a:lnSpc>
                        <a:spcBef>
                          <a:spcPts val="0"/>
                        </a:spcBef>
                        <a:spcAft>
                          <a:spcPts val="0"/>
                        </a:spcAft>
                        <a:buClr>
                          <a:srgbClr val="005581"/>
                        </a:buClr>
                        <a:buFont typeface="Wingdings" pitchFamily="2" charset="2"/>
                        <a:buNone/>
                      </a:pPr>
                      <a:r>
                        <a:rPr lang="ru-RU" sz="1800" dirty="0" smtClean="0">
                          <a:latin typeface="+mj-lt"/>
                          <a:ea typeface="Times New Roman"/>
                          <a:cs typeface="Times New Roman"/>
                        </a:rPr>
                        <a:t>Китай</a:t>
                      </a:r>
                      <a:endParaRPr lang="en-US" sz="1800" dirty="0">
                        <a:latin typeface="+mj-lt"/>
                        <a:ea typeface="Times New Roman"/>
                        <a:cs typeface="Times New Roman"/>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3363" indent="-233363" algn="ctr">
                        <a:lnSpc>
                          <a:spcPct val="100000"/>
                        </a:lnSpc>
                        <a:spcBef>
                          <a:spcPts val="0"/>
                        </a:spcBef>
                        <a:spcAft>
                          <a:spcPts val="0"/>
                        </a:spcAft>
                        <a:buClr>
                          <a:srgbClr val="005581"/>
                        </a:buClr>
                        <a:buFont typeface="Wingdings" pitchFamily="2" charset="2"/>
                        <a:buNone/>
                      </a:pPr>
                      <a:r>
                        <a:rPr lang="en-US" sz="1800" dirty="0" smtClean="0">
                          <a:latin typeface="+mj-lt"/>
                          <a:ea typeface="Times New Roman"/>
                          <a:cs typeface="Times New Roman"/>
                        </a:rPr>
                        <a:t>[15-25%]</a:t>
                      </a:r>
                      <a:endParaRPr lang="en-US" sz="1800" dirty="0">
                        <a:latin typeface="+mj-lt"/>
                        <a:ea typeface="Times New Roman"/>
                        <a:cs typeface="Times New Roman"/>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3009">
                <a:tc>
                  <a:txBody>
                    <a:bodyPr/>
                    <a:lstStyle/>
                    <a:p>
                      <a:pPr marL="233363" indent="-117475" algn="l">
                        <a:lnSpc>
                          <a:spcPct val="100000"/>
                        </a:lnSpc>
                        <a:spcBef>
                          <a:spcPts val="0"/>
                        </a:spcBef>
                        <a:spcAft>
                          <a:spcPts val="0"/>
                        </a:spcAft>
                        <a:buClr>
                          <a:srgbClr val="005581"/>
                        </a:buClr>
                        <a:buFont typeface="Wingdings" pitchFamily="2" charset="2"/>
                        <a:buNone/>
                      </a:pPr>
                      <a:r>
                        <a:rPr lang="ru-RU" sz="1800" dirty="0" smtClean="0">
                          <a:solidFill>
                            <a:srgbClr val="FFFFFF"/>
                          </a:solidFill>
                          <a:latin typeface="+mj-lt"/>
                          <a:ea typeface="Times New Roman"/>
                          <a:cs typeface="Times New Roman"/>
                        </a:rPr>
                        <a:t>Африка</a:t>
                      </a:r>
                      <a:endParaRPr lang="en-US" sz="1800" dirty="0">
                        <a:solidFill>
                          <a:srgbClr val="FFFFFF"/>
                        </a:solidFill>
                        <a:latin typeface="+mj-lt"/>
                        <a:ea typeface="Times New Roman"/>
                        <a:cs typeface="Times New Roman"/>
                      </a:endParaRPr>
                    </a:p>
                  </a:txBody>
                  <a:tcPr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233363" indent="-233363" algn="ctr">
                        <a:lnSpc>
                          <a:spcPct val="100000"/>
                        </a:lnSpc>
                        <a:spcBef>
                          <a:spcPts val="0"/>
                        </a:spcBef>
                        <a:spcAft>
                          <a:spcPts val="0"/>
                        </a:spcAft>
                        <a:buClr>
                          <a:srgbClr val="005581"/>
                        </a:buClr>
                        <a:buFont typeface="Wingdings" pitchFamily="2" charset="2"/>
                        <a:buNone/>
                      </a:pPr>
                      <a:r>
                        <a:rPr lang="en-US" sz="1800" dirty="0" smtClean="0">
                          <a:solidFill>
                            <a:srgbClr val="FFFFFF"/>
                          </a:solidFill>
                          <a:latin typeface="+mj-lt"/>
                          <a:ea typeface="Times New Roman"/>
                          <a:cs typeface="Times New Roman"/>
                        </a:rPr>
                        <a:t>[20-25%]</a:t>
                      </a:r>
                      <a:endParaRPr lang="en-US" sz="1800" dirty="0">
                        <a:solidFill>
                          <a:srgbClr val="FFFFFF"/>
                        </a:solidFill>
                        <a:latin typeface="+mj-lt"/>
                        <a:ea typeface="Times New Roman"/>
                        <a:cs typeface="Times New Roman"/>
                      </a:endParaRPr>
                    </a:p>
                  </a:txBody>
                  <a:tcPr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bl>
          </a:graphicData>
        </a:graphic>
      </p:graphicFrame>
    </p:spTree>
  </p:cSld>
  <p:clrMapOvr>
    <a:masterClrMapping/>
  </p:clrMapOvr>
  <p:transition spd="med">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ru-RU" sz="2000" dirty="0" smtClean="0"/>
              <a:t>Привлекательные характеристики инвестиций:</a:t>
            </a:r>
          </a:p>
          <a:p>
            <a:pPr lvl="2">
              <a:buFont typeface="Wingdings" pitchFamily="2" charset="2"/>
              <a:buChar char="Ø"/>
            </a:pPr>
            <a:r>
              <a:rPr lang="ru-RU" sz="2000" dirty="0" smtClean="0"/>
              <a:t>Длинная жизнь, активы, привязанные к инфляции, соответствуют обязательствам пенсионного фонда</a:t>
            </a:r>
          </a:p>
          <a:p>
            <a:pPr lvl="2">
              <a:buFont typeface="Wingdings" pitchFamily="2" charset="2"/>
              <a:buChar char="Ø"/>
            </a:pPr>
            <a:r>
              <a:rPr lang="ru-RU" sz="2000" dirty="0" smtClean="0"/>
              <a:t>Стабильная доходность с более низкими рисками ,... но не свободная от рисков</a:t>
            </a:r>
          </a:p>
          <a:p>
            <a:pPr lvl="2">
              <a:buFont typeface="Wingdings" pitchFamily="2" charset="2"/>
              <a:buChar char="Ø"/>
            </a:pPr>
            <a:r>
              <a:rPr lang="ru-RU" sz="2000" dirty="0" smtClean="0"/>
              <a:t>Низкая корреляция с традиционными классами активов</a:t>
            </a:r>
          </a:p>
          <a:p>
            <a:pPr lvl="2">
              <a:buFont typeface="Wingdings" pitchFamily="2" charset="2"/>
              <a:buChar char="Ø"/>
            </a:pPr>
            <a:r>
              <a:rPr lang="ru-RU" sz="2000" dirty="0" smtClean="0"/>
              <a:t>Социальный вклад</a:t>
            </a:r>
            <a:endParaRPr lang="en-GB" sz="2000" dirty="0" smtClean="0"/>
          </a:p>
          <a:p>
            <a:r>
              <a:rPr lang="ru-RU" sz="2000" dirty="0" smtClean="0"/>
              <a:t>Глобальные </a:t>
            </a:r>
            <a:r>
              <a:rPr lang="en-GB" sz="2000" dirty="0" smtClean="0"/>
              <a:t> vs. </a:t>
            </a:r>
            <a:r>
              <a:rPr lang="ru-RU" sz="2000" dirty="0" smtClean="0"/>
              <a:t>Российские инвестиции</a:t>
            </a:r>
            <a:endParaRPr lang="en-GB" sz="2000" dirty="0" smtClean="0"/>
          </a:p>
          <a:p>
            <a:endParaRPr lang="en-GB" sz="2000" dirty="0" smtClean="0"/>
          </a:p>
          <a:p>
            <a:r>
              <a:rPr lang="ru-RU" sz="2000" dirty="0" smtClean="0"/>
              <a:t>Прямые инвестиции </a:t>
            </a:r>
            <a:r>
              <a:rPr lang="en-GB" sz="2000" dirty="0" smtClean="0"/>
              <a:t>vs. </a:t>
            </a:r>
            <a:r>
              <a:rPr lang="ru-RU" sz="2000" dirty="0" smtClean="0"/>
              <a:t>Инвестиции фонда </a:t>
            </a:r>
            <a:endParaRPr lang="en-GB" sz="2000" dirty="0" smtClean="0"/>
          </a:p>
        </p:txBody>
      </p:sp>
      <p:sp>
        <p:nvSpPr>
          <p:cNvPr id="3" name="Title 2"/>
          <p:cNvSpPr>
            <a:spLocks noGrp="1"/>
          </p:cNvSpPr>
          <p:nvPr>
            <p:ph type="title"/>
          </p:nvPr>
        </p:nvSpPr>
        <p:spPr/>
        <p:txBody>
          <a:bodyPr/>
          <a:lstStyle/>
          <a:p>
            <a:r>
              <a:rPr lang="ru-RU" sz="2400" dirty="0" smtClean="0"/>
              <a:t>Как и почему российские пенсионные фонды должны инвестировать в инфраструктуру</a:t>
            </a:r>
            <a:r>
              <a:rPr lang="en-GB" sz="2400" dirty="0" smtClean="0"/>
              <a:t>?</a:t>
            </a:r>
            <a:endParaRPr lang="en-GB" sz="2400" dirty="0"/>
          </a:p>
        </p:txBody>
      </p:sp>
    </p:spTree>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lvl="0" indent="1588" algn="just">
              <a:spcBef>
                <a:spcPct val="0"/>
              </a:spcBef>
              <a:spcAft>
                <a:spcPts val="600"/>
              </a:spcAft>
              <a:buClr>
                <a:schemeClr val="hlink"/>
              </a:buClr>
              <a:buSzTx/>
              <a:buNone/>
              <a:defRPr/>
            </a:pPr>
            <a:r>
              <a:rPr lang="en-US" sz="800" dirty="0" smtClean="0">
                <a:solidFill>
                  <a:srgbClr val="626265"/>
                </a:solidFill>
              </a:rPr>
              <a:t>This </a:t>
            </a:r>
            <a:r>
              <a:rPr lang="en-US" sz="800" dirty="0" err="1" smtClean="0">
                <a:solidFill>
                  <a:srgbClr val="626265"/>
                </a:solidFill>
              </a:rPr>
              <a:t>MRIF</a:t>
            </a:r>
            <a:r>
              <a:rPr lang="en-US" sz="800" dirty="0" smtClean="0">
                <a:solidFill>
                  <a:srgbClr val="626265"/>
                </a:solidFill>
              </a:rPr>
              <a:t> presentation  (the “</a:t>
            </a:r>
            <a:r>
              <a:rPr lang="en-US" sz="800" b="1" dirty="0" smtClean="0">
                <a:solidFill>
                  <a:srgbClr val="626265"/>
                </a:solidFill>
              </a:rPr>
              <a:t>Presentation</a:t>
            </a:r>
            <a:r>
              <a:rPr lang="en-US" sz="800" dirty="0" smtClean="0">
                <a:solidFill>
                  <a:srgbClr val="626265"/>
                </a:solidFill>
              </a:rPr>
              <a:t>”) has been prepared jointly by Macquarie Infrastructure and Real Assets (Europe) Limited (</a:t>
            </a:r>
            <a:r>
              <a:rPr lang="en-US" sz="800" dirty="0" err="1" smtClean="0">
                <a:solidFill>
                  <a:srgbClr val="626265"/>
                </a:solidFill>
              </a:rPr>
              <a:t>MIRAEL</a:t>
            </a:r>
            <a:r>
              <a:rPr lang="en-US" sz="800" dirty="0" smtClean="0">
                <a:solidFill>
                  <a:srgbClr val="626265"/>
                </a:solidFill>
              </a:rPr>
              <a:t>) and Renaissance Asset Managers (UK) Limited (RAM UK) in their capacity as Manager of the Macquarie Renaissance Infrastructure Fund (</a:t>
            </a:r>
            <a:r>
              <a:rPr lang="en-US" sz="800" dirty="0" err="1" smtClean="0">
                <a:solidFill>
                  <a:srgbClr val="626265"/>
                </a:solidFill>
              </a:rPr>
              <a:t>MRIF</a:t>
            </a:r>
            <a:r>
              <a:rPr lang="en-US" sz="800" dirty="0" smtClean="0">
                <a:solidFill>
                  <a:srgbClr val="626265"/>
                </a:solidFill>
              </a:rPr>
              <a:t>). </a:t>
            </a:r>
          </a:p>
          <a:p>
            <a:pPr marL="0" lvl="0" indent="1588" algn="just">
              <a:spcBef>
                <a:spcPct val="0"/>
              </a:spcBef>
              <a:spcAft>
                <a:spcPts val="600"/>
              </a:spcAft>
              <a:buClr>
                <a:schemeClr val="hlink"/>
              </a:buClr>
              <a:buSzTx/>
              <a:buNone/>
              <a:defRPr/>
            </a:pPr>
            <a:r>
              <a:rPr lang="en-US" sz="800" dirty="0" smtClean="0">
                <a:solidFill>
                  <a:srgbClr val="626265"/>
                </a:solidFill>
              </a:rPr>
              <a:t>This Presentation</a:t>
            </a:r>
            <a:r>
              <a:rPr lang="en-US" sz="800" b="1" dirty="0" smtClean="0">
                <a:solidFill>
                  <a:srgbClr val="626265"/>
                </a:solidFill>
              </a:rPr>
              <a:t> </a:t>
            </a:r>
            <a:r>
              <a:rPr lang="en-US" sz="800" dirty="0" smtClean="0">
                <a:solidFill>
                  <a:srgbClr val="626265"/>
                </a:solidFill>
              </a:rPr>
              <a:t>has been prepared solely for the consideration of potential co-investors (“</a:t>
            </a:r>
            <a:r>
              <a:rPr lang="en-US" sz="800" b="1" dirty="0" smtClean="0">
                <a:solidFill>
                  <a:srgbClr val="626265"/>
                </a:solidFill>
              </a:rPr>
              <a:t>Potential Co-Investors</a:t>
            </a:r>
            <a:r>
              <a:rPr lang="en-US" sz="800" dirty="0" smtClean="0">
                <a:solidFill>
                  <a:srgbClr val="626265"/>
                </a:solidFill>
              </a:rPr>
              <a:t>”), and is only provided to Potential Co-Investors for information purposes, This Presentation and its contents must not be reproduced or distributed, either in whole or in part, nor its contents be divulged to any other person without the prior written consent of the Manager and all Potential Co-Investors are required to maintain the strict confidentiality of this Presentation. Nothing in this presentation should be deemed to constitute an offer made by </a:t>
            </a:r>
            <a:r>
              <a:rPr lang="en-US" sz="800" dirty="0" err="1" smtClean="0">
                <a:solidFill>
                  <a:srgbClr val="626265"/>
                </a:solidFill>
              </a:rPr>
              <a:t>MRIF</a:t>
            </a:r>
            <a:r>
              <a:rPr lang="en-US" sz="800" dirty="0" smtClean="0">
                <a:solidFill>
                  <a:srgbClr val="626265"/>
                </a:solidFill>
              </a:rPr>
              <a:t> to a Potential Co-Investor to invest which is capable of acceptance by a Potential Co-Investor.</a:t>
            </a:r>
          </a:p>
          <a:p>
            <a:pPr marL="0" indent="1588" algn="just">
              <a:spcBef>
                <a:spcPct val="0"/>
              </a:spcBef>
              <a:spcAft>
                <a:spcPts val="600"/>
              </a:spcAft>
              <a:buClr>
                <a:schemeClr val="hlink"/>
              </a:buClr>
              <a:buSzTx/>
              <a:buNone/>
              <a:defRPr/>
            </a:pPr>
            <a:r>
              <a:rPr lang="en-US" sz="800" dirty="0" err="1" smtClean="0">
                <a:solidFill>
                  <a:srgbClr val="626265"/>
                </a:solidFill>
              </a:rPr>
              <a:t>MIRAEL</a:t>
            </a:r>
            <a:r>
              <a:rPr lang="en-US" sz="800" dirty="0" smtClean="0">
                <a:solidFill>
                  <a:srgbClr val="626265"/>
                </a:solidFill>
              </a:rPr>
              <a:t> and RAM UK have prepared this Presentation on the basis of sources believed to be reliable. The accuracy of such information (including all assumptions) has been relied upon by </a:t>
            </a:r>
            <a:r>
              <a:rPr lang="en-US" sz="800" dirty="0" err="1" smtClean="0">
                <a:solidFill>
                  <a:srgbClr val="626265"/>
                </a:solidFill>
              </a:rPr>
              <a:t>MIRAEL</a:t>
            </a:r>
            <a:r>
              <a:rPr lang="en-US" sz="800" dirty="0" smtClean="0">
                <a:solidFill>
                  <a:srgbClr val="626265"/>
                </a:solidFill>
              </a:rPr>
              <a:t> and RAM UK, and has not been independently verified by </a:t>
            </a:r>
            <a:r>
              <a:rPr lang="en-US" sz="800" dirty="0" err="1" smtClean="0">
                <a:solidFill>
                  <a:srgbClr val="626265"/>
                </a:solidFill>
              </a:rPr>
              <a:t>MIRAEL</a:t>
            </a:r>
            <a:r>
              <a:rPr lang="en-US" sz="800" dirty="0" smtClean="0">
                <a:solidFill>
                  <a:srgbClr val="626265"/>
                </a:solidFill>
              </a:rPr>
              <a:t> and RAM UK. Nothing in this Presentation constitutes accounting, legal, regulatory, tax or other advice to Potential Co-Investors . Potential Co-Investors should conduct their own independent investigation and assessment and should seek independent advice as to the validity of the information contained in this Presentation , and the economic, financial, regulatory, legal, taxation, stamp duty and accounting implications of that information, including the merits of and any risks relating to any investment. Except as required by law, </a:t>
            </a:r>
            <a:r>
              <a:rPr lang="en-US" sz="800" dirty="0" err="1" smtClean="0">
                <a:solidFill>
                  <a:srgbClr val="626265"/>
                </a:solidFill>
              </a:rPr>
              <a:t>MIRAEL</a:t>
            </a:r>
            <a:r>
              <a:rPr lang="en-US" sz="800" dirty="0" smtClean="0">
                <a:solidFill>
                  <a:srgbClr val="626265"/>
                </a:solidFill>
              </a:rPr>
              <a:t> and RAM UK and their respective directors, officers, employees, agents and consultants make no representation or warranty as to the accuracy or completeness of the information contained in this Presentation, and take no responsibility under any circumstances for any loss or damage suffered as a result of any omission, inadequacy, or inaccuracy in this Presentation.</a:t>
            </a:r>
          </a:p>
          <a:p>
            <a:pPr marL="0" indent="1588" algn="just">
              <a:spcBef>
                <a:spcPct val="0"/>
              </a:spcBef>
              <a:spcAft>
                <a:spcPts val="600"/>
              </a:spcAft>
              <a:buClr>
                <a:schemeClr val="hlink"/>
              </a:buClr>
              <a:buSzTx/>
              <a:buNone/>
              <a:defRPr/>
            </a:pPr>
            <a:r>
              <a:rPr lang="en-US" sz="800" dirty="0" smtClean="0">
                <a:solidFill>
                  <a:srgbClr val="626265"/>
                </a:solidFill>
              </a:rPr>
              <a:t>This Presentation may contain certain forward looking statements, forecasts, estimates, projections and opinions (“</a:t>
            </a:r>
            <a:r>
              <a:rPr lang="en-US" sz="800" b="1" dirty="0" smtClean="0">
                <a:solidFill>
                  <a:srgbClr val="626265"/>
                </a:solidFill>
              </a:rPr>
              <a:t>Forward Statements</a:t>
            </a:r>
            <a:r>
              <a:rPr lang="en-US" sz="800" dirty="0" smtClean="0">
                <a:solidFill>
                  <a:srgbClr val="626265"/>
                </a:solidFill>
              </a:rPr>
              <a:t>”). No representation is made or will be made that any Forward Statements will be achieved or will prove to be correct. A number of factors, in addition to any risk factors stated in this Presentation , could cause actual future results and operations to vary materially from the Forward Statements. Similarly no representation is given that the assumptions disclosed in this Presentation upon which Forward Statements may be based are reasonable. There can be no assurance that any investment strategy or objective will be achieved or that </a:t>
            </a:r>
            <a:r>
              <a:rPr lang="en-US" sz="800" dirty="0" err="1" smtClean="0">
                <a:solidFill>
                  <a:srgbClr val="626265"/>
                </a:solidFill>
              </a:rPr>
              <a:t>MRIF</a:t>
            </a:r>
            <a:r>
              <a:rPr lang="en-US" sz="800" dirty="0" smtClean="0">
                <a:solidFill>
                  <a:srgbClr val="626265"/>
                </a:solidFill>
              </a:rPr>
              <a:t> and/or the Fund Investors will receive a return of the amount invested. Investments are subject to significant risks of loss of income and capital.  </a:t>
            </a:r>
          </a:p>
          <a:p>
            <a:pPr marL="0" indent="1588" algn="just">
              <a:spcBef>
                <a:spcPct val="0"/>
              </a:spcBef>
              <a:spcAft>
                <a:spcPts val="600"/>
              </a:spcAft>
              <a:buClr>
                <a:schemeClr val="hlink"/>
              </a:buClr>
              <a:buSzTx/>
              <a:buNone/>
              <a:defRPr/>
            </a:pPr>
            <a:r>
              <a:rPr lang="en-US" sz="800" dirty="0" smtClean="0">
                <a:solidFill>
                  <a:srgbClr val="626265"/>
                </a:solidFill>
              </a:rPr>
              <a:t>The name ‘Macquarie’ in this Presentation refers to the Macquarie Group which comprises Macquarie Group Limited ABN 94 122 169 279 and its worldwide Associates. Macquarie Group comprises two separate sub-groups: a Banking Group, including Macquarie Bank Limited ABN 46 008 583 542 (</a:t>
            </a:r>
            <a:r>
              <a:rPr lang="en-US" sz="800" dirty="0" err="1" smtClean="0">
                <a:solidFill>
                  <a:srgbClr val="626265"/>
                </a:solidFill>
              </a:rPr>
              <a:t>MBL</a:t>
            </a:r>
            <a:r>
              <a:rPr lang="en-US" sz="800" dirty="0" smtClean="0">
                <a:solidFill>
                  <a:srgbClr val="626265"/>
                </a:solidFill>
              </a:rPr>
              <a:t>) and a Non-Banking Group which includes Macquarie Funds Group (MFG), a full-service fund manager. Within MFG, Macquarie Infrastructure and Real Assets (MIRA) provides fund management services in relation to real assets, including infrastructure, real estate and private equity. </a:t>
            </a:r>
            <a:r>
              <a:rPr lang="en-US" sz="800" dirty="0" err="1" smtClean="0">
                <a:solidFill>
                  <a:srgbClr val="626265"/>
                </a:solidFill>
              </a:rPr>
              <a:t>MIRAEL</a:t>
            </a:r>
            <a:r>
              <a:rPr lang="en-US" sz="800" dirty="0" smtClean="0">
                <a:solidFill>
                  <a:srgbClr val="626265"/>
                </a:solidFill>
              </a:rPr>
              <a:t> operates within MIRA.</a:t>
            </a:r>
          </a:p>
          <a:p>
            <a:pPr marL="0" indent="1588" algn="just">
              <a:spcBef>
                <a:spcPct val="0"/>
              </a:spcBef>
              <a:spcAft>
                <a:spcPts val="600"/>
              </a:spcAft>
              <a:buClr>
                <a:schemeClr val="hlink"/>
              </a:buClr>
              <a:buSzTx/>
              <a:buNone/>
              <a:defRPr/>
            </a:pPr>
            <a:r>
              <a:rPr lang="en-US" sz="800" dirty="0" smtClean="0">
                <a:solidFill>
                  <a:srgbClr val="626265"/>
                </a:solidFill>
              </a:rPr>
              <a:t>Other than </a:t>
            </a:r>
            <a:r>
              <a:rPr lang="en-US" sz="800" dirty="0" err="1" smtClean="0">
                <a:solidFill>
                  <a:srgbClr val="626265"/>
                </a:solidFill>
              </a:rPr>
              <a:t>MBL</a:t>
            </a:r>
            <a:r>
              <a:rPr lang="en-US" sz="800" dirty="0" smtClean="0">
                <a:solidFill>
                  <a:srgbClr val="626265"/>
                </a:solidFill>
              </a:rPr>
              <a:t>, no Macquarie Group member or fund managed by such entities is an </a:t>
            </a:r>
            <a:r>
              <a:rPr lang="en-US" sz="800" dirty="0" err="1" smtClean="0">
                <a:solidFill>
                  <a:srgbClr val="626265"/>
                </a:solidFill>
              </a:rPr>
              <a:t>authorised</a:t>
            </a:r>
            <a:r>
              <a:rPr lang="en-US" sz="800" dirty="0" smtClean="0">
                <a:solidFill>
                  <a:srgbClr val="626265"/>
                </a:solidFill>
              </a:rPr>
              <a:t> deposit taking institution for the purposes of the Banking Act (Commonwealth of Australia) 1959. Their obligations do not represent deposits or other liabilities of </a:t>
            </a:r>
            <a:r>
              <a:rPr lang="en-US" sz="800" dirty="0" err="1" smtClean="0">
                <a:solidFill>
                  <a:srgbClr val="626265"/>
                </a:solidFill>
              </a:rPr>
              <a:t>MBL</a:t>
            </a:r>
            <a:r>
              <a:rPr lang="en-US" sz="800" dirty="0" smtClean="0">
                <a:solidFill>
                  <a:srgbClr val="626265"/>
                </a:solidFill>
              </a:rPr>
              <a:t> and </a:t>
            </a:r>
            <a:r>
              <a:rPr lang="en-US" sz="800" dirty="0" err="1" smtClean="0">
                <a:solidFill>
                  <a:srgbClr val="626265"/>
                </a:solidFill>
              </a:rPr>
              <a:t>MBL</a:t>
            </a:r>
            <a:r>
              <a:rPr lang="en-US" sz="800" dirty="0" smtClean="0">
                <a:solidFill>
                  <a:srgbClr val="626265"/>
                </a:solidFill>
              </a:rPr>
              <a:t> does not guarantee or otherwise provide assurance in respect of their obligations.</a:t>
            </a:r>
          </a:p>
          <a:p>
            <a:pPr marL="0" indent="1588" algn="just">
              <a:spcBef>
                <a:spcPct val="0"/>
              </a:spcBef>
              <a:spcAft>
                <a:spcPts val="600"/>
              </a:spcAft>
              <a:buClr>
                <a:schemeClr val="hlink"/>
              </a:buClr>
              <a:buSzTx/>
              <a:buNone/>
              <a:defRPr/>
            </a:pPr>
            <a:r>
              <a:rPr lang="en-US" sz="800" dirty="0" smtClean="0">
                <a:solidFill>
                  <a:srgbClr val="626265"/>
                </a:solidFill>
              </a:rPr>
              <a:t>The name “Renaissance” in this Presentation refers to Renaissance Group Holdings Management Limited and its subsidiaries, including Renaissance Asset Managers (UK) Ltd which is part of the Renaissance Group. The Renaissance Group comprises four business divisions: investment banking (Renaissance Capital), asset management (Renaissance Asset Managers), merchant banking (Renaissance Partners) and consumer finance (Renaissance Credit). Renaissance’s management responsibilities in respect of the Fund will be undertaken within the Renaissance Asset Managers business division which includes RAM UK.</a:t>
            </a:r>
          </a:p>
          <a:p>
            <a:pPr marL="0" indent="1588" algn="just">
              <a:spcBef>
                <a:spcPct val="0"/>
              </a:spcBef>
              <a:spcAft>
                <a:spcPts val="600"/>
              </a:spcAft>
              <a:buClr>
                <a:schemeClr val="hlink"/>
              </a:buClr>
              <a:buSzTx/>
              <a:buNone/>
              <a:defRPr/>
            </a:pPr>
            <a:r>
              <a:rPr lang="en-US" sz="800" dirty="0" err="1" smtClean="0">
                <a:solidFill>
                  <a:srgbClr val="626265"/>
                </a:solidFill>
              </a:rPr>
              <a:t>MIRAEL</a:t>
            </a:r>
            <a:r>
              <a:rPr lang="en-US" sz="800" dirty="0" smtClean="0">
                <a:solidFill>
                  <a:srgbClr val="626265"/>
                </a:solidFill>
              </a:rPr>
              <a:t> and RAM UK are </a:t>
            </a:r>
            <a:r>
              <a:rPr lang="en-US" sz="800" dirty="0" err="1" smtClean="0">
                <a:solidFill>
                  <a:srgbClr val="626265"/>
                </a:solidFill>
              </a:rPr>
              <a:t>authorised</a:t>
            </a:r>
            <a:r>
              <a:rPr lang="en-US" sz="800" dirty="0" smtClean="0">
                <a:solidFill>
                  <a:srgbClr val="626265"/>
                </a:solidFill>
              </a:rPr>
              <a:t> and regulated by the United Kingdom Financial Services Authority, Firm Reference Numbers are 195652 and 451343, respectively.</a:t>
            </a:r>
          </a:p>
          <a:p>
            <a:pPr marL="0" indent="1588" algn="just">
              <a:spcBef>
                <a:spcPct val="0"/>
              </a:spcBef>
              <a:spcAft>
                <a:spcPts val="600"/>
              </a:spcAft>
              <a:buClr>
                <a:schemeClr val="hlink"/>
              </a:buClr>
              <a:buSzTx/>
              <a:buNone/>
              <a:defRPr/>
            </a:pPr>
            <a:r>
              <a:rPr lang="en-US" sz="800" dirty="0" smtClean="0">
                <a:solidFill>
                  <a:srgbClr val="626265"/>
                </a:solidFill>
              </a:rPr>
              <a:t>This Presentation and its contents are confidential to the person to whom it is delivered and should not be reproduced or distributed, either in whole or in part, nor its contents be divulged by such persons to any other person without the prior written consent of Macquarie and Renaissance. The recipients of this document are institutions which have been individually selected and identified and are targeted exclusively on this basis.  </a:t>
            </a:r>
            <a:endParaRPr lang="en-GB" sz="800" dirty="0" smtClean="0">
              <a:solidFill>
                <a:srgbClr val="626265"/>
              </a:solidFill>
            </a:endParaRPr>
          </a:p>
        </p:txBody>
      </p:sp>
      <p:sp>
        <p:nvSpPr>
          <p:cNvPr id="3" name="Title 2"/>
          <p:cNvSpPr>
            <a:spLocks noGrp="1"/>
          </p:cNvSpPr>
          <p:nvPr>
            <p:ph type="title"/>
          </p:nvPr>
        </p:nvSpPr>
        <p:spPr>
          <a:xfrm>
            <a:off x="174381" y="547672"/>
            <a:ext cx="8793773" cy="595312"/>
          </a:xfrm>
          <a:prstGeom prst="rect">
            <a:avLst/>
          </a:prstGeom>
        </p:spPr>
        <p:txBody>
          <a:bodyPr/>
          <a:lstStyle/>
          <a:p>
            <a:r>
              <a:rPr lang="en-AU" dirty="0" smtClean="0"/>
              <a:t>Disclaimer</a:t>
            </a:r>
            <a:endParaRPr lang="en-GB" dirty="0"/>
          </a:p>
        </p:txBody>
      </p:sp>
    </p:spTree>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p:txBody>
          <a:bodyPr/>
          <a:lstStyle/>
          <a:p>
            <a:r>
              <a:rPr lang="ru-RU" sz="2400" dirty="0" smtClean="0"/>
              <a:t>Глобальные инвестиционные холдинги </a:t>
            </a:r>
            <a:r>
              <a:rPr lang="en-AU" sz="2400" dirty="0" smtClean="0"/>
              <a:t>Macquarie Infrastructure &amp; Real Assets</a:t>
            </a:r>
          </a:p>
        </p:txBody>
      </p:sp>
      <p:grpSp>
        <p:nvGrpSpPr>
          <p:cNvPr id="2" name="Group 119"/>
          <p:cNvGrpSpPr>
            <a:grpSpLocks/>
          </p:cNvGrpSpPr>
          <p:nvPr/>
        </p:nvGrpSpPr>
        <p:grpSpPr bwMode="auto">
          <a:xfrm>
            <a:off x="1169377" y="2908593"/>
            <a:ext cx="6339254" cy="2471738"/>
            <a:chOff x="1732" y="2722"/>
            <a:chExt cx="3029" cy="1121"/>
          </a:xfrm>
        </p:grpSpPr>
        <p:pic>
          <p:nvPicPr>
            <p:cNvPr id="14429" name="Picture 120" descr="Black-Australia"/>
            <p:cNvPicPr>
              <a:picLocks noChangeAspect="1" noChangeArrowheads="1"/>
            </p:cNvPicPr>
            <p:nvPr/>
          </p:nvPicPr>
          <p:blipFill>
            <a:blip r:embed="rId2" cstate="print"/>
            <a:srcRect/>
            <a:stretch>
              <a:fillRect/>
            </a:stretch>
          </p:blipFill>
          <p:spPr bwMode="auto">
            <a:xfrm>
              <a:off x="3640" y="2722"/>
              <a:ext cx="1121" cy="1121"/>
            </a:xfrm>
            <a:prstGeom prst="rect">
              <a:avLst/>
            </a:prstGeom>
            <a:noFill/>
            <a:ln w="9525">
              <a:noFill/>
              <a:miter lim="800000"/>
              <a:headEnd/>
              <a:tailEnd/>
            </a:ln>
          </p:spPr>
        </p:pic>
        <p:pic>
          <p:nvPicPr>
            <p:cNvPr id="14430" name="Picture 121" descr="Black-Europe"/>
            <p:cNvPicPr>
              <a:picLocks noChangeAspect="1" noChangeArrowheads="1"/>
            </p:cNvPicPr>
            <p:nvPr/>
          </p:nvPicPr>
          <p:blipFill>
            <a:blip r:embed="rId3" cstate="print"/>
            <a:srcRect/>
            <a:stretch>
              <a:fillRect/>
            </a:stretch>
          </p:blipFill>
          <p:spPr bwMode="auto">
            <a:xfrm>
              <a:off x="1732" y="2722"/>
              <a:ext cx="1119" cy="1119"/>
            </a:xfrm>
            <a:prstGeom prst="rect">
              <a:avLst/>
            </a:prstGeom>
            <a:noFill/>
            <a:ln w="9525">
              <a:noFill/>
              <a:miter lim="800000"/>
              <a:headEnd/>
              <a:tailEnd/>
            </a:ln>
          </p:spPr>
        </p:pic>
        <p:pic>
          <p:nvPicPr>
            <p:cNvPr id="14431" name="Picture 122" descr="Black-Americas"/>
            <p:cNvPicPr>
              <a:picLocks noChangeAspect="1" noChangeArrowheads="1"/>
            </p:cNvPicPr>
            <p:nvPr/>
          </p:nvPicPr>
          <p:blipFill>
            <a:blip r:embed="rId4" cstate="print"/>
            <a:srcRect/>
            <a:stretch>
              <a:fillRect/>
            </a:stretch>
          </p:blipFill>
          <p:spPr bwMode="auto">
            <a:xfrm>
              <a:off x="2686" y="2722"/>
              <a:ext cx="1119" cy="1119"/>
            </a:xfrm>
            <a:prstGeom prst="rect">
              <a:avLst/>
            </a:prstGeom>
            <a:noFill/>
            <a:ln w="9525">
              <a:noFill/>
              <a:miter lim="800000"/>
              <a:headEnd/>
              <a:tailEnd/>
            </a:ln>
          </p:spPr>
        </p:pic>
      </p:grpSp>
      <p:sp>
        <p:nvSpPr>
          <p:cNvPr id="14341" name="Rectangle 3"/>
          <p:cNvSpPr>
            <a:spLocks noChangeArrowheads="1"/>
          </p:cNvSpPr>
          <p:nvPr/>
        </p:nvSpPr>
        <p:spPr bwMode="auto">
          <a:xfrm>
            <a:off x="430823" y="1144173"/>
            <a:ext cx="8222274" cy="304800"/>
          </a:xfrm>
          <a:prstGeom prst="rect">
            <a:avLst/>
          </a:prstGeom>
          <a:noFill/>
          <a:ln w="12700" algn="ctr">
            <a:noFill/>
            <a:miter lim="800000"/>
            <a:headEnd/>
            <a:tailEnd/>
          </a:ln>
        </p:spPr>
        <p:txBody>
          <a:bodyPr>
            <a:spAutoFit/>
          </a:bodyPr>
          <a:lstStyle/>
          <a:p>
            <a:pPr indent="1588" algn="ctr" defTabSz="957263" eaLnBrk="0" hangingPunct="0">
              <a:spcBef>
                <a:spcPct val="0"/>
              </a:spcBef>
              <a:spcAft>
                <a:spcPct val="50000"/>
              </a:spcAft>
              <a:buClr>
                <a:schemeClr val="accent2"/>
              </a:buClr>
            </a:pPr>
            <a:r>
              <a:rPr lang="en-AU" sz="1400" b="1" dirty="0" smtClean="0">
                <a:solidFill>
                  <a:srgbClr val="000000"/>
                </a:solidFill>
                <a:latin typeface="Arial" charset="0"/>
              </a:rPr>
              <a:t>~110 </a:t>
            </a:r>
            <a:r>
              <a:rPr lang="ru-RU" sz="1400" b="1" dirty="0" smtClean="0">
                <a:solidFill>
                  <a:srgbClr val="000000"/>
                </a:solidFill>
                <a:latin typeface="Arial" charset="0"/>
              </a:rPr>
              <a:t>портфельных бизнесов</a:t>
            </a:r>
            <a:r>
              <a:rPr lang="en-AU" sz="1400" b="1" dirty="0" smtClean="0">
                <a:solidFill>
                  <a:srgbClr val="000000"/>
                </a:solidFill>
                <a:latin typeface="Arial" charset="0"/>
              </a:rPr>
              <a:t>, ~300 </a:t>
            </a:r>
            <a:r>
              <a:rPr lang="ru-RU" sz="1400" b="1" dirty="0" smtClean="0">
                <a:solidFill>
                  <a:srgbClr val="000000"/>
                </a:solidFill>
                <a:latin typeface="Arial" charset="0"/>
              </a:rPr>
              <a:t>объектов недвижимости</a:t>
            </a:r>
            <a:r>
              <a:rPr lang="en-AU" sz="1400" b="1" dirty="0" smtClean="0">
                <a:solidFill>
                  <a:srgbClr val="000000"/>
                </a:solidFill>
                <a:latin typeface="Arial" charset="0"/>
              </a:rPr>
              <a:t> </a:t>
            </a:r>
            <a:r>
              <a:rPr lang="ru-RU" sz="1400" b="1" dirty="0" smtClean="0">
                <a:solidFill>
                  <a:srgbClr val="000000"/>
                </a:solidFill>
                <a:latin typeface="Arial" charset="0"/>
              </a:rPr>
              <a:t>и</a:t>
            </a:r>
            <a:r>
              <a:rPr lang="en-AU" sz="1400" b="1" dirty="0" smtClean="0">
                <a:solidFill>
                  <a:srgbClr val="000000"/>
                </a:solidFill>
                <a:latin typeface="Arial" charset="0"/>
              </a:rPr>
              <a:t> ~3.5 </a:t>
            </a:r>
            <a:r>
              <a:rPr lang="ru-RU" sz="1400" b="1" dirty="0" smtClean="0">
                <a:solidFill>
                  <a:srgbClr val="000000"/>
                </a:solidFill>
                <a:latin typeface="Arial" charset="0"/>
              </a:rPr>
              <a:t>млн. га сельхозугодий </a:t>
            </a:r>
            <a:r>
              <a:rPr lang="en-AU" sz="1400" b="1" baseline="30000" dirty="0" smtClean="0">
                <a:solidFill>
                  <a:srgbClr val="000000"/>
                </a:solidFill>
                <a:latin typeface="Arial" charset="0"/>
              </a:rPr>
              <a:t>1</a:t>
            </a:r>
            <a:endParaRPr lang="en-AU" sz="1400" b="1" baseline="30000" dirty="0">
              <a:solidFill>
                <a:srgbClr val="000000"/>
              </a:solidFill>
              <a:latin typeface="Arial" charset="0"/>
            </a:endParaRPr>
          </a:p>
        </p:txBody>
      </p:sp>
      <p:sp>
        <p:nvSpPr>
          <p:cNvPr id="14342" name="Text Box 5"/>
          <p:cNvSpPr txBox="1">
            <a:spLocks noChangeArrowheads="1"/>
          </p:cNvSpPr>
          <p:nvPr/>
        </p:nvSpPr>
        <p:spPr bwMode="auto">
          <a:xfrm>
            <a:off x="1468322" y="5336307"/>
            <a:ext cx="1380392" cy="826750"/>
          </a:xfrm>
          <a:prstGeom prst="rect">
            <a:avLst/>
          </a:prstGeom>
          <a:noFill/>
          <a:ln w="3175">
            <a:noFill/>
            <a:miter lim="800000"/>
            <a:headEnd/>
            <a:tailEnd/>
          </a:ln>
        </p:spPr>
        <p:txBody>
          <a:bodyPr lIns="35997" tIns="35997" rIns="35997" bIns="35997">
            <a:spAutoFit/>
          </a:bodyPr>
          <a:lstStyle/>
          <a:p>
            <a:pPr marL="95250" indent="-95250" algn="l" eaLnBrk="0" hangingPunct="0">
              <a:spcBef>
                <a:spcPct val="0"/>
              </a:spcBef>
              <a:buClr>
                <a:srgbClr val="CBCBCB"/>
              </a:buClr>
              <a:buSzPct val="50000"/>
            </a:pPr>
            <a:r>
              <a:rPr lang="en-AU" sz="700" dirty="0">
                <a:solidFill>
                  <a:schemeClr val="tx1"/>
                </a:solidFill>
                <a:latin typeface="HelveticaNeue LT 65 Medium" pitchFamily="2" charset="0"/>
              </a:rPr>
              <a:t>South Africa</a:t>
            </a:r>
          </a:p>
          <a:p>
            <a:pPr marL="95250" indent="-95250" algn="l" eaLnBrk="0" hangingPunct="0">
              <a:spcBef>
                <a:spcPct val="0"/>
              </a:spcBef>
              <a:buClr>
                <a:srgbClr val="FF0000"/>
              </a:buClr>
              <a:buSzPct val="110000"/>
              <a:buFont typeface="Wingdings" pitchFamily="2" charset="2"/>
              <a:buChar char="n"/>
            </a:pPr>
            <a:r>
              <a:rPr lang="en-AU" sz="600" b="0" dirty="0" smtClean="0">
                <a:solidFill>
                  <a:schemeClr val="tx1"/>
                </a:solidFill>
                <a:latin typeface="Arial" charset="0"/>
              </a:rPr>
              <a:t>Kelvin </a:t>
            </a:r>
            <a:r>
              <a:rPr lang="en-AU" sz="600" b="0" dirty="0">
                <a:solidFill>
                  <a:schemeClr val="tx1"/>
                </a:solidFill>
                <a:latin typeface="Arial" charset="0"/>
              </a:rPr>
              <a:t>Power </a:t>
            </a:r>
            <a:r>
              <a:rPr lang="en-AU" sz="600" b="0" dirty="0" smtClean="0">
                <a:solidFill>
                  <a:schemeClr val="tx1"/>
                </a:solidFill>
                <a:latin typeface="Arial" charset="0"/>
              </a:rPr>
              <a:t>Station</a:t>
            </a:r>
          </a:p>
          <a:p>
            <a:pPr marL="95250" indent="-95250" algn="l" eaLnBrk="0" hangingPunct="0">
              <a:spcBef>
                <a:spcPct val="0"/>
              </a:spcBef>
              <a:buClr>
                <a:srgbClr val="92D050"/>
              </a:buClr>
              <a:buSzPct val="110000"/>
              <a:buFont typeface="Wingdings" pitchFamily="2" charset="2"/>
              <a:buChar char="n"/>
            </a:pPr>
            <a:r>
              <a:rPr lang="en-AU" sz="600" b="0" dirty="0" smtClean="0">
                <a:solidFill>
                  <a:schemeClr val="tx1"/>
                </a:solidFill>
                <a:latin typeface="Arial" charset="0"/>
              </a:rPr>
              <a:t>Umoya Energy</a:t>
            </a:r>
          </a:p>
          <a:p>
            <a:pPr marL="95250" indent="-95250" algn="l" eaLnBrk="0" hangingPunct="0">
              <a:spcBef>
                <a:spcPct val="0"/>
              </a:spcBef>
              <a:buClr>
                <a:srgbClr val="92D050"/>
              </a:buClr>
              <a:buSzPct val="110000"/>
              <a:buFont typeface="Wingdings" pitchFamily="2" charset="2"/>
              <a:buChar char="n"/>
            </a:pPr>
            <a:r>
              <a:rPr lang="en-AU" sz="600" b="0" dirty="0" smtClean="0">
                <a:solidFill>
                  <a:schemeClr val="tx1"/>
                </a:solidFill>
                <a:latin typeface="Arial" charset="0"/>
              </a:rPr>
              <a:t>Cookhouse</a:t>
            </a:r>
          </a:p>
          <a:p>
            <a:pPr marL="95250" indent="-95250" algn="l" eaLnBrk="0" hangingPunct="0">
              <a:spcBef>
                <a:spcPct val="0"/>
              </a:spcBef>
              <a:buClr>
                <a:srgbClr val="92D050"/>
              </a:buClr>
              <a:buSzPct val="110000"/>
              <a:buFont typeface="Wingdings" pitchFamily="2" charset="2"/>
              <a:buChar char="n"/>
            </a:pPr>
            <a:r>
              <a:rPr lang="en-AU" sz="600" b="0" dirty="0" smtClean="0">
                <a:solidFill>
                  <a:schemeClr val="tx1"/>
                </a:solidFill>
                <a:latin typeface="Arial" charset="0"/>
              </a:rPr>
              <a:t>Kathu</a:t>
            </a:r>
            <a:endParaRPr lang="en-AU" sz="600" b="0" dirty="0">
              <a:solidFill>
                <a:schemeClr val="tx1"/>
              </a:solidFill>
              <a:latin typeface="Arial" charset="0"/>
            </a:endParaRPr>
          </a:p>
          <a:p>
            <a:pPr marL="95250" indent="-95250" algn="l" eaLnBrk="0" hangingPunct="0">
              <a:spcBef>
                <a:spcPct val="0"/>
              </a:spcBef>
              <a:buClr>
                <a:schemeClr val="tx2"/>
              </a:buClr>
              <a:buSzPct val="110000"/>
              <a:buFont typeface="Wingdings" pitchFamily="2" charset="2"/>
              <a:buChar char="n"/>
            </a:pPr>
            <a:r>
              <a:rPr lang="en-AU" sz="600" b="0" dirty="0">
                <a:solidFill>
                  <a:schemeClr val="tx1"/>
                </a:solidFill>
                <a:latin typeface="Arial" charset="0"/>
              </a:rPr>
              <a:t>Bakwena Platinum Corridor</a:t>
            </a:r>
          </a:p>
          <a:p>
            <a:pPr marL="95250" indent="-95250" algn="l" eaLnBrk="0" hangingPunct="0">
              <a:spcBef>
                <a:spcPct val="0"/>
              </a:spcBef>
              <a:buClr>
                <a:schemeClr val="tx2"/>
              </a:buClr>
              <a:buSzPct val="110000"/>
              <a:buFont typeface="Wingdings" pitchFamily="2" charset="2"/>
              <a:buChar char="n"/>
            </a:pPr>
            <a:r>
              <a:rPr lang="en-AU" sz="600" b="0" dirty="0">
                <a:solidFill>
                  <a:schemeClr val="tx1"/>
                </a:solidFill>
                <a:latin typeface="Arial" charset="0"/>
              </a:rPr>
              <a:t>N3 Toll Concessions</a:t>
            </a:r>
          </a:p>
          <a:p>
            <a:pPr marL="95250" indent="-95250" algn="l" eaLnBrk="0" hangingPunct="0">
              <a:spcBef>
                <a:spcPct val="0"/>
              </a:spcBef>
              <a:buClr>
                <a:schemeClr val="tx2"/>
              </a:buClr>
              <a:buSzPct val="110000"/>
              <a:buFont typeface="Wingdings" pitchFamily="2" charset="2"/>
              <a:buChar char="n"/>
            </a:pPr>
            <a:r>
              <a:rPr lang="en-AU" sz="600" b="0" dirty="0">
                <a:solidFill>
                  <a:schemeClr val="tx1"/>
                </a:solidFill>
                <a:latin typeface="Arial" charset="0"/>
              </a:rPr>
              <a:t>Trans African </a:t>
            </a:r>
            <a:r>
              <a:rPr lang="en-AU" sz="600" b="0" dirty="0" smtClean="0">
                <a:solidFill>
                  <a:schemeClr val="tx1"/>
                </a:solidFill>
                <a:latin typeface="Arial" charset="0"/>
              </a:rPr>
              <a:t>Concessions</a:t>
            </a:r>
            <a:endParaRPr lang="en-AU" sz="600" dirty="0">
              <a:solidFill>
                <a:schemeClr val="tx1"/>
              </a:solidFill>
              <a:latin typeface="Arial" charset="0"/>
            </a:endParaRPr>
          </a:p>
        </p:txBody>
      </p:sp>
      <p:sp>
        <p:nvSpPr>
          <p:cNvPr id="14343" name="Text Box 6"/>
          <p:cNvSpPr txBox="1">
            <a:spLocks noChangeArrowheads="1"/>
          </p:cNvSpPr>
          <p:nvPr/>
        </p:nvSpPr>
        <p:spPr bwMode="auto">
          <a:xfrm>
            <a:off x="4610092" y="1408252"/>
            <a:ext cx="2011974" cy="1245800"/>
          </a:xfrm>
          <a:prstGeom prst="rect">
            <a:avLst/>
          </a:prstGeom>
          <a:noFill/>
          <a:ln w="3175">
            <a:noFill/>
            <a:miter lim="800000"/>
            <a:headEnd/>
            <a:tailEnd/>
          </a:ln>
        </p:spPr>
        <p:txBody>
          <a:bodyPr lIns="35997" tIns="35997" rIns="35997" bIns="35997"/>
          <a:lstStyle/>
          <a:p>
            <a:pPr marL="95250" indent="-95250" algn="l" eaLnBrk="0" hangingPunct="0">
              <a:spcBef>
                <a:spcPct val="0"/>
              </a:spcBef>
              <a:buClr>
                <a:schemeClr val="tx2"/>
              </a:buClr>
              <a:buSzPct val="110000"/>
              <a:tabLst>
                <a:tab pos="88900" algn="l"/>
              </a:tabLst>
            </a:pPr>
            <a:r>
              <a:rPr lang="en-AU" sz="700" dirty="0" smtClean="0">
                <a:solidFill>
                  <a:schemeClr val="tx1"/>
                </a:solidFill>
                <a:latin typeface="HelveticaNeue LT 65 Medium" pitchFamily="2" charset="0"/>
              </a:rPr>
              <a:t>USA</a:t>
            </a:r>
            <a:endParaRPr lang="en-AU" sz="700" b="0" dirty="0" smtClean="0">
              <a:solidFill>
                <a:schemeClr val="tx1"/>
              </a:solidFill>
              <a:latin typeface="Arial" charset="0"/>
            </a:endParaRPr>
          </a:p>
          <a:p>
            <a:pPr marL="95250" indent="-95250" algn="l" eaLnBrk="0" hangingPunct="0">
              <a:spcBef>
                <a:spcPct val="0"/>
              </a:spcBef>
              <a:buClr>
                <a:srgbClr val="FF6699"/>
              </a:buClr>
              <a:buSzPct val="110000"/>
              <a:buFont typeface="Wingdings" pitchFamily="2" charset="2"/>
              <a:buChar char="n"/>
              <a:tabLst>
                <a:tab pos="88900" algn="l"/>
              </a:tabLst>
            </a:pPr>
            <a:r>
              <a:rPr lang="en-AU" sz="600" b="0" dirty="0" smtClean="0">
                <a:solidFill>
                  <a:schemeClr val="tx1"/>
                </a:solidFill>
                <a:latin typeface="Arial" charset="0"/>
              </a:rPr>
              <a:t>AMC REIT</a:t>
            </a:r>
          </a:p>
          <a:p>
            <a:pPr marL="95250" indent="-95250" algn="l" eaLnBrk="0" hangingPunct="0">
              <a:spcBef>
                <a:spcPct val="0"/>
              </a:spcBef>
              <a:buClr>
                <a:schemeClr val="tx2"/>
              </a:buClr>
              <a:buSzPct val="110000"/>
              <a:buFont typeface="Wingdings" pitchFamily="2" charset="2"/>
              <a:buChar char="n"/>
              <a:tabLst>
                <a:tab pos="88900" algn="l"/>
              </a:tabLst>
            </a:pPr>
            <a:r>
              <a:rPr lang="en-AU" sz="600" b="0" dirty="0" smtClean="0">
                <a:solidFill>
                  <a:schemeClr val="tx1"/>
                </a:solidFill>
                <a:latin typeface="Arial" charset="0"/>
              </a:rPr>
              <a:t>Chicago </a:t>
            </a:r>
            <a:r>
              <a:rPr lang="en-AU" sz="600" b="0" dirty="0">
                <a:solidFill>
                  <a:schemeClr val="tx1"/>
                </a:solidFill>
                <a:latin typeface="Arial" charset="0"/>
              </a:rPr>
              <a:t>Skyway </a:t>
            </a:r>
            <a:endParaRPr lang="en-US" sz="600" b="0" dirty="0">
              <a:solidFill>
                <a:schemeClr val="tx1"/>
              </a:solidFill>
              <a:latin typeface="Arial" charset="0"/>
            </a:endParaRPr>
          </a:p>
          <a:p>
            <a:pPr marL="95250" indent="-95250" algn="l" eaLnBrk="0" hangingPunct="0">
              <a:spcBef>
                <a:spcPct val="0"/>
              </a:spcBef>
              <a:buClr>
                <a:schemeClr val="tx2"/>
              </a:buClr>
              <a:buSzPct val="110000"/>
              <a:buFont typeface="Wingdings" pitchFamily="2" charset="2"/>
              <a:buChar char="n"/>
              <a:tabLst>
                <a:tab pos="88900" algn="l"/>
              </a:tabLst>
            </a:pPr>
            <a:r>
              <a:rPr lang="en-US" sz="600" b="0" dirty="0">
                <a:solidFill>
                  <a:schemeClr val="tx1"/>
                </a:solidFill>
                <a:latin typeface="Arial" charset="0"/>
              </a:rPr>
              <a:t>Dulles Greenway</a:t>
            </a:r>
          </a:p>
          <a:p>
            <a:pPr marL="95250" indent="-95250" algn="l" eaLnBrk="0" hangingPunct="0">
              <a:spcBef>
                <a:spcPct val="0"/>
              </a:spcBef>
              <a:buClr>
                <a:schemeClr val="tx2"/>
              </a:buClr>
              <a:buSzPct val="110000"/>
              <a:buFont typeface="Wingdings" pitchFamily="2" charset="2"/>
              <a:buChar char="n"/>
              <a:tabLst>
                <a:tab pos="88900" algn="l"/>
              </a:tabLst>
            </a:pPr>
            <a:r>
              <a:rPr lang="en-US" sz="600" b="0" dirty="0">
                <a:solidFill>
                  <a:schemeClr val="tx1"/>
                </a:solidFill>
                <a:latin typeface="Arial" charset="0"/>
              </a:rPr>
              <a:t>Indiana Toll </a:t>
            </a:r>
            <a:r>
              <a:rPr lang="en-US" sz="600" b="0" dirty="0" smtClean="0">
                <a:solidFill>
                  <a:schemeClr val="tx1"/>
                </a:solidFill>
                <a:latin typeface="Arial" charset="0"/>
              </a:rPr>
              <a:t>Road</a:t>
            </a:r>
          </a:p>
          <a:p>
            <a:pPr marL="95250" indent="-95250" algn="l" eaLnBrk="0" hangingPunct="0">
              <a:spcBef>
                <a:spcPct val="0"/>
              </a:spcBef>
              <a:buClr>
                <a:schemeClr val="tx2"/>
              </a:buClr>
              <a:buSzPct val="110000"/>
              <a:buFont typeface="Wingdings" pitchFamily="2" charset="2"/>
              <a:buChar char="n"/>
              <a:tabLst>
                <a:tab pos="88900" algn="l"/>
              </a:tabLst>
            </a:pPr>
            <a:r>
              <a:rPr lang="en-AU" sz="600" b="0" dirty="0" smtClean="0">
                <a:solidFill>
                  <a:schemeClr val="tx1"/>
                </a:solidFill>
                <a:latin typeface="Arial" charset="0"/>
              </a:rPr>
              <a:t>Midtown Tunnel</a:t>
            </a:r>
          </a:p>
          <a:p>
            <a:pPr marL="95250" indent="-95250" algn="l" eaLnBrk="0" hangingPunct="0">
              <a:spcBef>
                <a:spcPct val="0"/>
              </a:spcBef>
              <a:buClr>
                <a:srgbClr val="996633"/>
              </a:buClr>
              <a:buSzPct val="110000"/>
              <a:buFont typeface="Wingdings" pitchFamily="2" charset="2"/>
              <a:buChar char="n"/>
              <a:tabLst>
                <a:tab pos="88900" algn="l"/>
              </a:tabLst>
            </a:pPr>
            <a:r>
              <a:rPr lang="en-AU" sz="600" b="0" dirty="0" smtClean="0">
                <a:solidFill>
                  <a:schemeClr val="tx1"/>
                </a:solidFill>
                <a:latin typeface="Arial" charset="0"/>
              </a:rPr>
              <a:t>AIR-serv </a:t>
            </a:r>
            <a:r>
              <a:rPr lang="en-AU" sz="600" b="0" dirty="0">
                <a:solidFill>
                  <a:schemeClr val="tx1"/>
                </a:solidFill>
                <a:latin typeface="Arial" charset="0"/>
              </a:rPr>
              <a:t>(tyre inflation)</a:t>
            </a:r>
          </a:p>
          <a:p>
            <a:pPr marL="95250" indent="-95250" algn="l" eaLnBrk="0" hangingPunct="0">
              <a:spcBef>
                <a:spcPct val="0"/>
              </a:spcBef>
              <a:buClr>
                <a:srgbClr val="996633"/>
              </a:buClr>
              <a:buSzPct val="110000"/>
              <a:buFont typeface="Wingdings" pitchFamily="2" charset="2"/>
              <a:buChar char="n"/>
              <a:tabLst>
                <a:tab pos="88900" algn="l"/>
              </a:tabLst>
            </a:pPr>
            <a:r>
              <a:rPr lang="en-AU" sz="600" b="0" dirty="0">
                <a:solidFill>
                  <a:schemeClr val="tx1"/>
                </a:solidFill>
                <a:latin typeface="Arial" charset="0"/>
              </a:rPr>
              <a:t>Harley Marine Services</a:t>
            </a:r>
          </a:p>
          <a:p>
            <a:pPr marL="95250" indent="-95250" algn="l" eaLnBrk="0" hangingPunct="0">
              <a:spcBef>
                <a:spcPct val="0"/>
              </a:spcBef>
              <a:buClr>
                <a:srgbClr val="996633"/>
              </a:buClr>
              <a:buSzPct val="110000"/>
              <a:buFont typeface="Wingdings" pitchFamily="2" charset="2"/>
              <a:buChar char="n"/>
              <a:tabLst>
                <a:tab pos="88900" algn="l"/>
              </a:tabLst>
            </a:pPr>
            <a:r>
              <a:rPr lang="en-AU" sz="600" b="0" dirty="0">
                <a:solidFill>
                  <a:schemeClr val="tx1"/>
                </a:solidFill>
                <a:latin typeface="Arial" charset="0"/>
              </a:rPr>
              <a:t>Icon Parking</a:t>
            </a:r>
          </a:p>
          <a:p>
            <a:pPr marL="95250" indent="-95250" algn="l" eaLnBrk="0" hangingPunct="0">
              <a:spcBef>
                <a:spcPct val="0"/>
              </a:spcBef>
              <a:buClr>
                <a:srgbClr val="996633"/>
              </a:buClr>
              <a:buSzPct val="110000"/>
              <a:buFont typeface="Wingdings" pitchFamily="2" charset="2"/>
              <a:buChar char="n"/>
              <a:tabLst>
                <a:tab pos="88900" algn="l"/>
              </a:tabLst>
            </a:pPr>
            <a:r>
              <a:rPr lang="en-AU" sz="600" b="0" dirty="0">
                <a:solidFill>
                  <a:schemeClr val="tx1"/>
                </a:solidFill>
                <a:latin typeface="Arial" charset="0"/>
              </a:rPr>
              <a:t>Penn Terminals</a:t>
            </a:r>
          </a:p>
          <a:p>
            <a:pPr marL="95250" indent="-95250" algn="l" eaLnBrk="0" hangingPunct="0">
              <a:spcBef>
                <a:spcPct val="0"/>
              </a:spcBef>
              <a:buClr>
                <a:srgbClr val="996633"/>
              </a:buClr>
              <a:buSzPct val="110000"/>
              <a:buFont typeface="Wingdings" pitchFamily="2" charset="2"/>
              <a:buChar char="n"/>
              <a:tabLst>
                <a:tab pos="88900" algn="l"/>
              </a:tabLst>
            </a:pPr>
            <a:r>
              <a:rPr lang="en-AU" sz="600" b="0" dirty="0" smtClean="0">
                <a:solidFill>
                  <a:schemeClr val="tx1"/>
                </a:solidFill>
                <a:latin typeface="Arial" charset="0"/>
              </a:rPr>
              <a:t>Smarte Carte</a:t>
            </a:r>
            <a:endParaRPr lang="en-AU" sz="600" b="0" dirty="0">
              <a:solidFill>
                <a:schemeClr val="tx1"/>
              </a:solidFill>
              <a:latin typeface="Arial" charset="0"/>
            </a:endParaRPr>
          </a:p>
          <a:p>
            <a:pPr marL="95250" indent="-95250" algn="l" eaLnBrk="0" hangingPunct="0">
              <a:spcBef>
                <a:spcPct val="0"/>
              </a:spcBef>
              <a:buClr>
                <a:srgbClr val="996633"/>
              </a:buClr>
              <a:buSzPct val="110000"/>
              <a:buFont typeface="Wingdings" pitchFamily="2" charset="2"/>
              <a:buChar char="n"/>
              <a:tabLst>
                <a:tab pos="88900" algn="l"/>
              </a:tabLst>
            </a:pPr>
            <a:r>
              <a:rPr lang="en-AU" sz="600" b="0" dirty="0">
                <a:solidFill>
                  <a:schemeClr val="tx1"/>
                </a:solidFill>
                <a:latin typeface="Arial" charset="0"/>
              </a:rPr>
              <a:t>Airport Services </a:t>
            </a:r>
            <a:r>
              <a:rPr lang="en-AU" sz="600" b="0" dirty="0" smtClean="0">
                <a:solidFill>
                  <a:schemeClr val="tx1"/>
                </a:solidFill>
                <a:latin typeface="Arial" charset="0"/>
              </a:rPr>
              <a:t>(</a:t>
            </a:r>
            <a:r>
              <a:rPr lang="en-AU" sz="600" b="0" dirty="0">
                <a:solidFill>
                  <a:schemeClr val="tx1"/>
                </a:solidFill>
                <a:latin typeface="Arial" charset="0"/>
              </a:rPr>
              <a:t>fixed </a:t>
            </a:r>
            <a:r>
              <a:rPr lang="en-AU" sz="600" b="0" dirty="0" smtClean="0">
                <a:solidFill>
                  <a:schemeClr val="tx1"/>
                </a:solidFill>
                <a:latin typeface="Arial" charset="0"/>
              </a:rPr>
              <a:t/>
            </a:r>
            <a:br>
              <a:rPr lang="en-AU" sz="600" b="0" dirty="0" smtClean="0">
                <a:solidFill>
                  <a:schemeClr val="tx1"/>
                </a:solidFill>
                <a:latin typeface="Arial" charset="0"/>
              </a:rPr>
            </a:br>
            <a:r>
              <a:rPr lang="en-AU" sz="600" b="0" dirty="0" smtClean="0">
                <a:solidFill>
                  <a:schemeClr val="tx1"/>
                </a:solidFill>
                <a:latin typeface="Arial" charset="0"/>
              </a:rPr>
              <a:t>base operations)</a:t>
            </a:r>
          </a:p>
          <a:p>
            <a:pPr marL="95250" indent="-95250" algn="l" eaLnBrk="0" hangingPunct="0">
              <a:spcBef>
                <a:spcPct val="0"/>
              </a:spcBef>
              <a:buClr>
                <a:srgbClr val="FF0000"/>
              </a:buClr>
              <a:buSzPct val="110000"/>
              <a:buFont typeface="Wingdings" pitchFamily="2" charset="2"/>
              <a:buChar char="n"/>
              <a:tabLst>
                <a:tab pos="88900" algn="l"/>
              </a:tabLst>
            </a:pPr>
            <a:r>
              <a:rPr lang="en-AU" sz="600" b="0" dirty="0" smtClean="0">
                <a:solidFill>
                  <a:schemeClr val="tx1"/>
                </a:solidFill>
                <a:latin typeface="Arial" charset="0"/>
              </a:rPr>
              <a:t>Leaf River Gas Storage</a:t>
            </a:r>
            <a:endParaRPr lang="en-AU" sz="600" b="0" dirty="0">
              <a:solidFill>
                <a:schemeClr val="tx1"/>
              </a:solidFill>
              <a:latin typeface="Arial" charset="0"/>
            </a:endParaRPr>
          </a:p>
        </p:txBody>
      </p:sp>
      <p:sp>
        <p:nvSpPr>
          <p:cNvPr id="14344" name="Text Box 7"/>
          <p:cNvSpPr txBox="1">
            <a:spLocks noChangeArrowheads="1"/>
          </p:cNvSpPr>
          <p:nvPr/>
        </p:nvSpPr>
        <p:spPr bwMode="auto">
          <a:xfrm>
            <a:off x="5622688" y="1501490"/>
            <a:ext cx="1422888" cy="973137"/>
          </a:xfrm>
          <a:prstGeom prst="rect">
            <a:avLst/>
          </a:prstGeom>
          <a:noFill/>
          <a:ln w="3175">
            <a:noFill/>
            <a:miter lim="800000"/>
            <a:headEnd/>
            <a:tailEnd/>
          </a:ln>
        </p:spPr>
        <p:txBody>
          <a:bodyPr lIns="35997" tIns="35997" rIns="35997" bIns="35997"/>
          <a:lstStyle/>
          <a:p>
            <a:pPr marL="95250" indent="-95250" algn="l" eaLnBrk="0" hangingPunct="0">
              <a:spcBef>
                <a:spcPct val="0"/>
              </a:spcBef>
              <a:buClr>
                <a:srgbClr val="969696"/>
              </a:buClr>
              <a:buSzPct val="110000"/>
              <a:buFont typeface="Wingdings" pitchFamily="2" charset="2"/>
              <a:buChar char="n"/>
            </a:pPr>
            <a:r>
              <a:rPr lang="en-AU" sz="600" b="0" dirty="0" smtClean="0">
                <a:solidFill>
                  <a:schemeClr val="tx1"/>
                </a:solidFill>
                <a:latin typeface="Arial" charset="0"/>
              </a:rPr>
              <a:t>Global </a:t>
            </a:r>
            <a:r>
              <a:rPr lang="en-AU" sz="600" b="0" dirty="0">
                <a:solidFill>
                  <a:schemeClr val="tx1"/>
                </a:solidFill>
                <a:latin typeface="Arial" charset="0"/>
              </a:rPr>
              <a:t>Tower Partners</a:t>
            </a:r>
          </a:p>
          <a:p>
            <a:pPr marL="95250" indent="-95250" algn="l" eaLnBrk="0" hangingPunct="0">
              <a:spcBef>
                <a:spcPct val="0"/>
              </a:spcBef>
              <a:buClr>
                <a:srgbClr val="00B0F0"/>
              </a:buClr>
              <a:buSzPct val="110000"/>
              <a:buFont typeface="Wingdings" pitchFamily="2" charset="2"/>
              <a:buChar char="n"/>
            </a:pPr>
            <a:r>
              <a:rPr lang="en-AU" sz="600" b="0" dirty="0">
                <a:solidFill>
                  <a:schemeClr val="tx1"/>
                </a:solidFill>
                <a:latin typeface="Arial" charset="0"/>
              </a:rPr>
              <a:t>Aquarion Company</a:t>
            </a:r>
          </a:p>
          <a:p>
            <a:pPr marL="95250" indent="-95250" algn="l" eaLnBrk="0" hangingPunct="0">
              <a:spcBef>
                <a:spcPct val="0"/>
              </a:spcBef>
              <a:buClr>
                <a:srgbClr val="00B0F0"/>
              </a:buClr>
              <a:buSzPct val="110000"/>
              <a:buFont typeface="Wingdings" pitchFamily="2" charset="2"/>
              <a:buChar char="n"/>
            </a:pPr>
            <a:r>
              <a:rPr lang="en-AU" sz="600" b="0" dirty="0">
                <a:solidFill>
                  <a:schemeClr val="tx1"/>
                </a:solidFill>
                <a:latin typeface="Arial" charset="0"/>
              </a:rPr>
              <a:t>Puget Energy</a:t>
            </a:r>
            <a:endParaRPr lang="en-AU" sz="600" b="0" baseline="30000" dirty="0">
              <a:solidFill>
                <a:schemeClr val="tx1"/>
              </a:solidFill>
              <a:latin typeface="Arial" charset="0"/>
            </a:endParaRPr>
          </a:p>
          <a:p>
            <a:pPr marL="95250" indent="-95250" algn="l" eaLnBrk="0" hangingPunct="0">
              <a:spcBef>
                <a:spcPct val="0"/>
              </a:spcBef>
              <a:buClr>
                <a:srgbClr val="00B0F0"/>
              </a:buClr>
              <a:buSzPct val="110000"/>
              <a:buFont typeface="Wingdings" pitchFamily="2" charset="2"/>
              <a:buChar char="n"/>
            </a:pPr>
            <a:r>
              <a:rPr lang="en-AU" sz="600" b="0" dirty="0">
                <a:solidFill>
                  <a:schemeClr val="tx1"/>
                </a:solidFill>
                <a:latin typeface="Arial" charset="0"/>
              </a:rPr>
              <a:t>District Energy </a:t>
            </a:r>
          </a:p>
          <a:p>
            <a:pPr marL="95250" indent="-95250" algn="l" eaLnBrk="0" hangingPunct="0">
              <a:spcBef>
                <a:spcPct val="0"/>
              </a:spcBef>
              <a:buClr>
                <a:srgbClr val="00B0F0"/>
              </a:buClr>
              <a:buSzPct val="110000"/>
              <a:buFont typeface="Wingdings" pitchFamily="2" charset="2"/>
              <a:buChar char="n"/>
            </a:pPr>
            <a:r>
              <a:rPr lang="en-AU" sz="600" b="0" dirty="0">
                <a:solidFill>
                  <a:schemeClr val="tx1"/>
                </a:solidFill>
                <a:latin typeface="Arial" charset="0"/>
              </a:rPr>
              <a:t>Duquesne Light</a:t>
            </a:r>
          </a:p>
          <a:p>
            <a:pPr marL="95250" indent="-95250" algn="l" eaLnBrk="0" hangingPunct="0">
              <a:spcBef>
                <a:spcPct val="0"/>
              </a:spcBef>
              <a:buClr>
                <a:srgbClr val="00B0F0"/>
              </a:buClr>
              <a:buSzPct val="110000"/>
              <a:buFont typeface="Wingdings" pitchFamily="2" charset="2"/>
              <a:buChar char="n"/>
            </a:pPr>
            <a:r>
              <a:rPr lang="en-AU" sz="600" b="0" dirty="0" smtClean="0">
                <a:solidFill>
                  <a:schemeClr val="tx1"/>
                </a:solidFill>
                <a:latin typeface="Arial" charset="0"/>
              </a:rPr>
              <a:t>Hawaii Gas</a:t>
            </a:r>
            <a:endParaRPr lang="en-AU" sz="600" b="0" dirty="0">
              <a:solidFill>
                <a:schemeClr val="tx1"/>
              </a:solidFill>
              <a:latin typeface="Arial" charset="0"/>
            </a:endParaRPr>
          </a:p>
          <a:p>
            <a:pPr marL="95250" indent="-95250" algn="l" eaLnBrk="0" hangingPunct="0">
              <a:spcBef>
                <a:spcPct val="0"/>
              </a:spcBef>
              <a:buClr>
                <a:srgbClr val="99CC00"/>
              </a:buClr>
              <a:buSzPct val="110000"/>
              <a:buFont typeface="Wingdings" pitchFamily="2" charset="2"/>
              <a:buChar char="n"/>
            </a:pPr>
            <a:r>
              <a:rPr lang="en-AU" sz="600" b="0" dirty="0">
                <a:solidFill>
                  <a:schemeClr val="tx1"/>
                </a:solidFill>
                <a:latin typeface="Arial" charset="0"/>
              </a:rPr>
              <a:t>Broadrock Renewables</a:t>
            </a:r>
          </a:p>
          <a:p>
            <a:pPr marL="95250" indent="-95250" algn="l" eaLnBrk="0" hangingPunct="0">
              <a:spcBef>
                <a:spcPct val="0"/>
              </a:spcBef>
              <a:buClr>
                <a:srgbClr val="FF0000"/>
              </a:buClr>
              <a:buSzPct val="110000"/>
              <a:buFont typeface="Wingdings" pitchFamily="2" charset="2"/>
              <a:buChar char="n"/>
            </a:pPr>
            <a:r>
              <a:rPr lang="en-AU" sz="600" b="0" dirty="0" smtClean="0">
                <a:solidFill>
                  <a:schemeClr val="tx1"/>
                </a:solidFill>
                <a:latin typeface="Arial" charset="0"/>
              </a:rPr>
              <a:t>International-Matex Tank Terminals</a:t>
            </a:r>
            <a:endParaRPr lang="en-AU" sz="600" b="0" dirty="0">
              <a:solidFill>
                <a:schemeClr val="tx1"/>
              </a:solidFill>
              <a:latin typeface="Arial" charset="0"/>
            </a:endParaRPr>
          </a:p>
          <a:p>
            <a:pPr marL="95250" indent="-95250" algn="l" eaLnBrk="0" hangingPunct="0">
              <a:spcBef>
                <a:spcPct val="0"/>
              </a:spcBef>
              <a:buClr>
                <a:schemeClr val="accent6"/>
              </a:buClr>
              <a:buSzPct val="110000"/>
              <a:buFont typeface="Wingdings" pitchFamily="2" charset="2"/>
              <a:buChar char="n"/>
            </a:pPr>
            <a:r>
              <a:rPr lang="en-AU" sz="600" b="0" dirty="0">
                <a:solidFill>
                  <a:schemeClr val="tx1"/>
                </a:solidFill>
                <a:latin typeface="Arial" charset="0"/>
              </a:rPr>
              <a:t>Waste </a:t>
            </a:r>
            <a:r>
              <a:rPr lang="en-AU" sz="600" b="0" dirty="0" smtClean="0">
                <a:solidFill>
                  <a:schemeClr val="tx1"/>
                </a:solidFill>
                <a:latin typeface="Arial" charset="0"/>
              </a:rPr>
              <a:t>Industries</a:t>
            </a:r>
          </a:p>
          <a:p>
            <a:pPr marL="95250" indent="-95250" algn="l" eaLnBrk="0" hangingPunct="0">
              <a:spcBef>
                <a:spcPct val="0"/>
              </a:spcBef>
              <a:buClr>
                <a:schemeClr val="accent6"/>
              </a:buClr>
              <a:buSzPct val="110000"/>
              <a:buFont typeface="Wingdings" pitchFamily="2" charset="2"/>
              <a:buChar char="n"/>
            </a:pPr>
            <a:r>
              <a:rPr lang="en-AU" sz="600" b="0" dirty="0" smtClean="0">
                <a:solidFill>
                  <a:schemeClr val="tx1"/>
                </a:solidFill>
                <a:latin typeface="Arial" charset="0"/>
              </a:rPr>
              <a:t>WCA Waste</a:t>
            </a:r>
          </a:p>
          <a:p>
            <a:pPr marL="95250" indent="-95250" algn="l" eaLnBrk="0" hangingPunct="0">
              <a:spcBef>
                <a:spcPct val="0"/>
              </a:spcBef>
              <a:buClr>
                <a:srgbClr val="996633"/>
              </a:buClr>
              <a:buSzPct val="110000"/>
              <a:buFont typeface="Wingdings" pitchFamily="2" charset="2"/>
              <a:buChar char="n"/>
            </a:pPr>
            <a:r>
              <a:rPr lang="en-AU" sz="600" b="0" dirty="0" smtClean="0">
                <a:solidFill>
                  <a:schemeClr val="tx1"/>
                </a:solidFill>
                <a:latin typeface="Arial" charset="0"/>
              </a:rPr>
              <a:t>Total Terminals International </a:t>
            </a:r>
            <a:br>
              <a:rPr lang="en-AU" sz="600" b="0" dirty="0" smtClean="0">
                <a:solidFill>
                  <a:schemeClr val="tx1"/>
                </a:solidFill>
                <a:latin typeface="Arial" charset="0"/>
              </a:rPr>
            </a:br>
            <a:r>
              <a:rPr lang="en-AU" sz="600" b="0" dirty="0" smtClean="0">
                <a:solidFill>
                  <a:schemeClr val="tx1"/>
                </a:solidFill>
                <a:latin typeface="Arial" charset="0"/>
              </a:rPr>
              <a:t>(Hanjin Pacific Corporation)</a:t>
            </a:r>
          </a:p>
          <a:p>
            <a:pPr marL="95250" indent="-95250" algn="l" eaLnBrk="0" hangingPunct="0">
              <a:spcBef>
                <a:spcPct val="0"/>
              </a:spcBef>
              <a:buClr>
                <a:schemeClr val="accent6"/>
              </a:buClr>
              <a:buSzPct val="110000"/>
              <a:buFont typeface="Wingdings" pitchFamily="2" charset="2"/>
              <a:buChar char="n"/>
            </a:pPr>
            <a:endParaRPr lang="en-AU" sz="600" b="0" dirty="0" smtClean="0">
              <a:solidFill>
                <a:schemeClr val="tx1"/>
              </a:solidFill>
              <a:latin typeface="Arial" charset="0"/>
            </a:endParaRPr>
          </a:p>
          <a:p>
            <a:pPr marL="95250" indent="-95250" algn="l" eaLnBrk="0" hangingPunct="0">
              <a:spcBef>
                <a:spcPct val="0"/>
              </a:spcBef>
              <a:buClr>
                <a:srgbClr val="FF6699"/>
              </a:buClr>
              <a:buSzPct val="110000"/>
              <a:buFont typeface="Wingdings" pitchFamily="2" charset="2"/>
              <a:buChar char="n"/>
            </a:pPr>
            <a:endParaRPr lang="en-AU" sz="600" b="0" dirty="0">
              <a:solidFill>
                <a:schemeClr val="tx1"/>
              </a:solidFill>
              <a:latin typeface="Arial" charset="0"/>
            </a:endParaRPr>
          </a:p>
          <a:p>
            <a:pPr marL="95250" indent="-95250" algn="l" eaLnBrk="0" hangingPunct="0">
              <a:spcBef>
                <a:spcPct val="0"/>
              </a:spcBef>
              <a:buClr>
                <a:srgbClr val="FF9933"/>
              </a:buClr>
              <a:buSzPct val="110000"/>
            </a:pPr>
            <a:endParaRPr lang="en-AU" sz="600" b="0" dirty="0">
              <a:solidFill>
                <a:schemeClr val="tx1"/>
              </a:solidFill>
              <a:latin typeface="Arial" charset="0"/>
            </a:endParaRPr>
          </a:p>
          <a:p>
            <a:pPr marL="95250" indent="-95250" algn="l" eaLnBrk="0" hangingPunct="0">
              <a:spcBef>
                <a:spcPct val="0"/>
              </a:spcBef>
              <a:buClr>
                <a:srgbClr val="FF6699"/>
              </a:buClr>
              <a:buSzPct val="110000"/>
            </a:pPr>
            <a:endParaRPr lang="en-AU" sz="600" b="0" dirty="0">
              <a:solidFill>
                <a:schemeClr val="tx1"/>
              </a:solidFill>
              <a:latin typeface="Arial" charset="0"/>
            </a:endParaRPr>
          </a:p>
        </p:txBody>
      </p:sp>
      <p:sp>
        <p:nvSpPr>
          <p:cNvPr id="14345" name="Text Box 8"/>
          <p:cNvSpPr txBox="1">
            <a:spLocks noChangeArrowheads="1"/>
          </p:cNvSpPr>
          <p:nvPr/>
        </p:nvSpPr>
        <p:spPr bwMode="auto">
          <a:xfrm>
            <a:off x="3397531" y="1394971"/>
            <a:ext cx="1252259" cy="1441450"/>
          </a:xfrm>
          <a:prstGeom prst="rect">
            <a:avLst/>
          </a:prstGeom>
          <a:noFill/>
          <a:ln w="3175">
            <a:noFill/>
            <a:miter lim="800000"/>
            <a:headEnd/>
            <a:tailEnd/>
          </a:ln>
        </p:spPr>
        <p:txBody>
          <a:bodyPr lIns="35997" tIns="35997" rIns="35997" bIns="35997"/>
          <a:lstStyle/>
          <a:p>
            <a:pPr marL="95250" indent="-95250" algn="l" eaLnBrk="0" hangingPunct="0">
              <a:spcBef>
                <a:spcPct val="0"/>
              </a:spcBef>
              <a:buClr>
                <a:srgbClr val="CBCBCB"/>
              </a:buClr>
              <a:buSzPct val="50000"/>
            </a:pPr>
            <a:r>
              <a:rPr lang="en-AU" sz="700" dirty="0">
                <a:solidFill>
                  <a:schemeClr val="tx1"/>
                </a:solidFill>
                <a:latin typeface="HelveticaNeue LT 65 Medium" pitchFamily="2" charset="0"/>
              </a:rPr>
              <a:t>Canada</a:t>
            </a:r>
          </a:p>
          <a:p>
            <a:pPr marL="95250" indent="-95250" algn="l" eaLnBrk="0" hangingPunct="0">
              <a:spcBef>
                <a:spcPct val="0"/>
              </a:spcBef>
              <a:buClr>
                <a:schemeClr val="tx2"/>
              </a:buClr>
              <a:buSzPct val="110000"/>
              <a:buFont typeface="Wingdings" pitchFamily="2" charset="2"/>
              <a:buChar char="n"/>
            </a:pPr>
            <a:r>
              <a:rPr lang="en-AU" sz="600" b="0" dirty="0" smtClean="0">
                <a:solidFill>
                  <a:schemeClr val="tx1"/>
                </a:solidFill>
                <a:latin typeface="Arial" charset="0"/>
              </a:rPr>
              <a:t>Autoroute 25</a:t>
            </a:r>
            <a:endParaRPr lang="en-AU" sz="600" b="0" dirty="0">
              <a:solidFill>
                <a:schemeClr val="tx1"/>
              </a:solidFill>
              <a:latin typeface="Arial" charset="0"/>
            </a:endParaRPr>
          </a:p>
          <a:p>
            <a:pPr marL="95250" indent="-95250" algn="l" eaLnBrk="0" hangingPunct="0">
              <a:spcBef>
                <a:spcPct val="0"/>
              </a:spcBef>
              <a:buClr>
                <a:srgbClr val="996633"/>
              </a:buClr>
              <a:buSzPct val="110000"/>
              <a:buFont typeface="Wingdings" pitchFamily="2" charset="2"/>
              <a:buChar char="n"/>
            </a:pPr>
            <a:r>
              <a:rPr lang="en-AU" sz="600" b="0" dirty="0">
                <a:solidFill>
                  <a:schemeClr val="tx1"/>
                </a:solidFill>
                <a:latin typeface="Arial" charset="0"/>
              </a:rPr>
              <a:t>Fraser Surrey Docks</a:t>
            </a:r>
          </a:p>
          <a:p>
            <a:pPr marL="95250" indent="-95250" algn="l" eaLnBrk="0" hangingPunct="0">
              <a:spcBef>
                <a:spcPct val="0"/>
              </a:spcBef>
              <a:buClr>
                <a:srgbClr val="996633"/>
              </a:buClr>
              <a:buSzPct val="110000"/>
              <a:buFont typeface="Wingdings" pitchFamily="2" charset="2"/>
              <a:buChar char="n"/>
            </a:pPr>
            <a:r>
              <a:rPr lang="en-AU" sz="600" b="0" dirty="0">
                <a:solidFill>
                  <a:schemeClr val="tx1"/>
                </a:solidFill>
                <a:latin typeface="Arial" charset="0"/>
              </a:rPr>
              <a:t>Halterm Limited (port)</a:t>
            </a:r>
          </a:p>
          <a:p>
            <a:pPr marL="95250" indent="-95250" algn="l" eaLnBrk="0" hangingPunct="0">
              <a:spcBef>
                <a:spcPct val="0"/>
              </a:spcBef>
              <a:buClr>
                <a:srgbClr val="339966"/>
              </a:buClr>
              <a:buSzPct val="110000"/>
            </a:pPr>
            <a:r>
              <a:rPr lang="en-AU" sz="700" dirty="0">
                <a:solidFill>
                  <a:schemeClr val="tx1"/>
                </a:solidFill>
                <a:latin typeface="HelveticaNeue LT 65 Medium" pitchFamily="2" charset="0"/>
              </a:rPr>
              <a:t>Mexico</a:t>
            </a:r>
          </a:p>
          <a:p>
            <a:pPr marL="95250" indent="-95250" algn="l" eaLnBrk="0" hangingPunct="0">
              <a:spcBef>
                <a:spcPct val="0"/>
              </a:spcBef>
              <a:buClr>
                <a:schemeClr val="tx1"/>
              </a:buClr>
              <a:buSzPct val="110000"/>
              <a:buFont typeface="Wingdings" pitchFamily="2" charset="2"/>
              <a:buChar char="n"/>
            </a:pPr>
            <a:r>
              <a:rPr lang="en-AU" sz="600" b="0" dirty="0">
                <a:solidFill>
                  <a:schemeClr val="tx1"/>
                </a:solidFill>
                <a:latin typeface="Arial" charset="0"/>
              </a:rPr>
              <a:t>Decarred (highways)</a:t>
            </a:r>
            <a:endParaRPr lang="en-AU" sz="600" b="0" baseline="30000" dirty="0">
              <a:solidFill>
                <a:schemeClr val="tx1"/>
              </a:solidFill>
              <a:latin typeface="Arial" charset="0"/>
            </a:endParaRPr>
          </a:p>
          <a:p>
            <a:pPr marL="95250" indent="-95250" algn="l" eaLnBrk="0" hangingPunct="0">
              <a:spcBef>
                <a:spcPct val="0"/>
              </a:spcBef>
              <a:buClr>
                <a:srgbClr val="92D050"/>
              </a:buClr>
              <a:buSzPct val="110000"/>
              <a:buFont typeface="Wingdings" pitchFamily="2" charset="2"/>
              <a:buChar char="n"/>
            </a:pPr>
            <a:r>
              <a:rPr lang="en-AU" sz="600" b="0" dirty="0" smtClean="0">
                <a:solidFill>
                  <a:schemeClr val="tx1"/>
                </a:solidFill>
                <a:latin typeface="Arial" charset="0"/>
              </a:rPr>
              <a:t>Mareña Renovables (wind farms)</a:t>
            </a:r>
          </a:p>
          <a:p>
            <a:pPr marL="95250" indent="-95250" algn="l" eaLnBrk="0" hangingPunct="0">
              <a:spcBef>
                <a:spcPct val="0"/>
              </a:spcBef>
              <a:buClr>
                <a:srgbClr val="969696"/>
              </a:buClr>
              <a:buSzPct val="110000"/>
              <a:buFont typeface="Wingdings" pitchFamily="2" charset="2"/>
              <a:buChar char="n"/>
            </a:pPr>
            <a:r>
              <a:rPr lang="en-AU" sz="600" b="0" dirty="0" smtClean="0">
                <a:solidFill>
                  <a:schemeClr val="tx1"/>
                </a:solidFill>
                <a:latin typeface="Arial" charset="0"/>
              </a:rPr>
              <a:t>Telecommunication Towers Portfolio</a:t>
            </a:r>
          </a:p>
          <a:p>
            <a:pPr marL="95250" indent="-95250" algn="l" eaLnBrk="0" hangingPunct="0">
              <a:spcBef>
                <a:spcPct val="0"/>
              </a:spcBef>
              <a:buClr>
                <a:srgbClr val="FF9900"/>
              </a:buClr>
              <a:buSzPct val="110000"/>
              <a:buFont typeface="Wingdings" pitchFamily="2" charset="2"/>
              <a:buChar char="n"/>
            </a:pPr>
            <a:r>
              <a:rPr lang="en-AU" sz="600" b="0" dirty="0" smtClean="0">
                <a:solidFill>
                  <a:schemeClr val="tx1"/>
                </a:solidFill>
                <a:latin typeface="Arial" charset="0"/>
              </a:rPr>
              <a:t>Concesionaria Universidad Politécnica</a:t>
            </a:r>
          </a:p>
          <a:p>
            <a:pPr marL="95250" indent="-95250" algn="l" eaLnBrk="0" hangingPunct="0">
              <a:spcBef>
                <a:spcPct val="0"/>
              </a:spcBef>
              <a:buClr>
                <a:srgbClr val="FF6699"/>
              </a:buClr>
              <a:buSzPct val="110000"/>
              <a:buFont typeface="Wingdings" pitchFamily="2" charset="2"/>
              <a:buChar char="n"/>
            </a:pPr>
            <a:r>
              <a:rPr lang="en-AU" sz="600" b="0" dirty="0" smtClean="0">
                <a:solidFill>
                  <a:schemeClr val="tx1"/>
                </a:solidFill>
                <a:latin typeface="Arial" charset="0"/>
              </a:rPr>
              <a:t>Macquarie Mexico REIT</a:t>
            </a:r>
            <a:endParaRPr lang="en-AU" sz="600" b="0" dirty="0">
              <a:solidFill>
                <a:schemeClr val="tx1"/>
              </a:solidFill>
              <a:latin typeface="Arial" charset="0"/>
            </a:endParaRPr>
          </a:p>
        </p:txBody>
      </p:sp>
      <p:sp>
        <p:nvSpPr>
          <p:cNvPr id="14346" name="Text Box 9"/>
          <p:cNvSpPr txBox="1">
            <a:spLocks noChangeArrowheads="1"/>
          </p:cNvSpPr>
          <p:nvPr/>
        </p:nvSpPr>
        <p:spPr bwMode="auto">
          <a:xfrm>
            <a:off x="238870" y="1400906"/>
            <a:ext cx="1121019" cy="1579561"/>
          </a:xfrm>
          <a:prstGeom prst="rect">
            <a:avLst/>
          </a:prstGeom>
          <a:noFill/>
          <a:ln w="3175">
            <a:noFill/>
            <a:miter lim="800000"/>
            <a:headEnd/>
            <a:tailEnd/>
          </a:ln>
        </p:spPr>
        <p:txBody>
          <a:bodyPr lIns="35997" tIns="35997" rIns="35997" bIns="35997"/>
          <a:lstStyle/>
          <a:p>
            <a:pPr marL="95250" indent="-95250" algn="l" eaLnBrk="0" hangingPunct="0">
              <a:spcBef>
                <a:spcPct val="0"/>
              </a:spcBef>
              <a:buClr>
                <a:srgbClr val="CBCBCB"/>
              </a:buClr>
              <a:buSzPct val="50000"/>
            </a:pPr>
            <a:r>
              <a:rPr lang="en-AU" sz="700" dirty="0">
                <a:solidFill>
                  <a:schemeClr val="tx1"/>
                </a:solidFill>
                <a:latin typeface="HelveticaNeue LT 65 Medium" pitchFamily="2" charset="0"/>
              </a:rPr>
              <a:t>UK</a:t>
            </a:r>
          </a:p>
          <a:p>
            <a:pPr marL="95250" indent="-95250" algn="l" eaLnBrk="0" hangingPunct="0">
              <a:spcBef>
                <a:spcPct val="0"/>
              </a:spcBef>
              <a:buClr>
                <a:srgbClr val="9900CC"/>
              </a:buClr>
              <a:buSzPct val="110000"/>
              <a:buFont typeface="Wingdings" pitchFamily="2" charset="2"/>
              <a:buChar char="n"/>
            </a:pPr>
            <a:r>
              <a:rPr lang="en-AU" sz="600" b="0" dirty="0">
                <a:solidFill>
                  <a:schemeClr val="tx1"/>
                </a:solidFill>
                <a:latin typeface="Arial" charset="0"/>
              </a:rPr>
              <a:t>Bristol Airport</a:t>
            </a:r>
          </a:p>
          <a:p>
            <a:pPr marL="95250" indent="-95250" algn="l" eaLnBrk="0" hangingPunct="0">
              <a:spcBef>
                <a:spcPct val="0"/>
              </a:spcBef>
              <a:buClr>
                <a:srgbClr val="969696"/>
              </a:buClr>
              <a:buSzPct val="110000"/>
              <a:buFont typeface="Wingdings" pitchFamily="2" charset="2"/>
              <a:buChar char="n"/>
            </a:pPr>
            <a:r>
              <a:rPr lang="en-AU" sz="600" b="0" dirty="0">
                <a:solidFill>
                  <a:schemeClr val="tx1"/>
                </a:solidFill>
                <a:latin typeface="Arial" charset="0"/>
              </a:rPr>
              <a:t>Airwave</a:t>
            </a:r>
          </a:p>
          <a:p>
            <a:pPr marL="95250" indent="-95250" algn="l" eaLnBrk="0" hangingPunct="0">
              <a:spcBef>
                <a:spcPct val="0"/>
              </a:spcBef>
              <a:buClr>
                <a:srgbClr val="969696"/>
              </a:buClr>
              <a:buSzPct val="110000"/>
              <a:buFont typeface="Wingdings" pitchFamily="2" charset="2"/>
              <a:buChar char="n"/>
            </a:pPr>
            <a:r>
              <a:rPr lang="en-AU" sz="600" b="0" dirty="0" smtClean="0">
                <a:solidFill>
                  <a:schemeClr val="tx1"/>
                </a:solidFill>
                <a:latin typeface="Arial" charset="0"/>
              </a:rPr>
              <a:t>Arqiva</a:t>
            </a:r>
          </a:p>
          <a:p>
            <a:pPr marL="95250" indent="-95250" algn="l" eaLnBrk="0" hangingPunct="0">
              <a:spcBef>
                <a:spcPct val="0"/>
              </a:spcBef>
              <a:buClr>
                <a:srgbClr val="969696"/>
              </a:buClr>
              <a:buSzPct val="110000"/>
              <a:buFont typeface="Wingdings" pitchFamily="2" charset="2"/>
              <a:buChar char="n"/>
            </a:pPr>
            <a:r>
              <a:rPr lang="en-AU" sz="600" b="0" dirty="0" smtClean="0">
                <a:solidFill>
                  <a:schemeClr val="tx1"/>
                </a:solidFill>
                <a:latin typeface="Arial" charset="0"/>
              </a:rPr>
              <a:t>Red Bee Media</a:t>
            </a:r>
            <a:endParaRPr lang="en-AU" sz="600" b="0" dirty="0">
              <a:solidFill>
                <a:schemeClr val="tx1"/>
              </a:solidFill>
              <a:latin typeface="Arial" charset="0"/>
            </a:endParaRPr>
          </a:p>
          <a:p>
            <a:pPr marL="95250" indent="-95250" algn="l" eaLnBrk="0" hangingPunct="0">
              <a:spcBef>
                <a:spcPct val="0"/>
              </a:spcBef>
              <a:buClr>
                <a:srgbClr val="92D050"/>
              </a:buClr>
              <a:buSzPct val="110000"/>
              <a:buFont typeface="Wingdings" pitchFamily="2" charset="2"/>
              <a:buChar char="n"/>
            </a:pPr>
            <a:r>
              <a:rPr lang="en-AU" sz="600" b="0" dirty="0">
                <a:solidFill>
                  <a:schemeClr val="tx1"/>
                </a:solidFill>
                <a:latin typeface="Arial" charset="0"/>
              </a:rPr>
              <a:t>CLP </a:t>
            </a:r>
            <a:r>
              <a:rPr lang="en-AU" sz="600" b="0" dirty="0" smtClean="0">
                <a:solidFill>
                  <a:schemeClr val="tx1"/>
                </a:solidFill>
                <a:latin typeface="Arial" charset="0"/>
              </a:rPr>
              <a:t>Envirogas                (MEIF Renewables)</a:t>
            </a:r>
            <a:endParaRPr lang="en-AU" sz="600" b="0" dirty="0">
              <a:solidFill>
                <a:schemeClr val="tx1"/>
              </a:solidFill>
              <a:latin typeface="Arial" charset="0"/>
            </a:endParaRPr>
          </a:p>
          <a:p>
            <a:pPr marL="95250" indent="-95250" algn="l" eaLnBrk="0" hangingPunct="0">
              <a:spcBef>
                <a:spcPct val="0"/>
              </a:spcBef>
              <a:buClr>
                <a:srgbClr val="92D050"/>
              </a:buClr>
              <a:buSzPct val="110000"/>
              <a:buFont typeface="Wingdings" pitchFamily="2" charset="2"/>
              <a:buChar char="n"/>
            </a:pPr>
            <a:r>
              <a:rPr lang="en-AU" sz="600" b="0" dirty="0">
                <a:solidFill>
                  <a:schemeClr val="tx1"/>
                </a:solidFill>
                <a:latin typeface="Arial" charset="0"/>
              </a:rPr>
              <a:t>Energy Power </a:t>
            </a:r>
            <a:r>
              <a:rPr lang="en-AU" sz="600" b="0" dirty="0" smtClean="0">
                <a:solidFill>
                  <a:schemeClr val="tx1"/>
                </a:solidFill>
                <a:latin typeface="Arial" charset="0"/>
              </a:rPr>
              <a:t>Resources (MEIF Renewables)</a:t>
            </a:r>
            <a:endParaRPr lang="en-AU" sz="600" b="0" dirty="0">
              <a:solidFill>
                <a:schemeClr val="tx1"/>
              </a:solidFill>
              <a:latin typeface="Arial" charset="0"/>
            </a:endParaRPr>
          </a:p>
          <a:p>
            <a:pPr marL="95250" indent="-95250" algn="l" eaLnBrk="0" hangingPunct="0">
              <a:spcBef>
                <a:spcPct val="0"/>
              </a:spcBef>
              <a:buClr>
                <a:srgbClr val="00B0F0"/>
              </a:buClr>
              <a:buSzPct val="110000"/>
              <a:buFont typeface="Wingdings" pitchFamily="2" charset="2"/>
              <a:buChar char="n"/>
            </a:pPr>
            <a:r>
              <a:rPr lang="en-AU" sz="600" b="0" dirty="0">
                <a:solidFill>
                  <a:schemeClr val="tx1"/>
                </a:solidFill>
                <a:latin typeface="Arial" charset="0"/>
              </a:rPr>
              <a:t>Thames Water</a:t>
            </a:r>
          </a:p>
          <a:p>
            <a:pPr marL="95250" indent="-95250" algn="l" eaLnBrk="0" hangingPunct="0">
              <a:spcBef>
                <a:spcPct val="0"/>
              </a:spcBef>
              <a:buClr>
                <a:schemeClr val="tx2"/>
              </a:buClr>
              <a:buSzPct val="110000"/>
              <a:buFont typeface="Wingdings" pitchFamily="2" charset="2"/>
              <a:buChar char="n"/>
            </a:pPr>
            <a:r>
              <a:rPr lang="en-AU" sz="600" b="0" dirty="0" smtClean="0">
                <a:solidFill>
                  <a:schemeClr val="tx1"/>
                </a:solidFill>
                <a:latin typeface="Arial" charset="0"/>
              </a:rPr>
              <a:t>M6 </a:t>
            </a:r>
            <a:r>
              <a:rPr lang="en-AU" sz="600" b="0" dirty="0">
                <a:solidFill>
                  <a:schemeClr val="tx1"/>
                </a:solidFill>
                <a:latin typeface="Arial" charset="0"/>
              </a:rPr>
              <a:t>Toll</a:t>
            </a:r>
          </a:p>
          <a:p>
            <a:pPr marL="95250" indent="-95250" algn="l" eaLnBrk="0" hangingPunct="0">
              <a:spcBef>
                <a:spcPct val="0"/>
              </a:spcBef>
              <a:buClr>
                <a:srgbClr val="996633"/>
              </a:buClr>
              <a:buSzPct val="110000"/>
              <a:buFont typeface="Wingdings" pitchFamily="2" charset="2"/>
              <a:buChar char="n"/>
            </a:pPr>
            <a:r>
              <a:rPr lang="en-AU" sz="600" b="0" dirty="0">
                <a:solidFill>
                  <a:schemeClr val="tx1"/>
                </a:solidFill>
                <a:latin typeface="Arial" charset="0"/>
              </a:rPr>
              <a:t>Condor Group (ferry services)</a:t>
            </a:r>
          </a:p>
          <a:p>
            <a:pPr marL="95250" indent="-95250" algn="l" eaLnBrk="0" hangingPunct="0">
              <a:spcBef>
                <a:spcPct val="0"/>
              </a:spcBef>
              <a:buClr>
                <a:srgbClr val="996633"/>
              </a:buClr>
              <a:buSzPct val="110000"/>
              <a:buFont typeface="Wingdings" pitchFamily="2" charset="2"/>
              <a:buChar char="n"/>
            </a:pPr>
            <a:r>
              <a:rPr lang="en-AU" sz="600" b="0" dirty="0">
                <a:solidFill>
                  <a:schemeClr val="tx1"/>
                </a:solidFill>
                <a:latin typeface="Arial" charset="0"/>
              </a:rPr>
              <a:t>Moto (motorway services)</a:t>
            </a:r>
          </a:p>
          <a:p>
            <a:pPr marL="95250" indent="-95250" algn="l" eaLnBrk="0" hangingPunct="0">
              <a:spcBef>
                <a:spcPct val="0"/>
              </a:spcBef>
              <a:buClr>
                <a:srgbClr val="996633"/>
              </a:buClr>
              <a:buSzPct val="110000"/>
              <a:buFont typeface="Wingdings" pitchFamily="2" charset="2"/>
              <a:buChar char="n"/>
            </a:pPr>
            <a:r>
              <a:rPr lang="en-AU" sz="600" b="0" dirty="0">
                <a:solidFill>
                  <a:schemeClr val="tx1"/>
                </a:solidFill>
                <a:latin typeface="Arial" charset="0"/>
              </a:rPr>
              <a:t>National Car Parks</a:t>
            </a:r>
          </a:p>
          <a:p>
            <a:pPr marL="95250" indent="-95250" algn="l" eaLnBrk="0" hangingPunct="0">
              <a:spcBef>
                <a:spcPct val="0"/>
              </a:spcBef>
              <a:buClr>
                <a:srgbClr val="996633"/>
              </a:buClr>
              <a:buSzPct val="110000"/>
              <a:buFont typeface="Wingdings" pitchFamily="2" charset="2"/>
              <a:buChar char="n"/>
            </a:pPr>
            <a:r>
              <a:rPr lang="en-AU" sz="600" b="0" dirty="0">
                <a:solidFill>
                  <a:schemeClr val="tx1"/>
                </a:solidFill>
                <a:latin typeface="Arial" charset="0"/>
              </a:rPr>
              <a:t>Wightlink (ferry services</a:t>
            </a:r>
            <a:r>
              <a:rPr lang="en-AU" sz="600" b="0" dirty="0" smtClean="0">
                <a:solidFill>
                  <a:schemeClr val="tx1"/>
                </a:solidFill>
                <a:latin typeface="Arial" charset="0"/>
              </a:rPr>
              <a:t>)</a:t>
            </a:r>
          </a:p>
          <a:p>
            <a:pPr marL="95250" indent="-95250" algn="l" eaLnBrk="0" hangingPunct="0">
              <a:spcBef>
                <a:spcPct val="0"/>
              </a:spcBef>
              <a:buClr>
                <a:srgbClr val="FF0000"/>
              </a:buClr>
              <a:buSzPct val="110000"/>
              <a:buFont typeface="Wingdings" pitchFamily="2" charset="2"/>
              <a:buChar char="n"/>
            </a:pPr>
            <a:r>
              <a:rPr lang="en-AU" sz="600" b="0" dirty="0" smtClean="0">
                <a:solidFill>
                  <a:schemeClr val="tx1"/>
                </a:solidFill>
                <a:latin typeface="Arial" charset="0"/>
              </a:rPr>
              <a:t>Baglan Bay Power Station</a:t>
            </a:r>
            <a:endParaRPr lang="en-AU" sz="600" b="0" dirty="0">
              <a:solidFill>
                <a:schemeClr val="tx1"/>
              </a:solidFill>
              <a:latin typeface="Arial" charset="0"/>
            </a:endParaRPr>
          </a:p>
          <a:p>
            <a:pPr marL="95250" indent="-95250" algn="l" eaLnBrk="0" hangingPunct="0">
              <a:spcBef>
                <a:spcPct val="0"/>
              </a:spcBef>
              <a:buClr>
                <a:srgbClr val="B2B2B2"/>
              </a:buClr>
              <a:buSzPct val="110000"/>
            </a:pPr>
            <a:r>
              <a:rPr lang="en-AU" sz="600" b="0" dirty="0" smtClean="0">
                <a:solidFill>
                  <a:schemeClr val="tx1"/>
                </a:solidFill>
                <a:latin typeface="Arial" charset="0"/>
              </a:rPr>
              <a:t>  </a:t>
            </a:r>
            <a:endParaRPr lang="en-AU" sz="600" b="0" dirty="0">
              <a:solidFill>
                <a:schemeClr val="tx1"/>
              </a:solidFill>
              <a:latin typeface="Arial" charset="0"/>
            </a:endParaRPr>
          </a:p>
        </p:txBody>
      </p:sp>
      <p:sp>
        <p:nvSpPr>
          <p:cNvPr id="14347" name="Text Box 11"/>
          <p:cNvSpPr txBox="1">
            <a:spLocks noChangeArrowheads="1"/>
          </p:cNvSpPr>
          <p:nvPr/>
        </p:nvSpPr>
        <p:spPr bwMode="auto">
          <a:xfrm>
            <a:off x="234485" y="3034432"/>
            <a:ext cx="1141535" cy="363538"/>
          </a:xfrm>
          <a:prstGeom prst="rect">
            <a:avLst/>
          </a:prstGeom>
          <a:noFill/>
          <a:ln w="3175">
            <a:noFill/>
            <a:miter lim="800000"/>
            <a:headEnd/>
            <a:tailEnd/>
          </a:ln>
        </p:spPr>
        <p:txBody>
          <a:bodyPr lIns="35997" tIns="35997" rIns="35997" bIns="35997">
            <a:spAutoFit/>
          </a:bodyPr>
          <a:lstStyle/>
          <a:p>
            <a:pPr marL="95250" indent="-95250" algn="l" eaLnBrk="0" hangingPunct="0">
              <a:spcBef>
                <a:spcPct val="0"/>
              </a:spcBef>
              <a:buClr>
                <a:srgbClr val="CBCBCB"/>
              </a:buClr>
              <a:buSzPct val="50000"/>
            </a:pPr>
            <a:r>
              <a:rPr lang="en-AU" sz="700" dirty="0">
                <a:solidFill>
                  <a:schemeClr val="tx1"/>
                </a:solidFill>
                <a:latin typeface="HelveticaNeue LT 65 Medium" pitchFamily="2" charset="0"/>
              </a:rPr>
              <a:t>Belgium</a:t>
            </a:r>
            <a:endParaRPr lang="en-AU" sz="700" b="0" dirty="0">
              <a:solidFill>
                <a:schemeClr val="tx1"/>
              </a:solidFill>
              <a:latin typeface="HelveticaNeue LT 65 Medium" pitchFamily="2" charset="0"/>
            </a:endParaRPr>
          </a:p>
          <a:p>
            <a:pPr marL="95250" indent="-95250" algn="l" eaLnBrk="0" hangingPunct="0">
              <a:spcBef>
                <a:spcPct val="0"/>
              </a:spcBef>
              <a:buClr>
                <a:srgbClr val="9900CC"/>
              </a:buClr>
              <a:buSzPct val="110000"/>
              <a:buFont typeface="Wingdings" pitchFamily="2" charset="2"/>
              <a:buChar char="n"/>
            </a:pPr>
            <a:r>
              <a:rPr lang="en-AU" sz="600" b="0" dirty="0">
                <a:solidFill>
                  <a:schemeClr val="tx1"/>
                </a:solidFill>
                <a:latin typeface="Arial" charset="0"/>
              </a:rPr>
              <a:t>Brussels Airport</a:t>
            </a:r>
          </a:p>
          <a:p>
            <a:pPr marL="95250" indent="-95250" algn="l" eaLnBrk="0" hangingPunct="0">
              <a:spcBef>
                <a:spcPct val="0"/>
              </a:spcBef>
              <a:buClr>
                <a:srgbClr val="FF6699"/>
              </a:buClr>
              <a:buSzPct val="110000"/>
            </a:pPr>
            <a:endParaRPr lang="en-AU" sz="600" b="0" dirty="0">
              <a:solidFill>
                <a:schemeClr val="tx1"/>
              </a:solidFill>
              <a:latin typeface="Arial" charset="0"/>
            </a:endParaRPr>
          </a:p>
        </p:txBody>
      </p:sp>
      <p:sp>
        <p:nvSpPr>
          <p:cNvPr id="14348" name="Text Box 12"/>
          <p:cNvSpPr txBox="1">
            <a:spLocks noChangeArrowheads="1"/>
          </p:cNvSpPr>
          <p:nvPr/>
        </p:nvSpPr>
        <p:spPr bwMode="auto">
          <a:xfrm>
            <a:off x="184638" y="3240807"/>
            <a:ext cx="1361343" cy="300038"/>
          </a:xfrm>
          <a:prstGeom prst="rect">
            <a:avLst/>
          </a:prstGeom>
          <a:noFill/>
          <a:ln w="3175">
            <a:noFill/>
            <a:miter lim="800000"/>
            <a:headEnd type="none" w="sm" len="sm"/>
            <a:tailEnd type="none" w="sm" len="sm"/>
          </a:ln>
        </p:spPr>
        <p:txBody>
          <a:bodyPr/>
          <a:lstStyle/>
          <a:p>
            <a:pPr algn="l" eaLnBrk="0" hangingPunct="0">
              <a:buClrTx/>
              <a:buFontTx/>
              <a:buNone/>
            </a:pPr>
            <a:r>
              <a:rPr lang="en-AU" sz="700" dirty="0">
                <a:solidFill>
                  <a:schemeClr val="tx1"/>
                </a:solidFill>
                <a:latin typeface="HelveticaNeue LT 65 Medium" pitchFamily="2" charset="0"/>
              </a:rPr>
              <a:t>Denmark</a:t>
            </a:r>
          </a:p>
          <a:p>
            <a:pPr algn="l" eaLnBrk="0" hangingPunct="0">
              <a:spcBef>
                <a:spcPct val="0"/>
              </a:spcBef>
              <a:buClr>
                <a:srgbClr val="9900CC"/>
              </a:buClr>
              <a:buSzPct val="110000"/>
              <a:buFont typeface="Wingdings" pitchFamily="2" charset="2"/>
              <a:buChar char="n"/>
            </a:pPr>
            <a:r>
              <a:rPr lang="en-AU" sz="600" b="0" dirty="0">
                <a:solidFill>
                  <a:schemeClr val="tx1"/>
                </a:solidFill>
                <a:latin typeface="Arial" charset="0"/>
              </a:rPr>
              <a:t> Copenhagen Airports</a:t>
            </a:r>
          </a:p>
          <a:p>
            <a:pPr algn="l" eaLnBrk="0" hangingPunct="0">
              <a:spcBef>
                <a:spcPct val="0"/>
              </a:spcBef>
              <a:buClr>
                <a:srgbClr val="9900CC"/>
              </a:buClr>
              <a:buSzPct val="110000"/>
            </a:pPr>
            <a:endParaRPr lang="en-AU" sz="600" b="0" dirty="0">
              <a:solidFill>
                <a:schemeClr val="tx1"/>
              </a:solidFill>
              <a:latin typeface="Arial" charset="0"/>
            </a:endParaRPr>
          </a:p>
          <a:p>
            <a:pPr algn="l" eaLnBrk="0" hangingPunct="0">
              <a:buClrTx/>
              <a:buFontTx/>
              <a:buNone/>
            </a:pPr>
            <a:endParaRPr lang="en-AU" sz="600" dirty="0">
              <a:solidFill>
                <a:schemeClr val="tx1"/>
              </a:solidFill>
              <a:latin typeface="Arial" charset="0"/>
            </a:endParaRPr>
          </a:p>
        </p:txBody>
      </p:sp>
      <p:sp>
        <p:nvSpPr>
          <p:cNvPr id="14349" name="Text Box 13"/>
          <p:cNvSpPr txBox="1">
            <a:spLocks noChangeArrowheads="1"/>
          </p:cNvSpPr>
          <p:nvPr/>
        </p:nvSpPr>
        <p:spPr bwMode="auto">
          <a:xfrm>
            <a:off x="5640266" y="5290072"/>
            <a:ext cx="1670538" cy="919083"/>
          </a:xfrm>
          <a:prstGeom prst="rect">
            <a:avLst/>
          </a:prstGeom>
          <a:noFill/>
          <a:ln w="3175">
            <a:noFill/>
            <a:miter lim="800000"/>
            <a:headEnd/>
            <a:tailEnd/>
          </a:ln>
        </p:spPr>
        <p:txBody>
          <a:bodyPr lIns="35997" tIns="35997" rIns="35997" bIns="35997">
            <a:spAutoFit/>
          </a:bodyPr>
          <a:lstStyle/>
          <a:p>
            <a:pPr marL="95250" indent="-95250" algn="l" eaLnBrk="0" hangingPunct="0">
              <a:spcBef>
                <a:spcPct val="0"/>
              </a:spcBef>
              <a:buClr>
                <a:srgbClr val="CBCBCB"/>
              </a:buClr>
              <a:buSzPct val="50000"/>
            </a:pPr>
            <a:r>
              <a:rPr lang="en-AU" sz="700" dirty="0">
                <a:solidFill>
                  <a:schemeClr val="tx1"/>
                </a:solidFill>
                <a:latin typeface="HelveticaNeue LT 65 Medium" pitchFamily="2" charset="0"/>
              </a:rPr>
              <a:t>China</a:t>
            </a:r>
          </a:p>
          <a:p>
            <a:pPr marL="95250" indent="-95250" algn="l" eaLnBrk="0" hangingPunct="0">
              <a:spcBef>
                <a:spcPct val="0"/>
              </a:spcBef>
              <a:buClr>
                <a:schemeClr val="tx2"/>
              </a:buClr>
              <a:buSzPct val="110000"/>
              <a:buFont typeface="Wingdings" pitchFamily="2" charset="2"/>
              <a:buChar char="n"/>
            </a:pPr>
            <a:r>
              <a:rPr lang="en-AU" sz="600" b="0" dirty="0" smtClean="0">
                <a:solidFill>
                  <a:schemeClr val="tx1"/>
                </a:solidFill>
                <a:latin typeface="Arial" charset="0"/>
              </a:rPr>
              <a:t>Hua </a:t>
            </a:r>
            <a:r>
              <a:rPr lang="en-AU" sz="600" b="0" dirty="0">
                <a:solidFill>
                  <a:schemeClr val="tx1"/>
                </a:solidFill>
                <a:latin typeface="Arial" charset="0"/>
              </a:rPr>
              <a:t>Nan Expressway</a:t>
            </a:r>
          </a:p>
          <a:p>
            <a:pPr marL="95250" indent="-95250" algn="l" eaLnBrk="0" hangingPunct="0">
              <a:spcBef>
                <a:spcPct val="0"/>
              </a:spcBef>
              <a:buClr>
                <a:srgbClr val="339966"/>
              </a:buClr>
              <a:buSzPct val="110000"/>
              <a:buFont typeface="Wingdings" pitchFamily="2" charset="2"/>
              <a:buChar char="n"/>
            </a:pPr>
            <a:r>
              <a:rPr lang="en-AU" sz="600" b="0" dirty="0">
                <a:solidFill>
                  <a:schemeClr val="tx1"/>
                </a:solidFill>
                <a:latin typeface="Arial" charset="0"/>
              </a:rPr>
              <a:t>Changshu Xinghua Port</a:t>
            </a:r>
          </a:p>
          <a:p>
            <a:pPr marL="95250" indent="-95250" algn="l" eaLnBrk="0" hangingPunct="0">
              <a:spcBef>
                <a:spcPct val="0"/>
              </a:spcBef>
              <a:buClr>
                <a:srgbClr val="FF9900"/>
              </a:buClr>
              <a:buSzPct val="110000"/>
              <a:buFont typeface="Wingdings" pitchFamily="2" charset="2"/>
              <a:buChar char="n"/>
            </a:pPr>
            <a:r>
              <a:rPr lang="en-AU" sz="600" b="0" dirty="0">
                <a:solidFill>
                  <a:schemeClr val="tx1"/>
                </a:solidFill>
                <a:latin typeface="Arial" charset="0"/>
              </a:rPr>
              <a:t>Star King (China) Food </a:t>
            </a:r>
            <a:r>
              <a:rPr lang="en-AU" sz="600" b="0" dirty="0" smtClean="0">
                <a:solidFill>
                  <a:schemeClr val="tx1"/>
                </a:solidFill>
                <a:latin typeface="Arial" charset="0"/>
              </a:rPr>
              <a:t>Group</a:t>
            </a:r>
          </a:p>
          <a:p>
            <a:pPr marL="95250" indent="-95250" algn="l" eaLnBrk="0" hangingPunct="0">
              <a:spcBef>
                <a:spcPct val="0"/>
              </a:spcBef>
              <a:buClr>
                <a:srgbClr val="FF6699"/>
              </a:buClr>
              <a:buSzPct val="110000"/>
              <a:buFont typeface="Wingdings" pitchFamily="2" charset="2"/>
              <a:buChar char="n"/>
            </a:pPr>
            <a:r>
              <a:rPr lang="en-AU" sz="600" b="0" dirty="0" smtClean="0">
                <a:solidFill>
                  <a:schemeClr val="tx1"/>
                </a:solidFill>
                <a:latin typeface="Arial" charset="0"/>
              </a:rPr>
              <a:t>MWREF (Retail Malls)</a:t>
            </a:r>
          </a:p>
          <a:p>
            <a:pPr marL="95250" indent="-95250" algn="l" eaLnBrk="0" hangingPunct="0">
              <a:spcBef>
                <a:spcPct val="0"/>
              </a:spcBef>
              <a:buClr>
                <a:srgbClr val="00B0F0"/>
              </a:buClr>
              <a:buSzPct val="110000"/>
              <a:buFont typeface="Wingdings" pitchFamily="2" charset="2"/>
              <a:buChar char="n"/>
            </a:pPr>
            <a:r>
              <a:rPr lang="en-AU" sz="600" b="0" dirty="0" smtClean="0">
                <a:solidFill>
                  <a:schemeClr val="tx1"/>
                </a:solidFill>
                <a:latin typeface="Arial" charset="0"/>
              </a:rPr>
              <a:t>Shenyang Water Treatment Co</a:t>
            </a:r>
            <a:r>
              <a:rPr lang="en-AU" sz="600" dirty="0" smtClean="0">
                <a:solidFill>
                  <a:schemeClr val="tx1"/>
                </a:solidFill>
                <a:latin typeface="Arial" charset="0"/>
              </a:rPr>
              <a:t>.</a:t>
            </a:r>
          </a:p>
          <a:p>
            <a:pPr marL="95250" indent="-95250" algn="l" eaLnBrk="0" hangingPunct="0">
              <a:spcBef>
                <a:spcPct val="0"/>
              </a:spcBef>
              <a:buClr>
                <a:srgbClr val="99CC00"/>
              </a:buClr>
              <a:buSzPct val="110000"/>
              <a:buFont typeface="Wingdings" pitchFamily="2" charset="2"/>
              <a:buChar char="n"/>
            </a:pPr>
            <a:r>
              <a:rPr lang="en-AU" sz="600" b="0" dirty="0" smtClean="0">
                <a:solidFill>
                  <a:schemeClr val="tx1"/>
                </a:solidFill>
                <a:latin typeface="Arial" charset="0"/>
              </a:rPr>
              <a:t>Zhejiang  Wanna Environment  Protection</a:t>
            </a:r>
          </a:p>
          <a:p>
            <a:pPr marL="95250" indent="-95250" algn="l" eaLnBrk="0" hangingPunct="0">
              <a:spcBef>
                <a:spcPct val="0"/>
              </a:spcBef>
              <a:buClr>
                <a:srgbClr val="996633"/>
              </a:buClr>
              <a:buSzPct val="110000"/>
              <a:buFont typeface="Wingdings" pitchFamily="2" charset="2"/>
              <a:buChar char="n"/>
            </a:pPr>
            <a:r>
              <a:rPr lang="en-AU" sz="600" b="0" dirty="0" smtClean="0">
                <a:solidFill>
                  <a:schemeClr val="tx1"/>
                </a:solidFill>
                <a:latin typeface="Arial" charset="0"/>
              </a:rPr>
              <a:t>Longtan Tianyu Terminal</a:t>
            </a:r>
          </a:p>
          <a:p>
            <a:pPr marL="95250" indent="-95250" algn="l" eaLnBrk="0" hangingPunct="0">
              <a:spcBef>
                <a:spcPct val="0"/>
              </a:spcBef>
              <a:buClr>
                <a:srgbClr val="FF6699"/>
              </a:buClr>
              <a:buSzPct val="110000"/>
              <a:buFont typeface="Wingdings" pitchFamily="2" charset="2"/>
              <a:buChar char="n"/>
            </a:pPr>
            <a:r>
              <a:rPr lang="en-AU" sz="600" b="0" dirty="0" smtClean="0">
                <a:solidFill>
                  <a:schemeClr val="tx1"/>
                </a:solidFill>
                <a:latin typeface="Arial" charset="0"/>
              </a:rPr>
              <a:t>Plaza 353</a:t>
            </a:r>
          </a:p>
        </p:txBody>
      </p:sp>
      <p:sp>
        <p:nvSpPr>
          <p:cNvPr id="14350" name="Text Box 14"/>
          <p:cNvSpPr txBox="1">
            <a:spLocks noChangeArrowheads="1"/>
          </p:cNvSpPr>
          <p:nvPr/>
        </p:nvSpPr>
        <p:spPr bwMode="auto">
          <a:xfrm>
            <a:off x="243254" y="3829784"/>
            <a:ext cx="986204" cy="1657746"/>
          </a:xfrm>
          <a:prstGeom prst="rect">
            <a:avLst/>
          </a:prstGeom>
          <a:noFill/>
          <a:ln w="3175">
            <a:noFill/>
            <a:miter lim="800000"/>
            <a:headEnd/>
            <a:tailEnd/>
          </a:ln>
        </p:spPr>
        <p:txBody>
          <a:bodyPr lIns="35997" tIns="35997" rIns="35997" bIns="35997">
            <a:spAutoFit/>
          </a:bodyPr>
          <a:lstStyle/>
          <a:p>
            <a:pPr marL="95250" indent="-95250" algn="l" eaLnBrk="0" hangingPunct="0">
              <a:spcBef>
                <a:spcPct val="0"/>
              </a:spcBef>
              <a:buClr>
                <a:srgbClr val="CBCBCB"/>
              </a:buClr>
              <a:buSzPct val="50000"/>
            </a:pPr>
            <a:r>
              <a:rPr lang="en-AU" sz="700" dirty="0">
                <a:solidFill>
                  <a:schemeClr val="tx1"/>
                </a:solidFill>
                <a:latin typeface="HelveticaNeue LT 65 Medium" pitchFamily="2" charset="0"/>
              </a:rPr>
              <a:t>France</a:t>
            </a:r>
          </a:p>
          <a:p>
            <a:pPr marL="95250" indent="-95250" algn="l" eaLnBrk="0" hangingPunct="0">
              <a:spcBef>
                <a:spcPct val="0"/>
              </a:spcBef>
              <a:buClr>
                <a:srgbClr val="FF0000"/>
              </a:buClr>
              <a:buSzPct val="110000"/>
              <a:buFont typeface="Wingdings" pitchFamily="2" charset="2"/>
              <a:buChar char="n"/>
            </a:pPr>
            <a:r>
              <a:rPr lang="en-AU" sz="600" b="0" dirty="0" smtClean="0">
                <a:solidFill>
                  <a:schemeClr val="tx1"/>
                </a:solidFill>
                <a:latin typeface="Arial" charset="0"/>
              </a:rPr>
              <a:t>Pisto SAS (oil storage and distribution)</a:t>
            </a:r>
          </a:p>
          <a:p>
            <a:pPr marL="95250" indent="-95250" algn="l" eaLnBrk="0" hangingPunct="0">
              <a:spcBef>
                <a:spcPct val="0"/>
              </a:spcBef>
              <a:buClr>
                <a:srgbClr val="92D050"/>
              </a:buClr>
              <a:buSzPct val="110000"/>
              <a:buFont typeface="Wingdings" pitchFamily="2" charset="2"/>
              <a:buChar char="n"/>
            </a:pPr>
            <a:r>
              <a:rPr lang="en-AU" sz="600" b="0" dirty="0" smtClean="0">
                <a:solidFill>
                  <a:schemeClr val="tx1"/>
                </a:solidFill>
                <a:latin typeface="Arial" charset="0"/>
              </a:rPr>
              <a:t>EPR France (MEIF Renewables, wind farm)</a:t>
            </a:r>
          </a:p>
          <a:p>
            <a:pPr marL="95250" indent="-95250" algn="l" eaLnBrk="0" hangingPunct="0">
              <a:spcBef>
                <a:spcPct val="0"/>
              </a:spcBef>
              <a:buClr>
                <a:srgbClr val="92D050"/>
              </a:buClr>
              <a:buSzPct val="110000"/>
              <a:buFont typeface="Wingdings" pitchFamily="2" charset="2"/>
              <a:buChar char="n"/>
            </a:pPr>
            <a:r>
              <a:rPr lang="en-AU" sz="600" b="0" dirty="0" smtClean="0">
                <a:solidFill>
                  <a:schemeClr val="tx1"/>
                </a:solidFill>
                <a:latin typeface="Arial" charset="0"/>
              </a:rPr>
              <a:t>RES (MEIF Renewables, wind farm)</a:t>
            </a:r>
          </a:p>
          <a:p>
            <a:pPr marL="95250" indent="-95250" algn="l" eaLnBrk="0" hangingPunct="0">
              <a:spcBef>
                <a:spcPct val="0"/>
              </a:spcBef>
              <a:buClr>
                <a:srgbClr val="92D050"/>
              </a:buClr>
              <a:buSzPct val="110000"/>
              <a:buFont typeface="Wingdings" pitchFamily="2" charset="2"/>
              <a:buChar char="n"/>
            </a:pPr>
            <a:r>
              <a:rPr lang="en-AU" sz="600" b="0" dirty="0" smtClean="0">
                <a:solidFill>
                  <a:schemeClr val="tx1"/>
                </a:solidFill>
                <a:latin typeface="Arial" charset="0"/>
              </a:rPr>
              <a:t>Trois Sources &amp; Lomont Windfarms</a:t>
            </a:r>
          </a:p>
          <a:p>
            <a:pPr marL="95250" indent="-95250" algn="l" eaLnBrk="0" hangingPunct="0">
              <a:spcBef>
                <a:spcPct val="0"/>
              </a:spcBef>
              <a:buClr>
                <a:srgbClr val="00B0F0"/>
              </a:buClr>
              <a:buSzPct val="110000"/>
              <a:buFont typeface="Wingdings" pitchFamily="2" charset="2"/>
              <a:buChar char="n"/>
            </a:pPr>
            <a:r>
              <a:rPr lang="en-AU" sz="600" b="0" dirty="0" smtClean="0">
                <a:solidFill>
                  <a:schemeClr val="tx1"/>
                </a:solidFill>
                <a:latin typeface="Arial" charset="0"/>
              </a:rPr>
              <a:t>Compteurs Farnier </a:t>
            </a:r>
          </a:p>
          <a:p>
            <a:pPr marL="95250" indent="-95250" algn="l" eaLnBrk="0" hangingPunct="0">
              <a:spcBef>
                <a:spcPct val="0"/>
              </a:spcBef>
              <a:buClr>
                <a:srgbClr val="00B0F0"/>
              </a:buClr>
              <a:buSzPct val="110000"/>
            </a:pPr>
            <a:r>
              <a:rPr lang="en-AU" sz="600" b="0" dirty="0" smtClean="0">
                <a:solidFill>
                  <a:schemeClr val="tx1"/>
                </a:solidFill>
                <a:latin typeface="Arial" charset="0"/>
              </a:rPr>
              <a:t>    (Techem, water metering)</a:t>
            </a:r>
          </a:p>
          <a:p>
            <a:pPr marL="95250" indent="-95250" algn="l" eaLnBrk="0" hangingPunct="0">
              <a:spcBef>
                <a:spcPct val="0"/>
              </a:spcBef>
              <a:buClr>
                <a:schemeClr val="tx2"/>
              </a:buClr>
              <a:buSzPct val="110000"/>
              <a:buFont typeface="Wingdings" pitchFamily="2" charset="2"/>
              <a:buChar char="n"/>
            </a:pPr>
            <a:r>
              <a:rPr lang="en-AU" sz="600" b="0" dirty="0" smtClean="0">
                <a:solidFill>
                  <a:schemeClr val="tx1"/>
                </a:solidFill>
                <a:latin typeface="Arial" charset="0"/>
              </a:rPr>
              <a:t>Autoroutes Paris-Rhin-Rhône</a:t>
            </a:r>
          </a:p>
          <a:p>
            <a:pPr marL="95250" indent="-95250" algn="l" eaLnBrk="0" hangingPunct="0">
              <a:spcBef>
                <a:spcPct val="0"/>
              </a:spcBef>
              <a:buClr>
                <a:srgbClr val="FF0000"/>
              </a:buClr>
              <a:buSzPct val="110000"/>
              <a:buFont typeface="Wingdings" pitchFamily="2" charset="2"/>
              <a:buChar char="n"/>
            </a:pPr>
            <a:endParaRPr lang="en-AU" sz="600" b="0" dirty="0">
              <a:solidFill>
                <a:schemeClr val="tx1"/>
              </a:solidFill>
              <a:latin typeface="Arial" charset="0"/>
            </a:endParaRPr>
          </a:p>
        </p:txBody>
      </p:sp>
      <p:sp>
        <p:nvSpPr>
          <p:cNvPr id="14351" name="Text Box 15"/>
          <p:cNvSpPr txBox="1">
            <a:spLocks noChangeArrowheads="1"/>
          </p:cNvSpPr>
          <p:nvPr/>
        </p:nvSpPr>
        <p:spPr bwMode="auto">
          <a:xfrm>
            <a:off x="246185" y="5021666"/>
            <a:ext cx="1031631" cy="888305"/>
          </a:xfrm>
          <a:prstGeom prst="rect">
            <a:avLst/>
          </a:prstGeom>
          <a:noFill/>
          <a:ln w="3175">
            <a:noFill/>
            <a:miter lim="800000"/>
            <a:headEnd/>
            <a:tailEnd/>
          </a:ln>
        </p:spPr>
        <p:txBody>
          <a:bodyPr lIns="35997" tIns="35997" rIns="35997" bIns="35997">
            <a:spAutoFit/>
          </a:bodyPr>
          <a:lstStyle/>
          <a:p>
            <a:pPr marL="95250" indent="-95250" algn="l" eaLnBrk="0" hangingPunct="0">
              <a:spcBef>
                <a:spcPct val="0"/>
              </a:spcBef>
              <a:buClr>
                <a:srgbClr val="CBCBCB"/>
              </a:buClr>
              <a:buSzPct val="50000"/>
            </a:pPr>
            <a:r>
              <a:rPr lang="en-AU" sz="700" dirty="0">
                <a:solidFill>
                  <a:schemeClr val="tx1"/>
                </a:solidFill>
                <a:latin typeface="HelveticaNeue LT 65 Medium" pitchFamily="2" charset="0"/>
              </a:rPr>
              <a:t>Germany</a:t>
            </a:r>
          </a:p>
          <a:p>
            <a:pPr marL="95250" indent="-95250" algn="l" eaLnBrk="0" hangingPunct="0">
              <a:spcBef>
                <a:spcPct val="0"/>
              </a:spcBef>
              <a:buClr>
                <a:srgbClr val="FF0000"/>
              </a:buClr>
              <a:buSzPct val="110000"/>
              <a:buFont typeface="Wingdings" pitchFamily="2" charset="2"/>
              <a:buChar char="n"/>
            </a:pPr>
            <a:r>
              <a:rPr lang="en-AU" sz="600" b="0" dirty="0" smtClean="0">
                <a:solidFill>
                  <a:schemeClr val="tx1"/>
                </a:solidFill>
                <a:latin typeface="Arial" charset="0"/>
              </a:rPr>
              <a:t>TanQuid </a:t>
            </a:r>
            <a:r>
              <a:rPr lang="en-AU" sz="600" b="0" dirty="0">
                <a:solidFill>
                  <a:schemeClr val="tx1"/>
                </a:solidFill>
                <a:latin typeface="Arial" charset="0"/>
              </a:rPr>
              <a:t>(tank storage business</a:t>
            </a:r>
            <a:r>
              <a:rPr lang="en-AU" sz="600" b="0" dirty="0" smtClean="0">
                <a:solidFill>
                  <a:schemeClr val="tx1"/>
                </a:solidFill>
                <a:latin typeface="Arial" charset="0"/>
              </a:rPr>
              <a:t>)</a:t>
            </a:r>
          </a:p>
          <a:p>
            <a:pPr marL="95250" indent="-95250" algn="l" eaLnBrk="0" hangingPunct="0">
              <a:spcBef>
                <a:spcPct val="0"/>
              </a:spcBef>
              <a:buClr>
                <a:srgbClr val="00B0F0"/>
              </a:buClr>
              <a:buSzPct val="110000"/>
              <a:buFont typeface="Wingdings" pitchFamily="2" charset="2"/>
              <a:buChar char="n"/>
            </a:pPr>
            <a:r>
              <a:rPr lang="en-AU" sz="600" b="0" dirty="0" smtClean="0">
                <a:solidFill>
                  <a:schemeClr val="tx1"/>
                </a:solidFill>
                <a:latin typeface="Arial" charset="0"/>
              </a:rPr>
              <a:t>GWE (Techem)</a:t>
            </a:r>
          </a:p>
          <a:p>
            <a:pPr marL="95250" indent="-95250" algn="l" eaLnBrk="0" hangingPunct="0">
              <a:spcBef>
                <a:spcPct val="0"/>
              </a:spcBef>
              <a:buClr>
                <a:srgbClr val="00B0F0"/>
              </a:buClr>
              <a:buSzPct val="110000"/>
              <a:buFont typeface="Wingdings" pitchFamily="2" charset="2"/>
              <a:buChar char="n"/>
            </a:pPr>
            <a:r>
              <a:rPr lang="en-AU" sz="600" b="0" dirty="0" smtClean="0">
                <a:solidFill>
                  <a:schemeClr val="tx1"/>
                </a:solidFill>
                <a:latin typeface="Arial" charset="0"/>
              </a:rPr>
              <a:t>Techem (submetering)</a:t>
            </a:r>
          </a:p>
          <a:p>
            <a:pPr marL="95250" indent="-95250" algn="l" eaLnBrk="0" hangingPunct="0">
              <a:spcBef>
                <a:spcPct val="0"/>
              </a:spcBef>
              <a:buClr>
                <a:srgbClr val="00B0F0"/>
              </a:buClr>
              <a:buSzPct val="110000"/>
              <a:buFont typeface="Wingdings" pitchFamily="2" charset="2"/>
              <a:buChar char="n"/>
            </a:pPr>
            <a:r>
              <a:rPr lang="en-AU" sz="600" b="0" dirty="0" smtClean="0">
                <a:solidFill>
                  <a:schemeClr val="tx1"/>
                </a:solidFill>
                <a:latin typeface="Arial" charset="0"/>
              </a:rPr>
              <a:t>Thyssengas</a:t>
            </a:r>
          </a:p>
          <a:p>
            <a:pPr marL="95250" indent="-95250" algn="l" eaLnBrk="0" hangingPunct="0">
              <a:spcBef>
                <a:spcPct val="0"/>
              </a:spcBef>
              <a:buClr>
                <a:srgbClr val="00B0F0"/>
              </a:buClr>
              <a:buSzPct val="110000"/>
              <a:buFont typeface="Wingdings" pitchFamily="2" charset="2"/>
              <a:buChar char="n"/>
            </a:pPr>
            <a:r>
              <a:rPr lang="en-AU" sz="600" b="0" dirty="0" smtClean="0">
                <a:solidFill>
                  <a:schemeClr val="tx1"/>
                </a:solidFill>
                <a:latin typeface="Arial" charset="0"/>
              </a:rPr>
              <a:t>Open Grid Europe</a:t>
            </a:r>
          </a:p>
          <a:p>
            <a:pPr marL="95250" indent="-95250" algn="l" eaLnBrk="0" hangingPunct="0">
              <a:spcBef>
                <a:spcPct val="0"/>
              </a:spcBef>
              <a:buClr>
                <a:schemeClr val="tx1"/>
              </a:buClr>
              <a:buSzPct val="110000"/>
              <a:buFont typeface="Wingdings" pitchFamily="2" charset="2"/>
              <a:buChar char="n"/>
            </a:pPr>
            <a:r>
              <a:rPr lang="en-AU" sz="600" b="0" dirty="0" smtClean="0">
                <a:solidFill>
                  <a:schemeClr val="tx1"/>
                </a:solidFill>
                <a:latin typeface="Arial" charset="0"/>
              </a:rPr>
              <a:t>Warnow Tunnel</a:t>
            </a:r>
            <a:endParaRPr lang="en-AU" sz="600" b="0" dirty="0">
              <a:solidFill>
                <a:schemeClr val="tx1"/>
              </a:solidFill>
              <a:latin typeface="Arial" charset="0"/>
            </a:endParaRPr>
          </a:p>
          <a:p>
            <a:pPr marL="95250" indent="-95250" algn="l" eaLnBrk="0" hangingPunct="0">
              <a:spcBef>
                <a:spcPct val="0"/>
              </a:spcBef>
              <a:buClr>
                <a:srgbClr val="FF9900"/>
              </a:buClr>
              <a:buSzPct val="110000"/>
            </a:pPr>
            <a:endParaRPr lang="en-AU" sz="600" b="0" baseline="30000" dirty="0">
              <a:solidFill>
                <a:schemeClr val="tx1"/>
              </a:solidFill>
              <a:latin typeface="Arial" charset="0"/>
            </a:endParaRPr>
          </a:p>
        </p:txBody>
      </p:sp>
      <p:sp>
        <p:nvSpPr>
          <p:cNvPr id="14353" name="Rectangle 28"/>
          <p:cNvSpPr>
            <a:spLocks noChangeArrowheads="1"/>
          </p:cNvSpPr>
          <p:nvPr/>
        </p:nvSpPr>
        <p:spPr bwMode="auto">
          <a:xfrm>
            <a:off x="6544431" y="4513982"/>
            <a:ext cx="98181"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54" name="Freeform 29"/>
          <p:cNvSpPr>
            <a:spLocks/>
          </p:cNvSpPr>
          <p:nvPr/>
        </p:nvSpPr>
        <p:spPr bwMode="auto">
          <a:xfrm>
            <a:off x="6594235" y="4423542"/>
            <a:ext cx="874835" cy="92075"/>
          </a:xfrm>
          <a:custGeom>
            <a:avLst/>
            <a:gdLst>
              <a:gd name="T0" fmla="*/ 0 w 590"/>
              <a:gd name="T1" fmla="*/ 2147483647 h 499"/>
              <a:gd name="T2" fmla="*/ 0 w 590"/>
              <a:gd name="T3" fmla="*/ 0 h 499"/>
              <a:gd name="T4" fmla="*/ 2147483647 w 590"/>
              <a:gd name="T5" fmla="*/ 0 h 499"/>
              <a:gd name="T6" fmla="*/ 0 60000 65536"/>
              <a:gd name="T7" fmla="*/ 0 60000 65536"/>
              <a:gd name="T8" fmla="*/ 0 60000 65536"/>
              <a:gd name="T9" fmla="*/ 0 w 590"/>
              <a:gd name="T10" fmla="*/ 0 h 499"/>
              <a:gd name="T11" fmla="*/ 590 w 590"/>
              <a:gd name="T12" fmla="*/ 499 h 499"/>
            </a:gdLst>
            <a:ahLst/>
            <a:cxnLst>
              <a:cxn ang="T6">
                <a:pos x="T0" y="T1"/>
              </a:cxn>
              <a:cxn ang="T7">
                <a:pos x="T2" y="T3"/>
              </a:cxn>
              <a:cxn ang="T8">
                <a:pos x="T4" y="T5"/>
              </a:cxn>
            </a:cxnLst>
            <a:rect l="T9" t="T10" r="T11" b="T12"/>
            <a:pathLst>
              <a:path w="590" h="499">
                <a:moveTo>
                  <a:pt x="0" y="499"/>
                </a:moveTo>
                <a:lnTo>
                  <a:pt x="0" y="0"/>
                </a:lnTo>
                <a:lnTo>
                  <a:pt x="590" y="0"/>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sp>
        <p:nvSpPr>
          <p:cNvPr id="14355" name="Rectangle 30"/>
          <p:cNvSpPr>
            <a:spLocks noChangeArrowheads="1"/>
          </p:cNvSpPr>
          <p:nvPr/>
        </p:nvSpPr>
        <p:spPr bwMode="auto">
          <a:xfrm>
            <a:off x="6918081" y="4628962"/>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56" name="Rectangle 31"/>
          <p:cNvSpPr>
            <a:spLocks noChangeArrowheads="1"/>
          </p:cNvSpPr>
          <p:nvPr/>
        </p:nvSpPr>
        <p:spPr bwMode="auto">
          <a:xfrm>
            <a:off x="6011008" y="3283670"/>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57" name="Freeform 32"/>
          <p:cNvSpPr>
            <a:spLocks/>
          </p:cNvSpPr>
          <p:nvPr/>
        </p:nvSpPr>
        <p:spPr bwMode="auto">
          <a:xfrm>
            <a:off x="5625636" y="3340820"/>
            <a:ext cx="376603" cy="2743200"/>
          </a:xfrm>
          <a:custGeom>
            <a:avLst/>
            <a:gdLst>
              <a:gd name="T0" fmla="*/ 2147483647 w 771"/>
              <a:gd name="T1" fmla="*/ 0 h 952"/>
              <a:gd name="T2" fmla="*/ 0 w 771"/>
              <a:gd name="T3" fmla="*/ 0 h 952"/>
              <a:gd name="T4" fmla="*/ 0 w 771"/>
              <a:gd name="T5" fmla="*/ 2147483647 h 952"/>
              <a:gd name="T6" fmla="*/ 0 60000 65536"/>
              <a:gd name="T7" fmla="*/ 0 60000 65536"/>
              <a:gd name="T8" fmla="*/ 0 60000 65536"/>
              <a:gd name="T9" fmla="*/ 0 w 771"/>
              <a:gd name="T10" fmla="*/ 0 h 952"/>
              <a:gd name="T11" fmla="*/ 771 w 771"/>
              <a:gd name="T12" fmla="*/ 952 h 952"/>
            </a:gdLst>
            <a:ahLst/>
            <a:cxnLst>
              <a:cxn ang="T6">
                <a:pos x="T0" y="T1"/>
              </a:cxn>
              <a:cxn ang="T7">
                <a:pos x="T2" y="T3"/>
              </a:cxn>
              <a:cxn ang="T8">
                <a:pos x="T4" y="T5"/>
              </a:cxn>
            </a:cxnLst>
            <a:rect l="T9" t="T10" r="T11" b="T12"/>
            <a:pathLst>
              <a:path w="771" h="952">
                <a:moveTo>
                  <a:pt x="771" y="0"/>
                </a:moveTo>
                <a:lnTo>
                  <a:pt x="0" y="0"/>
                </a:lnTo>
                <a:lnTo>
                  <a:pt x="0" y="952"/>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sp>
        <p:nvSpPr>
          <p:cNvPr id="14358" name="Rectangle 33"/>
          <p:cNvSpPr>
            <a:spLocks noChangeArrowheads="1"/>
          </p:cNvSpPr>
          <p:nvPr/>
        </p:nvSpPr>
        <p:spPr bwMode="auto">
          <a:xfrm>
            <a:off x="1884508" y="5104532"/>
            <a:ext cx="102577"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59" name="Rectangle 34"/>
          <p:cNvSpPr>
            <a:spLocks noChangeArrowheads="1"/>
          </p:cNvSpPr>
          <p:nvPr/>
        </p:nvSpPr>
        <p:spPr bwMode="auto">
          <a:xfrm>
            <a:off x="2312377" y="4191720"/>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60" name="Rectangle 35"/>
          <p:cNvSpPr>
            <a:spLocks noChangeArrowheads="1"/>
          </p:cNvSpPr>
          <p:nvPr/>
        </p:nvSpPr>
        <p:spPr bwMode="auto">
          <a:xfrm>
            <a:off x="3950677" y="3485282"/>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61" name="Rectangle 36"/>
          <p:cNvSpPr>
            <a:spLocks noChangeArrowheads="1"/>
          </p:cNvSpPr>
          <p:nvPr/>
        </p:nvSpPr>
        <p:spPr bwMode="auto">
          <a:xfrm>
            <a:off x="4067908" y="3712295"/>
            <a:ext cx="101112"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62" name="Rectangle 37"/>
          <p:cNvSpPr>
            <a:spLocks noChangeArrowheads="1"/>
          </p:cNvSpPr>
          <p:nvPr/>
        </p:nvSpPr>
        <p:spPr bwMode="auto">
          <a:xfrm>
            <a:off x="6211766" y="3221757"/>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63" name="Freeform 38"/>
          <p:cNvSpPr>
            <a:spLocks/>
          </p:cNvSpPr>
          <p:nvPr/>
        </p:nvSpPr>
        <p:spPr bwMode="auto">
          <a:xfrm flipH="1" flipV="1">
            <a:off x="6554688" y="1488220"/>
            <a:ext cx="452803" cy="1673225"/>
          </a:xfrm>
          <a:custGeom>
            <a:avLst/>
            <a:gdLst>
              <a:gd name="T0" fmla="*/ 2147483647 w 499"/>
              <a:gd name="T1" fmla="*/ 0 h 499"/>
              <a:gd name="T2" fmla="*/ 0 w 499"/>
              <a:gd name="T3" fmla="*/ 0 h 499"/>
              <a:gd name="T4" fmla="*/ 0 w 499"/>
              <a:gd name="T5" fmla="*/ 2147483647 h 499"/>
              <a:gd name="T6" fmla="*/ 0 60000 65536"/>
              <a:gd name="T7" fmla="*/ 0 60000 65536"/>
              <a:gd name="T8" fmla="*/ 0 60000 65536"/>
              <a:gd name="T9" fmla="*/ 0 w 499"/>
              <a:gd name="T10" fmla="*/ 0 h 499"/>
              <a:gd name="T11" fmla="*/ 499 w 499"/>
              <a:gd name="T12" fmla="*/ 499 h 499"/>
            </a:gdLst>
            <a:ahLst/>
            <a:cxnLst>
              <a:cxn ang="T6">
                <a:pos x="T0" y="T1"/>
              </a:cxn>
              <a:cxn ang="T7">
                <a:pos x="T2" y="T3"/>
              </a:cxn>
              <a:cxn ang="T8">
                <a:pos x="T4" y="T5"/>
              </a:cxn>
            </a:cxnLst>
            <a:rect l="T9" t="T10" r="T11" b="T12"/>
            <a:pathLst>
              <a:path w="499" h="499">
                <a:moveTo>
                  <a:pt x="499" y="0"/>
                </a:moveTo>
                <a:lnTo>
                  <a:pt x="0" y="0"/>
                </a:lnTo>
                <a:lnTo>
                  <a:pt x="0" y="499"/>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sp>
        <p:nvSpPr>
          <p:cNvPr id="14364" name="Rectangle 39"/>
          <p:cNvSpPr>
            <a:spLocks noChangeArrowheads="1"/>
          </p:cNvSpPr>
          <p:nvPr/>
        </p:nvSpPr>
        <p:spPr bwMode="auto">
          <a:xfrm>
            <a:off x="6084277" y="3412257"/>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65" name="Rectangle 40"/>
          <p:cNvSpPr>
            <a:spLocks noChangeArrowheads="1"/>
          </p:cNvSpPr>
          <p:nvPr/>
        </p:nvSpPr>
        <p:spPr bwMode="auto">
          <a:xfrm>
            <a:off x="6444762" y="3116982"/>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66" name="Freeform 41"/>
          <p:cNvSpPr>
            <a:spLocks/>
          </p:cNvSpPr>
          <p:nvPr/>
        </p:nvSpPr>
        <p:spPr bwMode="auto">
          <a:xfrm>
            <a:off x="1336454" y="1480270"/>
            <a:ext cx="378069" cy="2043112"/>
          </a:xfrm>
          <a:custGeom>
            <a:avLst/>
            <a:gdLst>
              <a:gd name="T0" fmla="*/ 2147483647 w 408"/>
              <a:gd name="T1" fmla="*/ 2147483647 h 1225"/>
              <a:gd name="T2" fmla="*/ 2147483647 w 408"/>
              <a:gd name="T3" fmla="*/ 2147483647 h 1225"/>
              <a:gd name="T4" fmla="*/ 0 w 408"/>
              <a:gd name="T5" fmla="*/ 2147483647 h 1225"/>
              <a:gd name="T6" fmla="*/ 0 w 408"/>
              <a:gd name="T7" fmla="*/ 0 h 1225"/>
              <a:gd name="T8" fmla="*/ 0 60000 65536"/>
              <a:gd name="T9" fmla="*/ 0 60000 65536"/>
              <a:gd name="T10" fmla="*/ 0 60000 65536"/>
              <a:gd name="T11" fmla="*/ 0 60000 65536"/>
              <a:gd name="T12" fmla="*/ 0 w 408"/>
              <a:gd name="T13" fmla="*/ 0 h 1225"/>
              <a:gd name="T14" fmla="*/ 408 w 408"/>
              <a:gd name="T15" fmla="*/ 1225 h 1225"/>
            </a:gdLst>
            <a:ahLst/>
            <a:cxnLst>
              <a:cxn ang="T8">
                <a:pos x="T0" y="T1"/>
              </a:cxn>
              <a:cxn ang="T9">
                <a:pos x="T2" y="T3"/>
              </a:cxn>
              <a:cxn ang="T10">
                <a:pos x="T4" y="T5"/>
              </a:cxn>
              <a:cxn ang="T11">
                <a:pos x="T6" y="T7"/>
              </a:cxn>
            </a:cxnLst>
            <a:rect l="T12" t="T13" r="T14" b="T15"/>
            <a:pathLst>
              <a:path w="408" h="1225">
                <a:moveTo>
                  <a:pt x="408" y="1225"/>
                </a:moveTo>
                <a:lnTo>
                  <a:pt x="408" y="907"/>
                </a:lnTo>
                <a:lnTo>
                  <a:pt x="0" y="907"/>
                </a:lnTo>
                <a:lnTo>
                  <a:pt x="0" y="0"/>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sp>
        <p:nvSpPr>
          <p:cNvPr id="14367" name="Line 43"/>
          <p:cNvSpPr>
            <a:spLocks noChangeShapeType="1"/>
          </p:cNvSpPr>
          <p:nvPr/>
        </p:nvSpPr>
        <p:spPr bwMode="auto">
          <a:xfrm>
            <a:off x="1286607" y="3910734"/>
            <a:ext cx="586" cy="1209038"/>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368" name="Line 44"/>
          <p:cNvSpPr>
            <a:spLocks noChangeShapeType="1"/>
          </p:cNvSpPr>
          <p:nvPr/>
        </p:nvSpPr>
        <p:spPr bwMode="auto">
          <a:xfrm flipV="1">
            <a:off x="593481" y="3915495"/>
            <a:ext cx="1094642" cy="0"/>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369" name="Line 45"/>
          <p:cNvSpPr>
            <a:spLocks noChangeShapeType="1"/>
          </p:cNvSpPr>
          <p:nvPr/>
        </p:nvSpPr>
        <p:spPr bwMode="auto">
          <a:xfrm flipV="1">
            <a:off x="659447" y="3336057"/>
            <a:ext cx="712177" cy="1588"/>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370" name="Freeform 46"/>
          <p:cNvSpPr>
            <a:spLocks/>
          </p:cNvSpPr>
          <p:nvPr/>
        </p:nvSpPr>
        <p:spPr bwMode="auto">
          <a:xfrm>
            <a:off x="663820" y="3124967"/>
            <a:ext cx="703385" cy="217487"/>
          </a:xfrm>
          <a:custGeom>
            <a:avLst/>
            <a:gdLst>
              <a:gd name="T0" fmla="*/ 0 w 408"/>
              <a:gd name="T1" fmla="*/ 0 h 136"/>
              <a:gd name="T2" fmla="*/ 2147483647 w 408"/>
              <a:gd name="T3" fmla="*/ 0 h 136"/>
              <a:gd name="T4" fmla="*/ 2147483647 w 408"/>
              <a:gd name="T5" fmla="*/ 2147483647 h 136"/>
              <a:gd name="T6" fmla="*/ 0 60000 65536"/>
              <a:gd name="T7" fmla="*/ 0 60000 65536"/>
              <a:gd name="T8" fmla="*/ 0 60000 65536"/>
              <a:gd name="T9" fmla="*/ 0 w 408"/>
              <a:gd name="T10" fmla="*/ 0 h 136"/>
              <a:gd name="T11" fmla="*/ 408 w 408"/>
              <a:gd name="T12" fmla="*/ 136 h 136"/>
            </a:gdLst>
            <a:ahLst/>
            <a:cxnLst>
              <a:cxn ang="T6">
                <a:pos x="T0" y="T1"/>
              </a:cxn>
              <a:cxn ang="T7">
                <a:pos x="T2" y="T3"/>
              </a:cxn>
              <a:cxn ang="T8">
                <a:pos x="T4" y="T5"/>
              </a:cxn>
            </a:cxnLst>
            <a:rect l="T9" t="T10" r="T11" b="T12"/>
            <a:pathLst>
              <a:path w="408" h="136">
                <a:moveTo>
                  <a:pt x="0" y="0"/>
                </a:moveTo>
                <a:lnTo>
                  <a:pt x="408" y="0"/>
                </a:lnTo>
                <a:lnTo>
                  <a:pt x="408" y="136"/>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sp>
        <p:nvSpPr>
          <p:cNvPr id="14371" name="Line 47"/>
          <p:cNvSpPr>
            <a:spLocks noChangeShapeType="1"/>
          </p:cNvSpPr>
          <p:nvPr/>
        </p:nvSpPr>
        <p:spPr bwMode="auto">
          <a:xfrm>
            <a:off x="423496" y="1480270"/>
            <a:ext cx="907073" cy="0"/>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372" name="Line 48"/>
          <p:cNvSpPr>
            <a:spLocks noChangeShapeType="1"/>
          </p:cNvSpPr>
          <p:nvPr/>
        </p:nvSpPr>
        <p:spPr bwMode="auto">
          <a:xfrm>
            <a:off x="238863" y="6232301"/>
            <a:ext cx="8616462" cy="0"/>
          </a:xfrm>
          <a:prstGeom prst="line">
            <a:avLst/>
          </a:prstGeom>
          <a:noFill/>
          <a:ln w="3175">
            <a:solidFill>
              <a:schemeClr val="hlink"/>
            </a:solidFill>
            <a:round/>
            <a:headEnd/>
            <a:tailEnd/>
          </a:ln>
        </p:spPr>
        <p:txBody>
          <a:bodyPr wrap="none" lIns="36000" tIns="36000" rIns="36000" bIns="36000" anchor="ctr"/>
          <a:lstStyle/>
          <a:p>
            <a:endParaRPr lang="en-AU" dirty="0"/>
          </a:p>
        </p:txBody>
      </p:sp>
      <p:sp>
        <p:nvSpPr>
          <p:cNvPr id="14373" name="Text Box 50"/>
          <p:cNvSpPr txBox="1">
            <a:spLocks noChangeArrowheads="1"/>
          </p:cNvSpPr>
          <p:nvPr/>
        </p:nvSpPr>
        <p:spPr bwMode="auto">
          <a:xfrm>
            <a:off x="1336725" y="1394971"/>
            <a:ext cx="871903" cy="1222375"/>
          </a:xfrm>
          <a:prstGeom prst="rect">
            <a:avLst/>
          </a:prstGeom>
          <a:noFill/>
          <a:ln w="3175">
            <a:noFill/>
            <a:miter lim="800000"/>
            <a:headEnd/>
            <a:tailEnd/>
          </a:ln>
        </p:spPr>
        <p:txBody>
          <a:bodyPr lIns="35997" tIns="35997" rIns="35997" bIns="35997"/>
          <a:lstStyle/>
          <a:p>
            <a:pPr marL="95250" indent="-95250" algn="l" eaLnBrk="0" hangingPunct="0">
              <a:spcBef>
                <a:spcPct val="0"/>
              </a:spcBef>
              <a:buClr>
                <a:srgbClr val="99CC00"/>
              </a:buClr>
              <a:buSzPct val="110000"/>
            </a:pPr>
            <a:r>
              <a:rPr lang="en-AU" sz="700" dirty="0">
                <a:solidFill>
                  <a:schemeClr val="tx1"/>
                </a:solidFill>
                <a:latin typeface="HelveticaNeue LT 65 Medium" pitchFamily="2" charset="0"/>
              </a:rPr>
              <a:t>Spain</a:t>
            </a:r>
          </a:p>
          <a:p>
            <a:pPr marL="95250" indent="-95250" algn="l" eaLnBrk="0" hangingPunct="0">
              <a:spcBef>
                <a:spcPct val="0"/>
              </a:spcBef>
              <a:buClr>
                <a:srgbClr val="92D050"/>
              </a:buClr>
              <a:buSzPct val="110000"/>
              <a:buFont typeface="Wingdings" pitchFamily="2" charset="2"/>
              <a:buChar char="n"/>
            </a:pPr>
            <a:r>
              <a:rPr lang="en-AU" sz="600" b="0" dirty="0">
                <a:solidFill>
                  <a:schemeClr val="tx1"/>
                </a:solidFill>
                <a:latin typeface="Arial" charset="0"/>
              </a:rPr>
              <a:t>Asset Energia </a:t>
            </a:r>
            <a:r>
              <a:rPr lang="en-AU" sz="600" b="0" dirty="0" smtClean="0">
                <a:solidFill>
                  <a:schemeClr val="tx1"/>
                </a:solidFill>
                <a:latin typeface="Arial" charset="0"/>
              </a:rPr>
              <a:t>Solar (MEIF Renewables)</a:t>
            </a:r>
            <a:endParaRPr lang="en-AU" sz="600" b="0" dirty="0">
              <a:solidFill>
                <a:schemeClr val="tx1"/>
              </a:solidFill>
              <a:latin typeface="Arial" charset="0"/>
            </a:endParaRPr>
          </a:p>
          <a:p>
            <a:pPr marL="95250" indent="-95250" algn="l" eaLnBrk="0" hangingPunct="0">
              <a:spcBef>
                <a:spcPct val="0"/>
              </a:spcBef>
              <a:buClr>
                <a:srgbClr val="92D050"/>
              </a:buClr>
              <a:buSzPct val="110000"/>
              <a:buFont typeface="Wingdings" pitchFamily="2" charset="2"/>
              <a:buChar char="n"/>
            </a:pPr>
            <a:r>
              <a:rPr lang="en-AU" sz="600" b="0" dirty="0">
                <a:solidFill>
                  <a:schemeClr val="tx1"/>
                </a:solidFill>
                <a:latin typeface="Arial" charset="0"/>
              </a:rPr>
              <a:t>Solpex Energia </a:t>
            </a:r>
            <a:r>
              <a:rPr lang="en-AU" sz="600" b="0" dirty="0" smtClean="0">
                <a:solidFill>
                  <a:schemeClr val="tx1"/>
                </a:solidFill>
                <a:latin typeface="Arial" charset="0"/>
              </a:rPr>
              <a:t>Solar (MEIF Renewables)</a:t>
            </a:r>
            <a:endParaRPr lang="en-AU" b="0" dirty="0">
              <a:solidFill>
                <a:schemeClr val="tx1"/>
              </a:solidFill>
            </a:endParaRPr>
          </a:p>
          <a:p>
            <a:pPr marL="95250" indent="-95250" algn="l" eaLnBrk="0" hangingPunct="0">
              <a:spcBef>
                <a:spcPct val="0"/>
              </a:spcBef>
              <a:buClr>
                <a:srgbClr val="996633"/>
              </a:buClr>
              <a:buSzPct val="110000"/>
              <a:buFont typeface="Wingdings" pitchFamily="2" charset="2"/>
              <a:buChar char="n"/>
            </a:pPr>
            <a:r>
              <a:rPr lang="en-AU" sz="600" b="0" dirty="0">
                <a:solidFill>
                  <a:schemeClr val="tx1"/>
                </a:solidFill>
                <a:latin typeface="Arial" charset="0"/>
              </a:rPr>
              <a:t>Itevelesa </a:t>
            </a:r>
          </a:p>
          <a:p>
            <a:pPr marL="95250" indent="-95250" algn="l" eaLnBrk="0" hangingPunct="0">
              <a:spcBef>
                <a:spcPct val="0"/>
              </a:spcBef>
              <a:buClr>
                <a:srgbClr val="996633"/>
              </a:buClr>
              <a:buSzPct val="110000"/>
            </a:pPr>
            <a:r>
              <a:rPr lang="en-AU" sz="600" b="0" dirty="0">
                <a:solidFill>
                  <a:schemeClr val="tx1"/>
                </a:solidFill>
                <a:latin typeface="Arial" charset="0"/>
              </a:rPr>
              <a:t>	(vehicle inspections)</a:t>
            </a:r>
          </a:p>
        </p:txBody>
      </p:sp>
      <p:sp>
        <p:nvSpPr>
          <p:cNvPr id="14374" name="Text Box 51"/>
          <p:cNvSpPr txBox="1">
            <a:spLocks noChangeArrowheads="1"/>
          </p:cNvSpPr>
          <p:nvPr/>
        </p:nvSpPr>
        <p:spPr bwMode="auto">
          <a:xfrm>
            <a:off x="2187531" y="1399736"/>
            <a:ext cx="1234206" cy="1177925"/>
          </a:xfrm>
          <a:prstGeom prst="rect">
            <a:avLst/>
          </a:prstGeom>
          <a:noFill/>
          <a:ln w="3175">
            <a:noFill/>
            <a:miter lim="800000"/>
            <a:headEnd/>
            <a:tailEnd/>
          </a:ln>
        </p:spPr>
        <p:txBody>
          <a:bodyPr lIns="35997" tIns="35997" rIns="35997" bIns="35997"/>
          <a:lstStyle/>
          <a:p>
            <a:pPr marL="95250" indent="-95250" algn="l" eaLnBrk="0" hangingPunct="0">
              <a:spcBef>
                <a:spcPct val="0"/>
              </a:spcBef>
              <a:buClr>
                <a:srgbClr val="99CC00"/>
              </a:buClr>
              <a:buSzPct val="110000"/>
            </a:pPr>
            <a:r>
              <a:rPr lang="en-AU" sz="700" dirty="0">
                <a:solidFill>
                  <a:schemeClr val="tx1"/>
                </a:solidFill>
                <a:latin typeface="HelveticaNeue LT 65 Medium" pitchFamily="2" charset="0"/>
              </a:rPr>
              <a:t>Czech Republic</a:t>
            </a:r>
          </a:p>
          <a:p>
            <a:pPr marL="95250" indent="-95250" algn="l" eaLnBrk="0" hangingPunct="0">
              <a:spcBef>
                <a:spcPct val="0"/>
              </a:spcBef>
              <a:buClr>
                <a:srgbClr val="969696"/>
              </a:buClr>
              <a:buSzPct val="110000"/>
              <a:buFont typeface="Wingdings" pitchFamily="2" charset="2"/>
              <a:buChar char="n"/>
            </a:pPr>
            <a:r>
              <a:rPr lang="en-AU" sz="600" b="0" dirty="0">
                <a:solidFill>
                  <a:schemeClr val="tx1"/>
                </a:solidFill>
                <a:latin typeface="Arial" charset="0"/>
              </a:rPr>
              <a:t>Ceske Radiokomunikace</a:t>
            </a:r>
            <a:endParaRPr lang="en-AU" sz="600" dirty="0">
              <a:solidFill>
                <a:schemeClr val="tx1"/>
              </a:solidFill>
              <a:latin typeface="Arial" charset="0"/>
            </a:endParaRPr>
          </a:p>
          <a:p>
            <a:pPr marL="95250" indent="-95250" algn="l" eaLnBrk="0" hangingPunct="0">
              <a:spcBef>
                <a:spcPct val="0"/>
              </a:spcBef>
              <a:buClr>
                <a:srgbClr val="99CC00"/>
              </a:buClr>
              <a:buSzPct val="110000"/>
            </a:pPr>
            <a:r>
              <a:rPr lang="en-AU" sz="700" dirty="0">
                <a:solidFill>
                  <a:schemeClr val="tx1"/>
                </a:solidFill>
                <a:latin typeface="HelveticaNeue LT 65 Medium" pitchFamily="2" charset="0"/>
              </a:rPr>
              <a:t>Poland</a:t>
            </a:r>
          </a:p>
          <a:p>
            <a:pPr marL="95250" indent="-95250" algn="l" eaLnBrk="0" hangingPunct="0">
              <a:spcBef>
                <a:spcPct val="0"/>
              </a:spcBef>
              <a:buClr>
                <a:srgbClr val="996633"/>
              </a:buClr>
              <a:buSzPct val="110000"/>
              <a:buFont typeface="Wingdings" pitchFamily="2" charset="2"/>
              <a:buChar char="n"/>
            </a:pPr>
            <a:r>
              <a:rPr lang="en-AU" sz="600" b="0" dirty="0">
                <a:solidFill>
                  <a:schemeClr val="tx1"/>
                </a:solidFill>
                <a:latin typeface="Arial" charset="0"/>
              </a:rPr>
              <a:t>DCT Gdansk (container terminal)</a:t>
            </a:r>
          </a:p>
          <a:p>
            <a:pPr marL="95250" indent="-95250" algn="l" eaLnBrk="0" hangingPunct="0">
              <a:spcBef>
                <a:spcPct val="0"/>
              </a:spcBef>
              <a:buClr>
                <a:srgbClr val="FF0000"/>
              </a:buClr>
              <a:buSzPct val="110000"/>
              <a:buFont typeface="Wingdings" pitchFamily="2" charset="2"/>
              <a:buChar char="n"/>
            </a:pPr>
            <a:r>
              <a:rPr lang="en-AU" sz="600" b="0" dirty="0">
                <a:solidFill>
                  <a:schemeClr val="tx1"/>
                </a:solidFill>
                <a:latin typeface="Arial" charset="0"/>
              </a:rPr>
              <a:t>TanQuid (tank storage business)</a:t>
            </a:r>
          </a:p>
          <a:p>
            <a:pPr marL="95250" indent="-95250" algn="l" eaLnBrk="0" hangingPunct="0">
              <a:spcBef>
                <a:spcPct val="0"/>
              </a:spcBef>
              <a:buClr>
                <a:srgbClr val="99CC00"/>
              </a:buClr>
              <a:buSzPct val="110000"/>
            </a:pPr>
            <a:r>
              <a:rPr lang="en-AU" sz="700" dirty="0">
                <a:solidFill>
                  <a:schemeClr val="tx1"/>
                </a:solidFill>
                <a:latin typeface="HelveticaNeue LT 65 Medium" pitchFamily="2" charset="0"/>
              </a:rPr>
              <a:t>Sweden</a:t>
            </a:r>
          </a:p>
          <a:p>
            <a:pPr marL="95250" indent="-95250" algn="l" eaLnBrk="0" hangingPunct="0">
              <a:spcBef>
                <a:spcPct val="0"/>
              </a:spcBef>
              <a:buClr>
                <a:srgbClr val="92D050"/>
              </a:buClr>
              <a:buSzPct val="110000"/>
              <a:buFont typeface="Wingdings" pitchFamily="2" charset="2"/>
              <a:buChar char="n"/>
            </a:pPr>
            <a:r>
              <a:rPr lang="en-AU" sz="600" b="0" dirty="0">
                <a:solidFill>
                  <a:schemeClr val="tx1"/>
                </a:solidFill>
                <a:latin typeface="Arial" charset="0"/>
              </a:rPr>
              <a:t>EPR Sweden </a:t>
            </a:r>
            <a:r>
              <a:rPr lang="en-AU" sz="600" b="0" dirty="0" smtClean="0">
                <a:solidFill>
                  <a:schemeClr val="tx1"/>
                </a:solidFill>
                <a:latin typeface="Arial" charset="0"/>
              </a:rPr>
              <a:t>(MEIF Renewables, wind farm)</a:t>
            </a:r>
            <a:endParaRPr lang="en-AU" sz="600" b="0" dirty="0">
              <a:solidFill>
                <a:schemeClr val="tx1"/>
              </a:solidFill>
              <a:latin typeface="Arial" charset="0"/>
            </a:endParaRPr>
          </a:p>
          <a:p>
            <a:pPr marL="95250" indent="-95250" algn="l" eaLnBrk="0" hangingPunct="0">
              <a:spcBef>
                <a:spcPct val="0"/>
              </a:spcBef>
              <a:buClr>
                <a:srgbClr val="00B0F0"/>
              </a:buClr>
              <a:buSzPct val="110000"/>
              <a:buFont typeface="Wingdings" pitchFamily="2" charset="2"/>
              <a:buChar char="n"/>
            </a:pPr>
            <a:r>
              <a:rPr lang="en-AU" sz="600" b="0" dirty="0">
                <a:solidFill>
                  <a:schemeClr val="tx1"/>
                </a:solidFill>
                <a:latin typeface="Arial" charset="0"/>
              </a:rPr>
              <a:t>Varmevarden</a:t>
            </a:r>
          </a:p>
          <a:p>
            <a:pPr marL="95250" indent="-95250" algn="l" eaLnBrk="0" hangingPunct="0">
              <a:spcBef>
                <a:spcPct val="0"/>
              </a:spcBef>
              <a:buClr>
                <a:schemeClr val="tx1"/>
              </a:buClr>
              <a:buSzPct val="110000"/>
              <a:buFont typeface="Wingdings" pitchFamily="2" charset="2"/>
              <a:buChar char="n"/>
            </a:pPr>
            <a:r>
              <a:rPr lang="en-AU" sz="600" b="0" dirty="0">
                <a:solidFill>
                  <a:schemeClr val="tx1"/>
                </a:solidFill>
                <a:latin typeface="Arial" charset="0"/>
              </a:rPr>
              <a:t>Arlanda Express</a:t>
            </a:r>
          </a:p>
          <a:p>
            <a:pPr marL="95250" indent="-95250" algn="l" eaLnBrk="0" hangingPunct="0">
              <a:spcBef>
                <a:spcPct val="0"/>
              </a:spcBef>
              <a:buClr>
                <a:srgbClr val="99CC00"/>
              </a:buClr>
              <a:buSzPct val="110000"/>
            </a:pPr>
            <a:r>
              <a:rPr lang="en-AU" sz="700" dirty="0">
                <a:solidFill>
                  <a:schemeClr val="tx1"/>
                </a:solidFill>
                <a:latin typeface="HelveticaNeue LT 65 Medium" pitchFamily="2" charset="0"/>
              </a:rPr>
              <a:t>Russia</a:t>
            </a:r>
          </a:p>
          <a:p>
            <a:pPr marL="95250" indent="-95250" algn="l" eaLnBrk="0" hangingPunct="0">
              <a:spcBef>
                <a:spcPct val="0"/>
              </a:spcBef>
              <a:buClr>
                <a:schemeClr val="tx1"/>
              </a:buClr>
              <a:buSzPct val="110000"/>
              <a:buFont typeface="Wingdings" pitchFamily="2" charset="2"/>
              <a:buChar char="n"/>
            </a:pPr>
            <a:r>
              <a:rPr lang="en-AU" sz="600" b="0" dirty="0">
                <a:solidFill>
                  <a:schemeClr val="tx1"/>
                </a:solidFill>
                <a:latin typeface="Arial" charset="0"/>
              </a:rPr>
              <a:t>Brunswick </a:t>
            </a:r>
            <a:r>
              <a:rPr lang="en-AU" sz="600" b="0" dirty="0" smtClean="0">
                <a:solidFill>
                  <a:schemeClr val="tx1"/>
                </a:solidFill>
                <a:latin typeface="Arial" charset="0"/>
              </a:rPr>
              <a:t>Rail</a:t>
            </a:r>
          </a:p>
          <a:p>
            <a:pPr marL="95250" indent="-95250" algn="l" eaLnBrk="0" hangingPunct="0">
              <a:spcBef>
                <a:spcPct val="0"/>
              </a:spcBef>
              <a:buClr>
                <a:srgbClr val="00B0F0"/>
              </a:buClr>
              <a:buSzPct val="110000"/>
              <a:buFont typeface="Wingdings" pitchFamily="2" charset="2"/>
              <a:buChar char="n"/>
            </a:pPr>
            <a:r>
              <a:rPr lang="en-AU" sz="600" b="0" dirty="0" smtClean="0">
                <a:solidFill>
                  <a:schemeClr val="tx1"/>
                </a:solidFill>
                <a:latin typeface="Arial" charset="0"/>
              </a:rPr>
              <a:t>GSR Energy Investments</a:t>
            </a:r>
          </a:p>
          <a:p>
            <a:pPr marL="95250" indent="-95250" algn="l" eaLnBrk="0" hangingPunct="0">
              <a:spcBef>
                <a:spcPct val="0"/>
              </a:spcBef>
              <a:buClr>
                <a:schemeClr val="bg2"/>
              </a:buClr>
              <a:buSzPct val="110000"/>
              <a:buFont typeface="Wingdings" pitchFamily="2" charset="2"/>
              <a:buChar char="n"/>
            </a:pPr>
            <a:r>
              <a:rPr lang="en-AU" sz="600" b="0" dirty="0" smtClean="0">
                <a:solidFill>
                  <a:schemeClr val="tx1"/>
                </a:solidFill>
                <a:latin typeface="Arial" charset="0"/>
              </a:rPr>
              <a:t>Russian Towers</a:t>
            </a:r>
          </a:p>
          <a:p>
            <a:pPr marL="95250" indent="-95250" algn="l" eaLnBrk="0" hangingPunct="0">
              <a:spcBef>
                <a:spcPct val="0"/>
              </a:spcBef>
              <a:buClr>
                <a:srgbClr val="FF0000"/>
              </a:buClr>
              <a:buSzPct val="110000"/>
              <a:buFont typeface="Wingdings" pitchFamily="2" charset="2"/>
              <a:buChar char="n"/>
            </a:pPr>
            <a:r>
              <a:rPr lang="en-AU" sz="600" b="0" dirty="0" smtClean="0">
                <a:solidFill>
                  <a:schemeClr val="tx1"/>
                </a:solidFill>
                <a:latin typeface="Arial" charset="0"/>
              </a:rPr>
              <a:t>OGK-5</a:t>
            </a:r>
            <a:endParaRPr lang="en-AU" sz="600" b="0" dirty="0">
              <a:solidFill>
                <a:schemeClr val="tx1"/>
              </a:solidFill>
              <a:latin typeface="Arial" charset="0"/>
            </a:endParaRPr>
          </a:p>
          <a:p>
            <a:pPr marL="95250" indent="-95250" algn="l" eaLnBrk="0" hangingPunct="0">
              <a:spcBef>
                <a:spcPct val="0"/>
              </a:spcBef>
              <a:buClr>
                <a:srgbClr val="99CC00"/>
              </a:buClr>
              <a:buSzPct val="110000"/>
            </a:pPr>
            <a:endParaRPr lang="en-AU" sz="700" dirty="0">
              <a:solidFill>
                <a:schemeClr val="tx1"/>
              </a:solidFill>
              <a:latin typeface="HelveticaNeue LT 65 Medium" pitchFamily="2" charset="0"/>
            </a:endParaRPr>
          </a:p>
          <a:p>
            <a:pPr marL="95250" indent="-95250" algn="l" eaLnBrk="0" hangingPunct="0">
              <a:spcBef>
                <a:spcPct val="0"/>
              </a:spcBef>
              <a:buClr>
                <a:srgbClr val="99CC00"/>
              </a:buClr>
              <a:buSzPct val="110000"/>
            </a:pPr>
            <a:endParaRPr lang="en-AU" sz="700" dirty="0">
              <a:solidFill>
                <a:schemeClr val="tx1"/>
              </a:solidFill>
              <a:latin typeface="HelveticaNeue LT 65 Medium" pitchFamily="2" charset="0"/>
            </a:endParaRPr>
          </a:p>
        </p:txBody>
      </p:sp>
      <p:sp>
        <p:nvSpPr>
          <p:cNvPr id="14375" name="Rectangle 53"/>
          <p:cNvSpPr>
            <a:spLocks noChangeArrowheads="1"/>
          </p:cNvSpPr>
          <p:nvPr/>
        </p:nvSpPr>
        <p:spPr bwMode="auto">
          <a:xfrm>
            <a:off x="1444869" y="4394920"/>
            <a:ext cx="101112"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76" name="Freeform 54"/>
          <p:cNvSpPr>
            <a:spLocks/>
          </p:cNvSpPr>
          <p:nvPr/>
        </p:nvSpPr>
        <p:spPr bwMode="auto">
          <a:xfrm flipH="1">
            <a:off x="2407627" y="4237777"/>
            <a:ext cx="105508" cy="1508125"/>
          </a:xfrm>
          <a:custGeom>
            <a:avLst/>
            <a:gdLst>
              <a:gd name="T0" fmla="*/ 2147483647 w 182"/>
              <a:gd name="T1" fmla="*/ 0 h 182"/>
              <a:gd name="T2" fmla="*/ 0 w 182"/>
              <a:gd name="T3" fmla="*/ 0 h 182"/>
              <a:gd name="T4" fmla="*/ 0 w 182"/>
              <a:gd name="T5" fmla="*/ 2147483647 h 182"/>
              <a:gd name="T6" fmla="*/ 0 w 182"/>
              <a:gd name="T7" fmla="*/ 2147483647 h 182"/>
              <a:gd name="T8" fmla="*/ 0 60000 65536"/>
              <a:gd name="T9" fmla="*/ 0 60000 65536"/>
              <a:gd name="T10" fmla="*/ 0 60000 65536"/>
              <a:gd name="T11" fmla="*/ 0 60000 65536"/>
              <a:gd name="T12" fmla="*/ 0 w 182"/>
              <a:gd name="T13" fmla="*/ 0 h 182"/>
              <a:gd name="T14" fmla="*/ 182 w 182"/>
              <a:gd name="T15" fmla="*/ 182 h 182"/>
            </a:gdLst>
            <a:ahLst/>
            <a:cxnLst>
              <a:cxn ang="T8">
                <a:pos x="T0" y="T1"/>
              </a:cxn>
              <a:cxn ang="T9">
                <a:pos x="T2" y="T3"/>
              </a:cxn>
              <a:cxn ang="T10">
                <a:pos x="T4" y="T5"/>
              </a:cxn>
              <a:cxn ang="T11">
                <a:pos x="T6" y="T7"/>
              </a:cxn>
            </a:cxnLst>
            <a:rect l="T12" t="T13" r="T14" b="T15"/>
            <a:pathLst>
              <a:path w="182" h="182">
                <a:moveTo>
                  <a:pt x="182" y="0"/>
                </a:moveTo>
                <a:lnTo>
                  <a:pt x="0" y="0"/>
                </a:lnTo>
                <a:lnTo>
                  <a:pt x="0" y="182"/>
                </a:lnTo>
                <a:lnTo>
                  <a:pt x="0" y="136"/>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sp>
        <p:nvSpPr>
          <p:cNvPr id="14377" name="Freeform 55"/>
          <p:cNvSpPr>
            <a:spLocks/>
          </p:cNvSpPr>
          <p:nvPr/>
        </p:nvSpPr>
        <p:spPr bwMode="auto">
          <a:xfrm>
            <a:off x="3390317" y="1483445"/>
            <a:ext cx="609015" cy="2000250"/>
          </a:xfrm>
          <a:custGeom>
            <a:avLst/>
            <a:gdLst>
              <a:gd name="T0" fmla="*/ 0 w 544"/>
              <a:gd name="T1" fmla="*/ 0 h 1361"/>
              <a:gd name="T2" fmla="*/ 0 w 544"/>
              <a:gd name="T3" fmla="*/ 2147483647 h 1361"/>
              <a:gd name="T4" fmla="*/ 2147483647 w 544"/>
              <a:gd name="T5" fmla="*/ 2147483647 h 1361"/>
              <a:gd name="T6" fmla="*/ 2147483647 w 544"/>
              <a:gd name="T7" fmla="*/ 2147483647 h 1361"/>
              <a:gd name="T8" fmla="*/ 0 60000 65536"/>
              <a:gd name="T9" fmla="*/ 0 60000 65536"/>
              <a:gd name="T10" fmla="*/ 0 60000 65536"/>
              <a:gd name="T11" fmla="*/ 0 60000 65536"/>
              <a:gd name="T12" fmla="*/ 0 w 544"/>
              <a:gd name="T13" fmla="*/ 0 h 1361"/>
              <a:gd name="T14" fmla="*/ 544 w 544"/>
              <a:gd name="T15" fmla="*/ 1361 h 1361"/>
            </a:gdLst>
            <a:ahLst/>
            <a:cxnLst>
              <a:cxn ang="T8">
                <a:pos x="T0" y="T1"/>
              </a:cxn>
              <a:cxn ang="T9">
                <a:pos x="T2" y="T3"/>
              </a:cxn>
              <a:cxn ang="T10">
                <a:pos x="T4" y="T5"/>
              </a:cxn>
              <a:cxn ang="T11">
                <a:pos x="T6" y="T7"/>
              </a:cxn>
            </a:cxnLst>
            <a:rect l="T12" t="T13" r="T14" b="T15"/>
            <a:pathLst>
              <a:path w="544" h="1361">
                <a:moveTo>
                  <a:pt x="0" y="0"/>
                </a:moveTo>
                <a:lnTo>
                  <a:pt x="0" y="953"/>
                </a:lnTo>
                <a:lnTo>
                  <a:pt x="544" y="953"/>
                </a:lnTo>
                <a:lnTo>
                  <a:pt x="544" y="1361"/>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sp>
        <p:nvSpPr>
          <p:cNvPr id="14378" name="Freeform 56"/>
          <p:cNvSpPr>
            <a:spLocks/>
          </p:cNvSpPr>
          <p:nvPr/>
        </p:nvSpPr>
        <p:spPr bwMode="auto">
          <a:xfrm>
            <a:off x="4114801" y="1480270"/>
            <a:ext cx="467458" cy="2228850"/>
          </a:xfrm>
          <a:custGeom>
            <a:avLst/>
            <a:gdLst>
              <a:gd name="T0" fmla="*/ 2147483647 w 108"/>
              <a:gd name="T1" fmla="*/ 0 h 1377"/>
              <a:gd name="T2" fmla="*/ 2147483647 w 108"/>
              <a:gd name="T3" fmla="*/ 2147483647 h 1377"/>
              <a:gd name="T4" fmla="*/ 0 w 108"/>
              <a:gd name="T5" fmla="*/ 2147483647 h 1377"/>
              <a:gd name="T6" fmla="*/ 0 w 108"/>
              <a:gd name="T7" fmla="*/ 2147483647 h 1377"/>
              <a:gd name="T8" fmla="*/ 0 60000 65536"/>
              <a:gd name="T9" fmla="*/ 0 60000 65536"/>
              <a:gd name="T10" fmla="*/ 0 60000 65536"/>
              <a:gd name="T11" fmla="*/ 0 60000 65536"/>
              <a:gd name="T12" fmla="*/ 0 w 108"/>
              <a:gd name="T13" fmla="*/ 0 h 1377"/>
              <a:gd name="T14" fmla="*/ 108 w 108"/>
              <a:gd name="T15" fmla="*/ 1377 h 1377"/>
            </a:gdLst>
            <a:ahLst/>
            <a:cxnLst>
              <a:cxn ang="T8">
                <a:pos x="T0" y="T1"/>
              </a:cxn>
              <a:cxn ang="T9">
                <a:pos x="T2" y="T3"/>
              </a:cxn>
              <a:cxn ang="T10">
                <a:pos x="T4" y="T5"/>
              </a:cxn>
              <a:cxn ang="T11">
                <a:pos x="T6" y="T7"/>
              </a:cxn>
            </a:cxnLst>
            <a:rect l="T12" t="T13" r="T14" b="T15"/>
            <a:pathLst>
              <a:path w="108" h="1377">
                <a:moveTo>
                  <a:pt x="108" y="0"/>
                </a:moveTo>
                <a:lnTo>
                  <a:pt x="108" y="861"/>
                </a:lnTo>
                <a:lnTo>
                  <a:pt x="0" y="861"/>
                </a:lnTo>
                <a:lnTo>
                  <a:pt x="0" y="1377"/>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sp>
        <p:nvSpPr>
          <p:cNvPr id="14379" name="Line 57"/>
          <p:cNvSpPr>
            <a:spLocks noChangeShapeType="1"/>
          </p:cNvSpPr>
          <p:nvPr/>
        </p:nvSpPr>
        <p:spPr bwMode="auto">
          <a:xfrm>
            <a:off x="1458058" y="5152157"/>
            <a:ext cx="420565" cy="0"/>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380" name="Text Box 58"/>
          <p:cNvSpPr txBox="1">
            <a:spLocks noChangeArrowheads="1"/>
          </p:cNvSpPr>
          <p:nvPr/>
        </p:nvSpPr>
        <p:spPr bwMode="auto">
          <a:xfrm>
            <a:off x="7482277" y="5145850"/>
            <a:ext cx="1323243" cy="498475"/>
          </a:xfrm>
          <a:prstGeom prst="rect">
            <a:avLst/>
          </a:prstGeom>
          <a:noFill/>
          <a:ln w="3175">
            <a:noFill/>
            <a:miter lim="800000"/>
            <a:headEnd/>
            <a:tailEnd/>
          </a:ln>
        </p:spPr>
        <p:txBody>
          <a:bodyPr lIns="35997" tIns="35997" rIns="35997" bIns="35997"/>
          <a:lstStyle/>
          <a:p>
            <a:pPr marL="95250" indent="-95250" algn="l" eaLnBrk="0" hangingPunct="0">
              <a:spcBef>
                <a:spcPct val="0"/>
              </a:spcBef>
              <a:buClr>
                <a:srgbClr val="CBCBCB"/>
              </a:buClr>
              <a:buSzPct val="50000"/>
            </a:pPr>
            <a:r>
              <a:rPr lang="en-AU" sz="700" dirty="0">
                <a:solidFill>
                  <a:schemeClr val="tx1"/>
                </a:solidFill>
                <a:latin typeface="HelveticaNeue LT 65 Medium" pitchFamily="2" charset="0"/>
              </a:rPr>
              <a:t>New Zealand</a:t>
            </a:r>
          </a:p>
          <a:p>
            <a:pPr marL="95250" indent="-95250" algn="l" eaLnBrk="0" hangingPunct="0">
              <a:spcBef>
                <a:spcPct val="0"/>
              </a:spcBef>
              <a:buClr>
                <a:srgbClr val="FF9900"/>
              </a:buClr>
              <a:buSzPct val="110000"/>
              <a:buFont typeface="Wingdings" pitchFamily="2" charset="2"/>
              <a:buChar char="n"/>
            </a:pPr>
            <a:r>
              <a:rPr lang="en-AU" sz="600" b="0" dirty="0" smtClean="0">
                <a:solidFill>
                  <a:schemeClr val="tx1"/>
                </a:solidFill>
                <a:latin typeface="Arial" charset="0"/>
              </a:rPr>
              <a:t>Retirement </a:t>
            </a:r>
            <a:r>
              <a:rPr lang="en-AU" sz="600" b="0" dirty="0">
                <a:solidFill>
                  <a:schemeClr val="tx1"/>
                </a:solidFill>
                <a:latin typeface="Arial" charset="0"/>
              </a:rPr>
              <a:t>Care New </a:t>
            </a:r>
            <a:r>
              <a:rPr lang="en-AU" sz="600" b="0" dirty="0" smtClean="0">
                <a:solidFill>
                  <a:schemeClr val="tx1"/>
                </a:solidFill>
                <a:latin typeface="Arial" charset="0"/>
              </a:rPr>
              <a:t>Zealand</a:t>
            </a:r>
            <a:endParaRPr lang="en-AU" sz="600" b="0" baseline="30000" dirty="0">
              <a:solidFill>
                <a:schemeClr val="tx1"/>
              </a:solidFill>
              <a:latin typeface="Arial" charset="0"/>
            </a:endParaRPr>
          </a:p>
        </p:txBody>
      </p:sp>
      <p:sp>
        <p:nvSpPr>
          <p:cNvPr id="14381" name="Text Box 59"/>
          <p:cNvSpPr txBox="1">
            <a:spLocks noChangeArrowheads="1"/>
          </p:cNvSpPr>
          <p:nvPr/>
        </p:nvSpPr>
        <p:spPr bwMode="auto">
          <a:xfrm>
            <a:off x="7496912" y="1394237"/>
            <a:ext cx="1635369" cy="354012"/>
          </a:xfrm>
          <a:prstGeom prst="rect">
            <a:avLst/>
          </a:prstGeom>
          <a:noFill/>
          <a:ln w="3175">
            <a:noFill/>
            <a:miter lim="800000"/>
            <a:headEnd/>
            <a:tailEnd/>
          </a:ln>
        </p:spPr>
        <p:txBody>
          <a:bodyPr lIns="35997" tIns="35997" rIns="35997" bIns="35997"/>
          <a:lstStyle/>
          <a:p>
            <a:pPr marL="95250" indent="-95250" algn="l" eaLnBrk="0" hangingPunct="0">
              <a:spcBef>
                <a:spcPct val="0"/>
              </a:spcBef>
              <a:buClr>
                <a:schemeClr val="tx2"/>
              </a:buClr>
              <a:buSzPct val="110000"/>
              <a:tabLst>
                <a:tab pos="88900" algn="l"/>
              </a:tabLst>
            </a:pPr>
            <a:r>
              <a:rPr lang="en-AU" sz="700" dirty="0">
                <a:solidFill>
                  <a:schemeClr val="tx1"/>
                </a:solidFill>
                <a:latin typeface="HelveticaNeue LT 65 Medium" pitchFamily="2" charset="0"/>
              </a:rPr>
              <a:t>Japan</a:t>
            </a:r>
          </a:p>
          <a:p>
            <a:pPr marL="95250" indent="-95250" algn="l" eaLnBrk="0" hangingPunct="0">
              <a:spcBef>
                <a:spcPct val="0"/>
              </a:spcBef>
              <a:buClr>
                <a:srgbClr val="339966"/>
              </a:buClr>
              <a:buSzPct val="110000"/>
              <a:buFont typeface="Wingdings" pitchFamily="2" charset="2"/>
              <a:buChar char="n"/>
              <a:tabLst>
                <a:tab pos="88900" algn="l"/>
              </a:tabLst>
            </a:pPr>
            <a:r>
              <a:rPr lang="en-AU" sz="600" b="0" dirty="0">
                <a:solidFill>
                  <a:schemeClr val="tx1"/>
                </a:solidFill>
                <a:latin typeface="Arial" charset="0"/>
              </a:rPr>
              <a:t>Hanjin Pacific Corporation (Tokyo, </a:t>
            </a:r>
          </a:p>
          <a:p>
            <a:pPr marL="95250" indent="-95250" algn="l" eaLnBrk="0" hangingPunct="0">
              <a:spcBef>
                <a:spcPct val="0"/>
              </a:spcBef>
              <a:buClr>
                <a:srgbClr val="339966"/>
              </a:buClr>
              <a:buSzPct val="110000"/>
              <a:tabLst>
                <a:tab pos="88900" algn="l"/>
              </a:tabLst>
            </a:pPr>
            <a:r>
              <a:rPr lang="en-AU" sz="600" b="0" dirty="0">
                <a:solidFill>
                  <a:schemeClr val="tx1"/>
                </a:solidFill>
                <a:latin typeface="Arial" charset="0"/>
              </a:rPr>
              <a:t>	Osaka)</a:t>
            </a:r>
          </a:p>
        </p:txBody>
      </p:sp>
      <p:sp>
        <p:nvSpPr>
          <p:cNvPr id="14382" name="Text Box 61"/>
          <p:cNvSpPr txBox="1">
            <a:spLocks noChangeArrowheads="1"/>
          </p:cNvSpPr>
          <p:nvPr/>
        </p:nvSpPr>
        <p:spPr bwMode="auto">
          <a:xfrm>
            <a:off x="2521928" y="5342657"/>
            <a:ext cx="1150326" cy="514350"/>
          </a:xfrm>
          <a:prstGeom prst="rect">
            <a:avLst/>
          </a:prstGeom>
          <a:noFill/>
          <a:ln w="3175">
            <a:noFill/>
            <a:miter lim="800000"/>
            <a:headEnd/>
            <a:tailEnd/>
          </a:ln>
        </p:spPr>
        <p:txBody>
          <a:bodyPr lIns="35997" tIns="35997" rIns="35997" bIns="35997"/>
          <a:lstStyle/>
          <a:p>
            <a:pPr algn="l" eaLnBrk="0" hangingPunct="0">
              <a:spcBef>
                <a:spcPct val="0"/>
              </a:spcBef>
              <a:buClr>
                <a:srgbClr val="99CC00"/>
              </a:buClr>
              <a:buSzPct val="110000"/>
            </a:pPr>
            <a:r>
              <a:rPr lang="en-AU" sz="700" dirty="0">
                <a:solidFill>
                  <a:schemeClr val="tx1"/>
                </a:solidFill>
                <a:latin typeface="HelveticaNeue LT 65 Medium" pitchFamily="2" charset="0"/>
              </a:rPr>
              <a:t>United Arab </a:t>
            </a:r>
            <a:r>
              <a:rPr lang="en-AU" sz="700" dirty="0" smtClean="0">
                <a:solidFill>
                  <a:schemeClr val="tx1"/>
                </a:solidFill>
                <a:latin typeface="HelveticaNeue LT 65 Medium" pitchFamily="2" charset="0"/>
              </a:rPr>
              <a:t>Emirates</a:t>
            </a:r>
            <a:endParaRPr lang="en-AU" sz="600" b="0" dirty="0" smtClean="0">
              <a:solidFill>
                <a:schemeClr val="tx1"/>
              </a:solidFill>
              <a:latin typeface="Arial" charset="0"/>
            </a:endParaRPr>
          </a:p>
          <a:p>
            <a:pPr algn="l" eaLnBrk="0" hangingPunct="0">
              <a:spcBef>
                <a:spcPct val="0"/>
              </a:spcBef>
              <a:buClr>
                <a:schemeClr val="accent6"/>
              </a:buClr>
              <a:buSzPct val="110000"/>
              <a:buFont typeface="Wingdings" pitchFamily="2" charset="2"/>
              <a:buChar char="n"/>
            </a:pPr>
            <a:r>
              <a:rPr lang="en-AU" sz="600" b="0" dirty="0" smtClean="0">
                <a:solidFill>
                  <a:schemeClr val="tx1"/>
                </a:solidFill>
                <a:latin typeface="Arial" charset="0"/>
              </a:rPr>
              <a:t> ICAD Effluent Treatment Plant</a:t>
            </a:r>
          </a:p>
          <a:p>
            <a:pPr algn="l" eaLnBrk="0" hangingPunct="0">
              <a:spcBef>
                <a:spcPct val="0"/>
              </a:spcBef>
              <a:buClr>
                <a:srgbClr val="FF9900"/>
              </a:buClr>
              <a:buSzPct val="110000"/>
              <a:buFont typeface="Wingdings" pitchFamily="2" charset="2"/>
              <a:buChar char="n"/>
            </a:pPr>
            <a:r>
              <a:rPr lang="en-AU" sz="600" b="0" dirty="0" smtClean="0">
                <a:solidFill>
                  <a:schemeClr val="tx1"/>
                </a:solidFill>
                <a:latin typeface="Arial" charset="0"/>
              </a:rPr>
              <a:t> Al Ain Industrial City</a:t>
            </a:r>
          </a:p>
          <a:p>
            <a:pPr algn="l" eaLnBrk="0" hangingPunct="0">
              <a:spcBef>
                <a:spcPct val="0"/>
              </a:spcBef>
              <a:buClr>
                <a:srgbClr val="FF9900"/>
              </a:buClr>
              <a:buSzPct val="110000"/>
              <a:buFont typeface="Wingdings" pitchFamily="2" charset="2"/>
              <a:buChar char="n"/>
            </a:pPr>
            <a:r>
              <a:rPr lang="en-AU" sz="600" b="0" dirty="0" smtClean="0">
                <a:solidFill>
                  <a:schemeClr val="tx1"/>
                </a:solidFill>
                <a:latin typeface="Arial" charset="0"/>
              </a:rPr>
              <a:t> Industrial City of Abu Dhabi</a:t>
            </a:r>
            <a:endParaRPr lang="en-AU" sz="600" b="0" dirty="0">
              <a:solidFill>
                <a:schemeClr val="tx1"/>
              </a:solidFill>
              <a:latin typeface="Arial" charset="0"/>
            </a:endParaRPr>
          </a:p>
        </p:txBody>
      </p:sp>
      <p:sp>
        <p:nvSpPr>
          <p:cNvPr id="14383" name="Text Box 63"/>
          <p:cNvSpPr txBox="1">
            <a:spLocks noChangeArrowheads="1"/>
          </p:cNvSpPr>
          <p:nvPr/>
        </p:nvSpPr>
        <p:spPr bwMode="auto">
          <a:xfrm>
            <a:off x="4796866" y="5314949"/>
            <a:ext cx="892420" cy="431800"/>
          </a:xfrm>
          <a:prstGeom prst="rect">
            <a:avLst/>
          </a:prstGeom>
          <a:noFill/>
          <a:ln w="3175">
            <a:noFill/>
            <a:miter lim="800000"/>
            <a:headEnd/>
            <a:tailEnd/>
          </a:ln>
        </p:spPr>
        <p:txBody>
          <a:bodyPr lIns="35997" tIns="35997" rIns="35997" bIns="35997"/>
          <a:lstStyle/>
          <a:p>
            <a:pPr marL="85725" indent="-85725" algn="l" eaLnBrk="0" hangingPunct="0">
              <a:spcBef>
                <a:spcPct val="0"/>
              </a:spcBef>
              <a:buClr>
                <a:srgbClr val="99CC00"/>
              </a:buClr>
              <a:buSzPct val="110000"/>
            </a:pPr>
            <a:r>
              <a:rPr lang="en-AU" sz="700" dirty="0">
                <a:solidFill>
                  <a:schemeClr val="tx1"/>
                </a:solidFill>
                <a:latin typeface="HelveticaNeue LT 65 Medium" pitchFamily="2" charset="0"/>
              </a:rPr>
              <a:t>Puerto Rico (USA)</a:t>
            </a:r>
          </a:p>
          <a:p>
            <a:pPr marL="85725" indent="-85725" algn="l" eaLnBrk="0" hangingPunct="0">
              <a:spcBef>
                <a:spcPct val="0"/>
              </a:spcBef>
              <a:buClr>
                <a:srgbClr val="969696"/>
              </a:buClr>
              <a:buSzPct val="110000"/>
              <a:buFont typeface="Wingdings" pitchFamily="2" charset="2"/>
              <a:buChar char="n"/>
            </a:pPr>
            <a:r>
              <a:rPr lang="en-AU" sz="600" b="0" dirty="0">
                <a:solidFill>
                  <a:schemeClr val="tx1"/>
                </a:solidFill>
                <a:latin typeface="Arial" charset="0"/>
              </a:rPr>
              <a:t>Global Tower Partners</a:t>
            </a:r>
          </a:p>
        </p:txBody>
      </p:sp>
      <p:sp>
        <p:nvSpPr>
          <p:cNvPr id="14384" name="Rectangle 64"/>
          <p:cNvSpPr>
            <a:spLocks noChangeArrowheads="1"/>
          </p:cNvSpPr>
          <p:nvPr/>
        </p:nvSpPr>
        <p:spPr bwMode="auto">
          <a:xfrm>
            <a:off x="4470889" y="4009157"/>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85" name="Freeform 66"/>
          <p:cNvSpPr>
            <a:spLocks/>
          </p:cNvSpPr>
          <p:nvPr/>
        </p:nvSpPr>
        <p:spPr bwMode="auto">
          <a:xfrm>
            <a:off x="1460994" y="4499742"/>
            <a:ext cx="69301" cy="1611233"/>
          </a:xfrm>
          <a:custGeom>
            <a:avLst/>
            <a:gdLst>
              <a:gd name="T0" fmla="*/ 2147483647 w 182"/>
              <a:gd name="T1" fmla="*/ 0 h 182"/>
              <a:gd name="T2" fmla="*/ 0 w 182"/>
              <a:gd name="T3" fmla="*/ 0 h 182"/>
              <a:gd name="T4" fmla="*/ 0 w 182"/>
              <a:gd name="T5" fmla="*/ 2147483647 h 182"/>
              <a:gd name="T6" fmla="*/ 0 w 182"/>
              <a:gd name="T7" fmla="*/ 2147483647 h 182"/>
              <a:gd name="T8" fmla="*/ 0 60000 65536"/>
              <a:gd name="T9" fmla="*/ 0 60000 65536"/>
              <a:gd name="T10" fmla="*/ 0 60000 65536"/>
              <a:gd name="T11" fmla="*/ 0 60000 65536"/>
              <a:gd name="T12" fmla="*/ 0 w 182"/>
              <a:gd name="T13" fmla="*/ 0 h 182"/>
              <a:gd name="T14" fmla="*/ 182 w 182"/>
              <a:gd name="T15" fmla="*/ 182 h 182"/>
            </a:gdLst>
            <a:ahLst/>
            <a:cxnLst>
              <a:cxn ang="T8">
                <a:pos x="T0" y="T1"/>
              </a:cxn>
              <a:cxn ang="T9">
                <a:pos x="T2" y="T3"/>
              </a:cxn>
              <a:cxn ang="T10">
                <a:pos x="T4" y="T5"/>
              </a:cxn>
              <a:cxn ang="T11">
                <a:pos x="T6" y="T7"/>
              </a:cxn>
            </a:cxnLst>
            <a:rect l="T12" t="T13" r="T14" b="T15"/>
            <a:pathLst>
              <a:path w="182" h="182">
                <a:moveTo>
                  <a:pt x="182" y="0"/>
                </a:moveTo>
                <a:lnTo>
                  <a:pt x="0" y="0"/>
                </a:lnTo>
                <a:lnTo>
                  <a:pt x="0" y="182"/>
                </a:lnTo>
                <a:lnTo>
                  <a:pt x="0" y="136"/>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sp>
        <p:nvSpPr>
          <p:cNvPr id="14386" name="Freeform 67"/>
          <p:cNvSpPr>
            <a:spLocks/>
          </p:cNvSpPr>
          <p:nvPr/>
        </p:nvSpPr>
        <p:spPr bwMode="auto">
          <a:xfrm flipV="1">
            <a:off x="6973768" y="4747117"/>
            <a:ext cx="473319" cy="481735"/>
          </a:xfrm>
          <a:custGeom>
            <a:avLst/>
            <a:gdLst>
              <a:gd name="T0" fmla="*/ 0 w 590"/>
              <a:gd name="T1" fmla="*/ 2147483647 h 499"/>
              <a:gd name="T2" fmla="*/ 0 w 590"/>
              <a:gd name="T3" fmla="*/ 0 h 499"/>
              <a:gd name="T4" fmla="*/ 2147483647 w 590"/>
              <a:gd name="T5" fmla="*/ 0 h 499"/>
              <a:gd name="T6" fmla="*/ 0 60000 65536"/>
              <a:gd name="T7" fmla="*/ 0 60000 65536"/>
              <a:gd name="T8" fmla="*/ 0 60000 65536"/>
              <a:gd name="T9" fmla="*/ 0 w 590"/>
              <a:gd name="T10" fmla="*/ 0 h 499"/>
              <a:gd name="T11" fmla="*/ 590 w 590"/>
              <a:gd name="T12" fmla="*/ 499 h 499"/>
            </a:gdLst>
            <a:ahLst/>
            <a:cxnLst>
              <a:cxn ang="T6">
                <a:pos x="T0" y="T1"/>
              </a:cxn>
              <a:cxn ang="T7">
                <a:pos x="T2" y="T3"/>
              </a:cxn>
              <a:cxn ang="T8">
                <a:pos x="T4" y="T5"/>
              </a:cxn>
            </a:cxnLst>
            <a:rect l="T9" t="T10" r="T11" b="T12"/>
            <a:pathLst>
              <a:path w="590" h="499">
                <a:moveTo>
                  <a:pt x="0" y="499"/>
                </a:moveTo>
                <a:lnTo>
                  <a:pt x="0" y="0"/>
                </a:lnTo>
                <a:lnTo>
                  <a:pt x="590" y="0"/>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sp>
        <p:nvSpPr>
          <p:cNvPr id="14387" name="Line 68"/>
          <p:cNvSpPr>
            <a:spLocks noChangeShapeType="1"/>
          </p:cNvSpPr>
          <p:nvPr/>
        </p:nvSpPr>
        <p:spPr bwMode="auto">
          <a:xfrm flipV="1">
            <a:off x="7013331" y="1497928"/>
            <a:ext cx="438150" cy="0"/>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388" name="Freeform 69"/>
          <p:cNvSpPr>
            <a:spLocks/>
          </p:cNvSpPr>
          <p:nvPr/>
        </p:nvSpPr>
        <p:spPr bwMode="auto">
          <a:xfrm flipH="1" flipV="1">
            <a:off x="6328997" y="2002570"/>
            <a:ext cx="885092" cy="1268413"/>
          </a:xfrm>
          <a:custGeom>
            <a:avLst/>
            <a:gdLst>
              <a:gd name="T0" fmla="*/ 2147483647 w 499"/>
              <a:gd name="T1" fmla="*/ 0 h 499"/>
              <a:gd name="T2" fmla="*/ 0 w 499"/>
              <a:gd name="T3" fmla="*/ 0 h 499"/>
              <a:gd name="T4" fmla="*/ 0 w 499"/>
              <a:gd name="T5" fmla="*/ 2147483647 h 499"/>
              <a:gd name="T6" fmla="*/ 0 60000 65536"/>
              <a:gd name="T7" fmla="*/ 0 60000 65536"/>
              <a:gd name="T8" fmla="*/ 0 60000 65536"/>
              <a:gd name="T9" fmla="*/ 0 w 499"/>
              <a:gd name="T10" fmla="*/ 0 h 499"/>
              <a:gd name="T11" fmla="*/ 499 w 499"/>
              <a:gd name="T12" fmla="*/ 499 h 499"/>
            </a:gdLst>
            <a:ahLst/>
            <a:cxnLst>
              <a:cxn ang="T6">
                <a:pos x="T0" y="T1"/>
              </a:cxn>
              <a:cxn ang="T7">
                <a:pos x="T2" y="T3"/>
              </a:cxn>
              <a:cxn ang="T8">
                <a:pos x="T4" y="T5"/>
              </a:cxn>
            </a:cxnLst>
            <a:rect l="T9" t="T10" r="T11" b="T12"/>
            <a:pathLst>
              <a:path w="499" h="499">
                <a:moveTo>
                  <a:pt x="499" y="0"/>
                </a:moveTo>
                <a:lnTo>
                  <a:pt x="0" y="0"/>
                </a:lnTo>
                <a:lnTo>
                  <a:pt x="0" y="499"/>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sp>
        <p:nvSpPr>
          <p:cNvPr id="14389" name="Line 70"/>
          <p:cNvSpPr>
            <a:spLocks noChangeShapeType="1"/>
          </p:cNvSpPr>
          <p:nvPr/>
        </p:nvSpPr>
        <p:spPr bwMode="auto">
          <a:xfrm flipV="1">
            <a:off x="7217020" y="2005732"/>
            <a:ext cx="241788" cy="0"/>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390" name="Line 72"/>
          <p:cNvSpPr>
            <a:spLocks noChangeShapeType="1"/>
          </p:cNvSpPr>
          <p:nvPr/>
        </p:nvSpPr>
        <p:spPr bwMode="auto">
          <a:xfrm flipV="1">
            <a:off x="5625612" y="3472582"/>
            <a:ext cx="470388" cy="0"/>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391" name="Line 73"/>
          <p:cNvSpPr>
            <a:spLocks noChangeShapeType="1"/>
          </p:cNvSpPr>
          <p:nvPr/>
        </p:nvSpPr>
        <p:spPr bwMode="auto">
          <a:xfrm flipV="1">
            <a:off x="1858113" y="2990029"/>
            <a:ext cx="4397" cy="620713"/>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392" name="Line 74"/>
          <p:cNvSpPr>
            <a:spLocks noChangeShapeType="1"/>
          </p:cNvSpPr>
          <p:nvPr/>
        </p:nvSpPr>
        <p:spPr bwMode="auto">
          <a:xfrm>
            <a:off x="1717431" y="2993157"/>
            <a:ext cx="148004" cy="1588"/>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393" name="Rectangle 75"/>
          <p:cNvSpPr>
            <a:spLocks noChangeArrowheads="1"/>
          </p:cNvSpPr>
          <p:nvPr/>
        </p:nvSpPr>
        <p:spPr bwMode="auto">
          <a:xfrm>
            <a:off x="1667608" y="3520207"/>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94" name="Rectangle 76"/>
          <p:cNvSpPr>
            <a:spLocks noChangeArrowheads="1"/>
          </p:cNvSpPr>
          <p:nvPr/>
        </p:nvSpPr>
        <p:spPr bwMode="auto">
          <a:xfrm>
            <a:off x="1754066" y="3753570"/>
            <a:ext cx="98180"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95" name="Rectangle 77"/>
          <p:cNvSpPr>
            <a:spLocks noChangeArrowheads="1"/>
          </p:cNvSpPr>
          <p:nvPr/>
        </p:nvSpPr>
        <p:spPr bwMode="auto">
          <a:xfrm>
            <a:off x="1805354" y="3609107"/>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96" name="Line 79"/>
          <p:cNvSpPr>
            <a:spLocks noChangeShapeType="1"/>
          </p:cNvSpPr>
          <p:nvPr/>
        </p:nvSpPr>
        <p:spPr bwMode="auto">
          <a:xfrm flipV="1">
            <a:off x="2183506" y="1470758"/>
            <a:ext cx="1465" cy="1539875"/>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397" name="Line 80"/>
          <p:cNvSpPr>
            <a:spLocks noChangeShapeType="1"/>
          </p:cNvSpPr>
          <p:nvPr/>
        </p:nvSpPr>
        <p:spPr bwMode="auto">
          <a:xfrm flipV="1">
            <a:off x="1968035" y="3004270"/>
            <a:ext cx="214677" cy="0"/>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398" name="Rectangle 81"/>
          <p:cNvSpPr>
            <a:spLocks noChangeArrowheads="1"/>
          </p:cNvSpPr>
          <p:nvPr/>
        </p:nvSpPr>
        <p:spPr bwMode="auto">
          <a:xfrm>
            <a:off x="1919654" y="3502745"/>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399" name="Rectangle 82"/>
          <p:cNvSpPr>
            <a:spLocks noChangeArrowheads="1"/>
          </p:cNvSpPr>
          <p:nvPr/>
        </p:nvSpPr>
        <p:spPr bwMode="auto">
          <a:xfrm>
            <a:off x="2074985" y="3661495"/>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400" name="Rectangle 83"/>
          <p:cNvSpPr>
            <a:spLocks noChangeArrowheads="1"/>
          </p:cNvSpPr>
          <p:nvPr/>
        </p:nvSpPr>
        <p:spPr bwMode="auto">
          <a:xfrm>
            <a:off x="1987062" y="3786907"/>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401" name="Line 84"/>
          <p:cNvSpPr>
            <a:spLocks noChangeShapeType="1"/>
          </p:cNvSpPr>
          <p:nvPr/>
        </p:nvSpPr>
        <p:spPr bwMode="auto">
          <a:xfrm flipH="1" flipV="1">
            <a:off x="2124808" y="3005857"/>
            <a:ext cx="0" cy="660400"/>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402" name="Line 85"/>
          <p:cNvSpPr>
            <a:spLocks noChangeShapeType="1"/>
          </p:cNvSpPr>
          <p:nvPr/>
        </p:nvSpPr>
        <p:spPr bwMode="auto">
          <a:xfrm flipH="1" flipV="1">
            <a:off x="1972408" y="3004270"/>
            <a:ext cx="0" cy="493712"/>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403" name="Line 86"/>
          <p:cNvSpPr>
            <a:spLocks noChangeShapeType="1"/>
          </p:cNvSpPr>
          <p:nvPr/>
        </p:nvSpPr>
        <p:spPr bwMode="auto">
          <a:xfrm flipH="1" flipV="1">
            <a:off x="2035443" y="3009079"/>
            <a:ext cx="1465" cy="777875"/>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404" name="Line 87"/>
          <p:cNvSpPr>
            <a:spLocks noChangeShapeType="1"/>
          </p:cNvSpPr>
          <p:nvPr/>
        </p:nvSpPr>
        <p:spPr bwMode="auto">
          <a:xfrm>
            <a:off x="677031" y="5122947"/>
            <a:ext cx="612531" cy="0"/>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405" name="Rectangle 88"/>
          <p:cNvSpPr>
            <a:spLocks noChangeArrowheads="1"/>
          </p:cNvSpPr>
          <p:nvPr/>
        </p:nvSpPr>
        <p:spPr bwMode="auto">
          <a:xfrm>
            <a:off x="1635369" y="3748807"/>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406" name="Line 89"/>
          <p:cNvSpPr>
            <a:spLocks noChangeShapeType="1"/>
          </p:cNvSpPr>
          <p:nvPr/>
        </p:nvSpPr>
        <p:spPr bwMode="auto">
          <a:xfrm>
            <a:off x="1680820" y="3853582"/>
            <a:ext cx="1465" cy="65088"/>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407" name="Rectangle 91"/>
          <p:cNvSpPr>
            <a:spLocks noChangeArrowheads="1"/>
          </p:cNvSpPr>
          <p:nvPr/>
        </p:nvSpPr>
        <p:spPr bwMode="auto">
          <a:xfrm>
            <a:off x="1674935" y="3634507"/>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408" name="Line 92"/>
          <p:cNvSpPr>
            <a:spLocks noChangeShapeType="1"/>
          </p:cNvSpPr>
          <p:nvPr/>
        </p:nvSpPr>
        <p:spPr bwMode="auto">
          <a:xfrm>
            <a:off x="1367204" y="3226520"/>
            <a:ext cx="92319" cy="0"/>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409" name="Line 93"/>
          <p:cNvSpPr>
            <a:spLocks noChangeShapeType="1"/>
          </p:cNvSpPr>
          <p:nvPr/>
        </p:nvSpPr>
        <p:spPr bwMode="auto">
          <a:xfrm>
            <a:off x="1455151" y="3218629"/>
            <a:ext cx="2931" cy="473075"/>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410" name="Line 94"/>
          <p:cNvSpPr>
            <a:spLocks noChangeShapeType="1"/>
          </p:cNvSpPr>
          <p:nvPr/>
        </p:nvSpPr>
        <p:spPr bwMode="auto">
          <a:xfrm>
            <a:off x="1452203" y="3691657"/>
            <a:ext cx="218342" cy="0"/>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411" name="Text Box 95"/>
          <p:cNvSpPr txBox="1">
            <a:spLocks noChangeArrowheads="1"/>
          </p:cNvSpPr>
          <p:nvPr/>
        </p:nvSpPr>
        <p:spPr bwMode="auto">
          <a:xfrm>
            <a:off x="7496908" y="4329857"/>
            <a:ext cx="1647092" cy="734417"/>
          </a:xfrm>
          <a:prstGeom prst="rect">
            <a:avLst/>
          </a:prstGeom>
          <a:noFill/>
          <a:ln w="3175">
            <a:noFill/>
            <a:miter lim="800000"/>
            <a:headEnd/>
            <a:tailEnd/>
          </a:ln>
        </p:spPr>
        <p:txBody>
          <a:bodyPr wrap="square" lIns="35997" tIns="35997" rIns="35997" bIns="35997">
            <a:spAutoFit/>
          </a:bodyPr>
          <a:lstStyle/>
          <a:p>
            <a:pPr marL="95250" indent="-95250" algn="l" eaLnBrk="0" hangingPunct="0">
              <a:spcBef>
                <a:spcPct val="0"/>
              </a:spcBef>
              <a:buClr>
                <a:srgbClr val="CBCBCB"/>
              </a:buClr>
              <a:buSzPct val="50000"/>
            </a:pPr>
            <a:r>
              <a:rPr lang="en-AU" sz="700" dirty="0">
                <a:solidFill>
                  <a:schemeClr val="tx1"/>
                </a:solidFill>
                <a:latin typeface="HelveticaNeue LT 65 Medium" pitchFamily="2" charset="0"/>
              </a:rPr>
              <a:t>Australia</a:t>
            </a:r>
            <a:endParaRPr lang="fr-FR" sz="600" b="0" dirty="0">
              <a:solidFill>
                <a:schemeClr val="tx1"/>
              </a:solidFill>
              <a:latin typeface="Arial" charset="0"/>
            </a:endParaRPr>
          </a:p>
          <a:p>
            <a:pPr marL="95250" indent="-95250" algn="l" eaLnBrk="0" hangingPunct="0">
              <a:spcBef>
                <a:spcPct val="0"/>
              </a:spcBef>
              <a:buClr>
                <a:srgbClr val="9900FF"/>
              </a:buClr>
              <a:buSzPct val="110000"/>
              <a:buFont typeface="Wingdings" pitchFamily="2" charset="2"/>
              <a:buChar char="n"/>
            </a:pPr>
            <a:r>
              <a:rPr lang="fr-FR" sz="600" b="0" dirty="0">
                <a:solidFill>
                  <a:schemeClr val="tx1"/>
                </a:solidFill>
                <a:latin typeface="Arial" charset="0"/>
              </a:rPr>
              <a:t>Hobart International Airport</a:t>
            </a:r>
            <a:endParaRPr lang="en-AU" sz="600" b="0" dirty="0">
              <a:solidFill>
                <a:schemeClr val="tx1"/>
              </a:solidFill>
              <a:latin typeface="Arial" charset="0"/>
            </a:endParaRPr>
          </a:p>
          <a:p>
            <a:pPr marL="95250" indent="-95250" algn="l" eaLnBrk="0" hangingPunct="0">
              <a:spcBef>
                <a:spcPct val="0"/>
              </a:spcBef>
              <a:buClr>
                <a:srgbClr val="FF9900"/>
              </a:buClr>
              <a:buSzPct val="110000"/>
              <a:buFont typeface="Wingdings" pitchFamily="2" charset="2"/>
              <a:buChar char="n"/>
            </a:pPr>
            <a:r>
              <a:rPr lang="fr-FR" sz="600" b="0" dirty="0" smtClean="0">
                <a:solidFill>
                  <a:schemeClr val="tx1"/>
                </a:solidFill>
                <a:latin typeface="Arial" charset="0"/>
              </a:rPr>
              <a:t>3P </a:t>
            </a:r>
            <a:r>
              <a:rPr lang="fr-FR" sz="600" b="0" dirty="0">
                <a:solidFill>
                  <a:schemeClr val="tx1"/>
                </a:solidFill>
                <a:latin typeface="Arial" charset="0"/>
              </a:rPr>
              <a:t>Learning</a:t>
            </a:r>
          </a:p>
          <a:p>
            <a:pPr marL="95250" indent="-95250" algn="l" eaLnBrk="0" hangingPunct="0">
              <a:spcBef>
                <a:spcPct val="0"/>
              </a:spcBef>
              <a:buClr>
                <a:srgbClr val="FF9900"/>
              </a:buClr>
              <a:buSzPct val="110000"/>
              <a:buFont typeface="Wingdings" pitchFamily="2" charset="2"/>
              <a:buChar char="n"/>
            </a:pPr>
            <a:r>
              <a:rPr lang="en-AU" sz="600" b="0" dirty="0">
                <a:solidFill>
                  <a:schemeClr val="tx1"/>
                </a:solidFill>
                <a:latin typeface="Arial" charset="0"/>
              </a:rPr>
              <a:t>Regis Group (aged care)</a:t>
            </a:r>
            <a:endParaRPr lang="fr-FR" sz="600" b="0" dirty="0">
              <a:solidFill>
                <a:schemeClr val="tx1"/>
              </a:solidFill>
              <a:latin typeface="Arial" charset="0"/>
            </a:endParaRPr>
          </a:p>
          <a:p>
            <a:pPr marL="95250" indent="-95250" algn="l" eaLnBrk="0" hangingPunct="0">
              <a:spcBef>
                <a:spcPct val="0"/>
              </a:spcBef>
              <a:buClr>
                <a:srgbClr val="FF6699"/>
              </a:buClr>
              <a:buSzPct val="110000"/>
              <a:buFont typeface="Wingdings" pitchFamily="2" charset="2"/>
              <a:buChar char="n"/>
            </a:pPr>
            <a:r>
              <a:rPr lang="en-AU" sz="600" b="0" dirty="0" smtClean="0">
                <a:solidFill>
                  <a:schemeClr val="tx1"/>
                </a:solidFill>
                <a:latin typeface="Arial" charset="0"/>
              </a:rPr>
              <a:t>MREEFs</a:t>
            </a:r>
          </a:p>
          <a:p>
            <a:pPr marL="95250" indent="-95250" algn="l" eaLnBrk="0" hangingPunct="0">
              <a:spcBef>
                <a:spcPct val="0"/>
              </a:spcBef>
              <a:buClr>
                <a:srgbClr val="339966"/>
              </a:buClr>
              <a:buSzPct val="110000"/>
              <a:buFont typeface="Wingdings" pitchFamily="2" charset="2"/>
              <a:buChar char="n"/>
            </a:pPr>
            <a:r>
              <a:rPr lang="en-AU" sz="600" b="0" dirty="0" smtClean="0">
                <a:solidFill>
                  <a:schemeClr val="tx1"/>
                </a:solidFill>
                <a:latin typeface="Arial" charset="0"/>
              </a:rPr>
              <a:t>Paraway Pastoral (17 farms)</a:t>
            </a:r>
          </a:p>
          <a:p>
            <a:pPr marL="95250" indent="-95250" algn="l" eaLnBrk="0" hangingPunct="0">
              <a:spcBef>
                <a:spcPct val="0"/>
              </a:spcBef>
              <a:buClr>
                <a:srgbClr val="339966"/>
              </a:buClr>
              <a:buSzPct val="110000"/>
              <a:buFont typeface="Wingdings" pitchFamily="2" charset="2"/>
              <a:buChar char="n"/>
            </a:pPr>
            <a:r>
              <a:rPr lang="fr-FR" sz="600" b="0" dirty="0" smtClean="0">
                <a:solidFill>
                  <a:schemeClr val="tx1"/>
                </a:solidFill>
                <a:latin typeface="Arial" charset="0"/>
              </a:rPr>
              <a:t>Lawson Grains (2 farms)</a:t>
            </a:r>
            <a:endParaRPr lang="fr-FR" sz="600" b="0" dirty="0">
              <a:solidFill>
                <a:schemeClr val="tx1"/>
              </a:solidFill>
              <a:latin typeface="Arial" charset="0"/>
            </a:endParaRPr>
          </a:p>
        </p:txBody>
      </p:sp>
      <p:sp>
        <p:nvSpPr>
          <p:cNvPr id="14412" name="Text Box 97"/>
          <p:cNvSpPr txBox="1">
            <a:spLocks noChangeArrowheads="1"/>
          </p:cNvSpPr>
          <p:nvPr/>
        </p:nvSpPr>
        <p:spPr bwMode="auto">
          <a:xfrm>
            <a:off x="7496908" y="1927955"/>
            <a:ext cx="1691054" cy="2119411"/>
          </a:xfrm>
          <a:prstGeom prst="rect">
            <a:avLst/>
          </a:prstGeom>
          <a:noFill/>
          <a:ln w="3175">
            <a:noFill/>
            <a:miter lim="800000"/>
            <a:headEnd/>
            <a:tailEnd/>
          </a:ln>
        </p:spPr>
        <p:txBody>
          <a:bodyPr lIns="35997" tIns="35997" rIns="35997" bIns="35997">
            <a:spAutoFit/>
          </a:bodyPr>
          <a:lstStyle/>
          <a:p>
            <a:pPr marL="95250" indent="-95250" algn="l" eaLnBrk="0" hangingPunct="0">
              <a:spcBef>
                <a:spcPct val="0"/>
              </a:spcBef>
              <a:buClr>
                <a:srgbClr val="CBCBCB"/>
              </a:buClr>
              <a:buSzPct val="50000"/>
            </a:pPr>
            <a:r>
              <a:rPr lang="en-AU" sz="700" dirty="0">
                <a:solidFill>
                  <a:schemeClr val="tx1"/>
                </a:solidFill>
                <a:latin typeface="HelveticaNeue LT 65 Medium" pitchFamily="2" charset="0"/>
              </a:rPr>
              <a:t>South Korea</a:t>
            </a:r>
          </a:p>
          <a:p>
            <a:pPr marL="95250" indent="-95250" algn="l" eaLnBrk="0" hangingPunct="0">
              <a:spcBef>
                <a:spcPct val="0"/>
              </a:spcBef>
              <a:buClr>
                <a:srgbClr val="969696"/>
              </a:buClr>
              <a:buSzPct val="110000"/>
              <a:buFont typeface="Wingdings" pitchFamily="2" charset="2"/>
              <a:buChar char="n"/>
            </a:pPr>
            <a:r>
              <a:rPr lang="en-AU" sz="600" b="0" dirty="0" smtClean="0">
                <a:solidFill>
                  <a:schemeClr val="tx1"/>
                </a:solidFill>
                <a:latin typeface="Arial" charset="0"/>
              </a:rPr>
              <a:t>C&amp;M (Cable TV)</a:t>
            </a:r>
          </a:p>
          <a:p>
            <a:pPr marL="95250" indent="-95250" algn="l" eaLnBrk="0" hangingPunct="0">
              <a:spcBef>
                <a:spcPct val="0"/>
              </a:spcBef>
              <a:buClr>
                <a:srgbClr val="FF0000"/>
              </a:buClr>
              <a:buSzPct val="110000"/>
              <a:buFont typeface="Wingdings" pitchFamily="2" charset="2"/>
              <a:buChar char="n"/>
            </a:pPr>
            <a:r>
              <a:rPr lang="en-AU" sz="600" b="0" dirty="0" smtClean="0">
                <a:solidFill>
                  <a:schemeClr val="tx1"/>
                </a:solidFill>
                <a:latin typeface="Arial" charset="0"/>
              </a:rPr>
              <a:t>North East Chemical</a:t>
            </a:r>
          </a:p>
          <a:p>
            <a:pPr marL="95250" indent="-95250" algn="l" eaLnBrk="0" hangingPunct="0">
              <a:spcBef>
                <a:spcPct val="0"/>
              </a:spcBef>
              <a:buClr>
                <a:srgbClr val="92D050"/>
              </a:buClr>
              <a:buSzPct val="110000"/>
              <a:buFont typeface="Wingdings" pitchFamily="2" charset="2"/>
              <a:buChar char="n"/>
            </a:pPr>
            <a:r>
              <a:rPr lang="en-AU" sz="600" b="0" dirty="0" smtClean="0">
                <a:solidFill>
                  <a:schemeClr val="tx1"/>
                </a:solidFill>
                <a:latin typeface="Arial" charset="0"/>
              </a:rPr>
              <a:t>Youngduk Wind Power</a:t>
            </a:r>
          </a:p>
          <a:p>
            <a:pPr marL="95250" indent="-95250" algn="l" eaLnBrk="0" hangingPunct="0">
              <a:spcBef>
                <a:spcPct val="0"/>
              </a:spcBef>
              <a:buClr>
                <a:srgbClr val="00B0F0"/>
              </a:buClr>
              <a:buSzPct val="110000"/>
              <a:buFont typeface="Wingdings" pitchFamily="2" charset="2"/>
              <a:buChar char="n"/>
            </a:pPr>
            <a:r>
              <a:rPr lang="en-AU" sz="600" b="0" dirty="0" smtClean="0">
                <a:solidFill>
                  <a:schemeClr val="tx1"/>
                </a:solidFill>
                <a:latin typeface="Arial" charset="0"/>
              </a:rPr>
              <a:t>Kangnam City Gas</a:t>
            </a:r>
            <a:endParaRPr lang="en-AU" sz="600" b="0" dirty="0">
              <a:solidFill>
                <a:schemeClr val="tx1"/>
              </a:solidFill>
              <a:latin typeface="Arial" charset="0"/>
            </a:endParaRPr>
          </a:p>
          <a:p>
            <a:pPr marL="95250" indent="-95250" algn="l" eaLnBrk="0" hangingPunct="0">
              <a:spcBef>
                <a:spcPct val="0"/>
              </a:spcBef>
              <a:buClr>
                <a:schemeClr val="tx2"/>
              </a:buClr>
              <a:buSzPct val="110000"/>
              <a:buFont typeface="Wingdings" pitchFamily="2" charset="2"/>
              <a:buChar char="n"/>
            </a:pPr>
            <a:r>
              <a:rPr lang="en-AU" sz="600" b="0" dirty="0">
                <a:solidFill>
                  <a:schemeClr val="tx1"/>
                </a:solidFill>
                <a:latin typeface="Arial" charset="0"/>
              </a:rPr>
              <a:t>Baekyang Tunnel</a:t>
            </a:r>
          </a:p>
          <a:p>
            <a:pPr marL="95250" indent="-95250" algn="l" eaLnBrk="0" hangingPunct="0">
              <a:spcBef>
                <a:spcPct val="0"/>
              </a:spcBef>
              <a:buClr>
                <a:schemeClr val="tx2"/>
              </a:buClr>
              <a:buSzPct val="110000"/>
              <a:buFont typeface="Wingdings" pitchFamily="2" charset="2"/>
              <a:buChar char="n"/>
            </a:pPr>
            <a:r>
              <a:rPr lang="en-AU" sz="600" b="0" dirty="0">
                <a:solidFill>
                  <a:schemeClr val="tx1"/>
                </a:solidFill>
                <a:latin typeface="Arial" charset="0"/>
              </a:rPr>
              <a:t>Cheonan-Nonsan Expressway</a:t>
            </a:r>
          </a:p>
          <a:p>
            <a:pPr marL="95250" indent="-95250" algn="l" eaLnBrk="0" hangingPunct="0">
              <a:spcBef>
                <a:spcPct val="0"/>
              </a:spcBef>
              <a:buClr>
                <a:schemeClr val="tx2"/>
              </a:buClr>
              <a:buSzPct val="110000"/>
              <a:buFont typeface="Wingdings" pitchFamily="2" charset="2"/>
              <a:buChar char="n"/>
            </a:pPr>
            <a:r>
              <a:rPr lang="en-AU" sz="600" b="0" dirty="0" smtClean="0">
                <a:solidFill>
                  <a:schemeClr val="tx1"/>
                </a:solidFill>
                <a:latin typeface="Arial" charset="0"/>
              </a:rPr>
              <a:t>Gwangju </a:t>
            </a:r>
            <a:r>
              <a:rPr lang="en-AU" sz="600" b="0" dirty="0">
                <a:solidFill>
                  <a:schemeClr val="tx1"/>
                </a:solidFill>
                <a:latin typeface="Arial" charset="0"/>
              </a:rPr>
              <a:t>2</a:t>
            </a:r>
            <a:r>
              <a:rPr lang="en-AU" sz="600" b="0" baseline="30000" dirty="0">
                <a:solidFill>
                  <a:schemeClr val="tx1"/>
                </a:solidFill>
                <a:latin typeface="Arial" charset="0"/>
              </a:rPr>
              <a:t>nd</a:t>
            </a:r>
            <a:r>
              <a:rPr lang="en-AU" sz="600" b="0" dirty="0">
                <a:solidFill>
                  <a:schemeClr val="tx1"/>
                </a:solidFill>
                <a:latin typeface="Arial" charset="0"/>
              </a:rPr>
              <a:t> Beltway Section 1</a:t>
            </a:r>
          </a:p>
          <a:p>
            <a:pPr marL="95250" indent="-95250" algn="l" eaLnBrk="0" hangingPunct="0">
              <a:spcBef>
                <a:spcPct val="0"/>
              </a:spcBef>
              <a:buClr>
                <a:schemeClr val="tx2"/>
              </a:buClr>
              <a:buSzPct val="110000"/>
              <a:buFont typeface="Wingdings" pitchFamily="2" charset="2"/>
              <a:buChar char="n"/>
            </a:pPr>
            <a:r>
              <a:rPr lang="en-AU" sz="600" b="0" dirty="0">
                <a:solidFill>
                  <a:schemeClr val="tx1"/>
                </a:solidFill>
                <a:latin typeface="Arial" charset="0"/>
              </a:rPr>
              <a:t>Gwangju 2</a:t>
            </a:r>
            <a:r>
              <a:rPr lang="en-AU" sz="600" b="0" baseline="30000" dirty="0">
                <a:solidFill>
                  <a:schemeClr val="tx1"/>
                </a:solidFill>
                <a:latin typeface="Arial" charset="0"/>
              </a:rPr>
              <a:t>nd</a:t>
            </a:r>
            <a:r>
              <a:rPr lang="en-AU" sz="600" b="0" dirty="0">
                <a:solidFill>
                  <a:schemeClr val="tx1"/>
                </a:solidFill>
                <a:latin typeface="Arial" charset="0"/>
              </a:rPr>
              <a:t> Beltway Section 3-1</a:t>
            </a:r>
          </a:p>
          <a:p>
            <a:pPr marL="95250" indent="-95250" algn="l" eaLnBrk="0" hangingPunct="0">
              <a:spcBef>
                <a:spcPct val="0"/>
              </a:spcBef>
              <a:buClr>
                <a:schemeClr val="tx2"/>
              </a:buClr>
              <a:buSzPct val="110000"/>
              <a:buFont typeface="Wingdings" pitchFamily="2" charset="2"/>
              <a:buChar char="n"/>
            </a:pPr>
            <a:r>
              <a:rPr lang="en-AU" sz="600" b="0" dirty="0">
                <a:solidFill>
                  <a:schemeClr val="tx1"/>
                </a:solidFill>
                <a:latin typeface="Arial" charset="0"/>
              </a:rPr>
              <a:t>Incheon Grand Bridge</a:t>
            </a:r>
          </a:p>
          <a:p>
            <a:pPr marL="95250" indent="-95250" algn="l" eaLnBrk="0" hangingPunct="0">
              <a:spcBef>
                <a:spcPct val="0"/>
              </a:spcBef>
              <a:buClr>
                <a:schemeClr val="tx2"/>
              </a:buClr>
              <a:buSzPct val="110000"/>
              <a:buFont typeface="Wingdings" pitchFamily="2" charset="2"/>
              <a:buChar char="n"/>
            </a:pPr>
            <a:r>
              <a:rPr lang="en-AU" sz="600" b="0" dirty="0">
                <a:solidFill>
                  <a:schemeClr val="tx1"/>
                </a:solidFill>
                <a:latin typeface="Arial" charset="0"/>
              </a:rPr>
              <a:t>Incheon International Airport Expressway</a:t>
            </a:r>
          </a:p>
          <a:p>
            <a:pPr marL="95250" indent="-95250" algn="l" eaLnBrk="0" hangingPunct="0">
              <a:spcBef>
                <a:spcPct val="0"/>
              </a:spcBef>
              <a:buClr>
                <a:schemeClr val="tx2"/>
              </a:buClr>
              <a:buSzPct val="110000"/>
              <a:buFont typeface="Wingdings" pitchFamily="2" charset="2"/>
              <a:buChar char="n"/>
            </a:pPr>
            <a:r>
              <a:rPr lang="en-AU" sz="600" b="0" dirty="0">
                <a:solidFill>
                  <a:schemeClr val="tx1"/>
                </a:solidFill>
                <a:latin typeface="Arial" charset="0"/>
              </a:rPr>
              <a:t>Machang Bridge</a:t>
            </a:r>
          </a:p>
          <a:p>
            <a:pPr marL="95250" indent="-95250" algn="l" eaLnBrk="0" hangingPunct="0">
              <a:spcBef>
                <a:spcPct val="0"/>
              </a:spcBef>
              <a:buClr>
                <a:schemeClr val="tx2"/>
              </a:buClr>
              <a:buSzPct val="110000"/>
              <a:buFont typeface="Wingdings" pitchFamily="2" charset="2"/>
              <a:buChar char="n"/>
            </a:pPr>
            <a:r>
              <a:rPr lang="en-AU" sz="600" b="0" dirty="0">
                <a:solidFill>
                  <a:schemeClr val="tx1"/>
                </a:solidFill>
                <a:latin typeface="Arial" charset="0"/>
              </a:rPr>
              <a:t>Seoul Chuncheon Expressway</a:t>
            </a:r>
          </a:p>
          <a:p>
            <a:pPr marL="95250" indent="-95250" algn="l" eaLnBrk="0" hangingPunct="0">
              <a:spcBef>
                <a:spcPct val="0"/>
              </a:spcBef>
              <a:buClr>
                <a:schemeClr val="tx2"/>
              </a:buClr>
              <a:buSzPct val="110000"/>
              <a:buFont typeface="Wingdings" pitchFamily="2" charset="2"/>
              <a:buChar char="n"/>
            </a:pPr>
            <a:r>
              <a:rPr lang="en-AU" sz="600" b="0" dirty="0">
                <a:solidFill>
                  <a:schemeClr val="tx1"/>
                </a:solidFill>
                <a:latin typeface="Arial" charset="0"/>
              </a:rPr>
              <a:t>Soojungsan Tunnel</a:t>
            </a:r>
          </a:p>
          <a:p>
            <a:pPr marL="95250" indent="-95250" algn="l" eaLnBrk="0" hangingPunct="0">
              <a:spcBef>
                <a:spcPct val="0"/>
              </a:spcBef>
              <a:buClr>
                <a:schemeClr val="tx2"/>
              </a:buClr>
              <a:buSzPct val="110000"/>
              <a:buFont typeface="Wingdings" pitchFamily="2" charset="2"/>
              <a:buChar char="n"/>
            </a:pPr>
            <a:r>
              <a:rPr lang="en-AU" sz="600" b="0" dirty="0">
                <a:solidFill>
                  <a:schemeClr val="tx1"/>
                </a:solidFill>
                <a:latin typeface="Arial" charset="0"/>
              </a:rPr>
              <a:t>Woomyunsan </a:t>
            </a:r>
            <a:r>
              <a:rPr lang="en-AU" sz="600" b="0" dirty="0" smtClean="0">
                <a:solidFill>
                  <a:schemeClr val="tx1"/>
                </a:solidFill>
                <a:latin typeface="Arial" charset="0"/>
              </a:rPr>
              <a:t>Tunnel</a:t>
            </a:r>
          </a:p>
          <a:p>
            <a:pPr marL="95250" indent="-95250" algn="l" eaLnBrk="0" hangingPunct="0">
              <a:spcBef>
                <a:spcPct val="0"/>
              </a:spcBef>
              <a:buClr>
                <a:schemeClr val="tx2"/>
              </a:buClr>
              <a:buSzPct val="110000"/>
              <a:buFont typeface="Wingdings" pitchFamily="2" charset="2"/>
              <a:buChar char="n"/>
            </a:pPr>
            <a:r>
              <a:rPr lang="en-AU" sz="600" b="0" dirty="0" smtClean="0">
                <a:solidFill>
                  <a:schemeClr val="tx1"/>
                </a:solidFill>
                <a:latin typeface="Arial" charset="0"/>
              </a:rPr>
              <a:t>Yongin-Seoul Expressway</a:t>
            </a:r>
          </a:p>
          <a:p>
            <a:pPr marL="95250" indent="-95250" algn="l" eaLnBrk="0" hangingPunct="0">
              <a:spcBef>
                <a:spcPct val="0"/>
              </a:spcBef>
              <a:buClr>
                <a:schemeClr val="tx2"/>
              </a:buClr>
              <a:buSzPct val="110000"/>
              <a:buFont typeface="Wingdings" pitchFamily="2" charset="2"/>
              <a:buChar char="n"/>
            </a:pPr>
            <a:r>
              <a:rPr lang="en-AU" sz="600" b="0" dirty="0" smtClean="0">
                <a:solidFill>
                  <a:schemeClr val="tx1"/>
                </a:solidFill>
                <a:latin typeface="Arial" charset="0"/>
              </a:rPr>
              <a:t>Seoul Subway Line 9, Section 1</a:t>
            </a:r>
            <a:endParaRPr lang="en-AU" sz="600" b="0" dirty="0">
              <a:solidFill>
                <a:schemeClr val="tx1"/>
              </a:solidFill>
              <a:latin typeface="Arial" charset="0"/>
            </a:endParaRPr>
          </a:p>
          <a:p>
            <a:pPr marL="95250" indent="-95250" algn="l" eaLnBrk="0" hangingPunct="0">
              <a:spcBef>
                <a:spcPct val="0"/>
              </a:spcBef>
              <a:buClr>
                <a:srgbClr val="996633"/>
              </a:buClr>
              <a:buSzPct val="110000"/>
              <a:buFont typeface="Wingdings" pitchFamily="2" charset="2"/>
              <a:buChar char="n"/>
            </a:pPr>
            <a:r>
              <a:rPr lang="en-AU" sz="600" b="0" dirty="0">
                <a:solidFill>
                  <a:schemeClr val="tx1"/>
                </a:solidFill>
                <a:latin typeface="Arial" charset="0"/>
              </a:rPr>
              <a:t>Busan New Port Phase 2-3</a:t>
            </a:r>
          </a:p>
          <a:p>
            <a:pPr marL="95250" indent="-95250" algn="l" eaLnBrk="0" hangingPunct="0">
              <a:spcBef>
                <a:spcPct val="0"/>
              </a:spcBef>
              <a:buClr>
                <a:srgbClr val="996633"/>
              </a:buClr>
              <a:buSzPct val="110000"/>
              <a:buFont typeface="Wingdings" pitchFamily="2" charset="2"/>
              <a:buChar char="n"/>
            </a:pPr>
            <a:r>
              <a:rPr lang="en-AU" sz="600" b="0" dirty="0">
                <a:solidFill>
                  <a:schemeClr val="tx1"/>
                </a:solidFill>
                <a:latin typeface="Arial" charset="0"/>
              </a:rPr>
              <a:t>Hanjin Pacific Corporation (ports)</a:t>
            </a:r>
          </a:p>
          <a:p>
            <a:pPr marL="95250" indent="-95250" algn="l" eaLnBrk="0" hangingPunct="0">
              <a:spcBef>
                <a:spcPct val="0"/>
              </a:spcBef>
              <a:buClr>
                <a:srgbClr val="FF6699"/>
              </a:buClr>
              <a:buSzPct val="110000"/>
              <a:buFont typeface="Wingdings" pitchFamily="2" charset="2"/>
              <a:buChar char="n"/>
            </a:pPr>
            <a:r>
              <a:rPr lang="en-AU" sz="600" b="0" dirty="0" smtClean="0">
                <a:solidFill>
                  <a:schemeClr val="tx1"/>
                </a:solidFill>
                <a:latin typeface="Arial" charset="0"/>
              </a:rPr>
              <a:t>Macquarie NPS REIT</a:t>
            </a:r>
          </a:p>
          <a:p>
            <a:pPr marL="95250" indent="-95250" algn="l" eaLnBrk="0" hangingPunct="0">
              <a:spcBef>
                <a:spcPct val="0"/>
              </a:spcBef>
              <a:buClr>
                <a:srgbClr val="FF6699"/>
              </a:buClr>
              <a:buSzPct val="110000"/>
              <a:buFont typeface="Wingdings" pitchFamily="2" charset="2"/>
              <a:buChar char="n"/>
            </a:pPr>
            <a:r>
              <a:rPr lang="en-AU" sz="600" b="0" dirty="0" smtClean="0">
                <a:solidFill>
                  <a:schemeClr val="tx1"/>
                </a:solidFill>
                <a:latin typeface="Arial" charset="0"/>
              </a:rPr>
              <a:t>Macquarie NPS REIT No. 2</a:t>
            </a:r>
            <a:endParaRPr lang="en-AU" sz="600" b="0" dirty="0">
              <a:solidFill>
                <a:schemeClr val="tx1"/>
              </a:solidFill>
              <a:latin typeface="Arial" charset="0"/>
            </a:endParaRPr>
          </a:p>
          <a:p>
            <a:pPr marL="95250" indent="-95250" algn="l" eaLnBrk="0" hangingPunct="0">
              <a:spcBef>
                <a:spcPct val="0"/>
              </a:spcBef>
              <a:buClr>
                <a:srgbClr val="339966"/>
              </a:buClr>
              <a:buSzPct val="110000"/>
            </a:pPr>
            <a:endParaRPr lang="en-AU" sz="600" b="0" dirty="0">
              <a:solidFill>
                <a:schemeClr val="tx1"/>
              </a:solidFill>
              <a:latin typeface="Arial" charset="0"/>
            </a:endParaRPr>
          </a:p>
        </p:txBody>
      </p:sp>
      <p:sp>
        <p:nvSpPr>
          <p:cNvPr id="14413" name="Freeform 102"/>
          <p:cNvSpPr>
            <a:spLocks/>
          </p:cNvSpPr>
          <p:nvPr/>
        </p:nvSpPr>
        <p:spPr bwMode="auto">
          <a:xfrm flipH="1">
            <a:off x="2929304" y="4347339"/>
            <a:ext cx="711244" cy="1796448"/>
          </a:xfrm>
          <a:custGeom>
            <a:avLst/>
            <a:gdLst>
              <a:gd name="T0" fmla="*/ 2147483647 w 182"/>
              <a:gd name="T1" fmla="*/ 0 h 182"/>
              <a:gd name="T2" fmla="*/ 0 w 182"/>
              <a:gd name="T3" fmla="*/ 0 h 182"/>
              <a:gd name="T4" fmla="*/ 0 w 182"/>
              <a:gd name="T5" fmla="*/ 2147483647 h 182"/>
              <a:gd name="T6" fmla="*/ 0 w 182"/>
              <a:gd name="T7" fmla="*/ 2147483647 h 182"/>
              <a:gd name="T8" fmla="*/ 0 60000 65536"/>
              <a:gd name="T9" fmla="*/ 0 60000 65536"/>
              <a:gd name="T10" fmla="*/ 0 60000 65536"/>
              <a:gd name="T11" fmla="*/ 0 60000 65536"/>
              <a:gd name="T12" fmla="*/ 0 w 182"/>
              <a:gd name="T13" fmla="*/ 0 h 182"/>
              <a:gd name="T14" fmla="*/ 182 w 182"/>
              <a:gd name="T15" fmla="*/ 182 h 182"/>
            </a:gdLst>
            <a:ahLst/>
            <a:cxnLst>
              <a:cxn ang="T8">
                <a:pos x="T0" y="T1"/>
              </a:cxn>
              <a:cxn ang="T9">
                <a:pos x="T2" y="T3"/>
              </a:cxn>
              <a:cxn ang="T10">
                <a:pos x="T4" y="T5"/>
              </a:cxn>
              <a:cxn ang="T11">
                <a:pos x="T6" y="T7"/>
              </a:cxn>
            </a:cxnLst>
            <a:rect l="T12" t="T13" r="T14" b="T15"/>
            <a:pathLst>
              <a:path w="182" h="182">
                <a:moveTo>
                  <a:pt x="182" y="0"/>
                </a:moveTo>
                <a:lnTo>
                  <a:pt x="0" y="0"/>
                </a:lnTo>
                <a:lnTo>
                  <a:pt x="0" y="182"/>
                </a:lnTo>
                <a:lnTo>
                  <a:pt x="0" y="136"/>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sp>
        <p:nvSpPr>
          <p:cNvPr id="14414" name="Rectangle 103"/>
          <p:cNvSpPr>
            <a:spLocks noChangeArrowheads="1"/>
          </p:cNvSpPr>
          <p:nvPr/>
        </p:nvSpPr>
        <p:spPr bwMode="auto">
          <a:xfrm>
            <a:off x="2825262" y="4291732"/>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415" name="Text Box 104"/>
          <p:cNvSpPr txBox="1">
            <a:spLocks noChangeArrowheads="1"/>
          </p:cNvSpPr>
          <p:nvPr/>
        </p:nvSpPr>
        <p:spPr bwMode="auto">
          <a:xfrm>
            <a:off x="3638571" y="5598005"/>
            <a:ext cx="1698381" cy="793750"/>
          </a:xfrm>
          <a:prstGeom prst="rect">
            <a:avLst/>
          </a:prstGeom>
          <a:noFill/>
          <a:ln w="3175">
            <a:noFill/>
            <a:miter lim="800000"/>
            <a:headEnd/>
            <a:tailEnd/>
          </a:ln>
        </p:spPr>
        <p:txBody>
          <a:bodyPr lIns="35997" tIns="35997" rIns="35997" bIns="35997"/>
          <a:lstStyle/>
          <a:p>
            <a:pPr marL="87313" indent="-87313" algn="l" eaLnBrk="0" hangingPunct="0">
              <a:spcBef>
                <a:spcPct val="0"/>
              </a:spcBef>
              <a:buClr>
                <a:srgbClr val="99CC00"/>
              </a:buClr>
              <a:buSzPct val="110000"/>
            </a:pPr>
            <a:r>
              <a:rPr lang="en-AU" sz="700" dirty="0">
                <a:solidFill>
                  <a:schemeClr val="tx1"/>
                </a:solidFill>
                <a:latin typeface="HelveticaNeue LT 65 Medium" pitchFamily="2" charset="0"/>
              </a:rPr>
              <a:t>India</a:t>
            </a:r>
          </a:p>
          <a:p>
            <a:pPr marL="87313" indent="-87313" algn="l" eaLnBrk="0" hangingPunct="0">
              <a:spcBef>
                <a:spcPct val="0"/>
              </a:spcBef>
              <a:buClr>
                <a:srgbClr val="969696"/>
              </a:buClr>
              <a:buSzPct val="110000"/>
              <a:buFont typeface="Wingdings" pitchFamily="2" charset="2"/>
              <a:buChar char="n"/>
            </a:pPr>
            <a:r>
              <a:rPr lang="en-AU" sz="600" b="0" dirty="0">
                <a:solidFill>
                  <a:schemeClr val="tx1"/>
                </a:solidFill>
                <a:latin typeface="Arial" charset="0"/>
              </a:rPr>
              <a:t>Viom </a:t>
            </a:r>
            <a:r>
              <a:rPr lang="en-AU" sz="600" b="0" dirty="0" smtClean="0">
                <a:solidFill>
                  <a:schemeClr val="tx1"/>
                </a:solidFill>
                <a:latin typeface="Arial" charset="0"/>
              </a:rPr>
              <a:t>Networks</a:t>
            </a:r>
            <a:endParaRPr lang="en-AU" sz="600" b="0" baseline="30000" dirty="0" smtClean="0">
              <a:solidFill>
                <a:schemeClr val="tx1"/>
              </a:solidFill>
              <a:latin typeface="Arial" charset="0"/>
            </a:endParaRPr>
          </a:p>
          <a:p>
            <a:pPr marL="87313" indent="-87313" algn="l" eaLnBrk="0" hangingPunct="0">
              <a:spcBef>
                <a:spcPct val="0"/>
              </a:spcBef>
              <a:buClr>
                <a:srgbClr val="FF0000"/>
              </a:buClr>
              <a:buSzPct val="110000"/>
              <a:buFont typeface="Wingdings" pitchFamily="2" charset="2"/>
              <a:buChar char="n"/>
            </a:pPr>
            <a:r>
              <a:rPr lang="en-AU" sz="600" b="0" dirty="0" smtClean="0">
                <a:solidFill>
                  <a:schemeClr val="tx1"/>
                </a:solidFill>
                <a:latin typeface="Arial" charset="0"/>
              </a:rPr>
              <a:t>Adhunik Power and Natural Resources</a:t>
            </a:r>
          </a:p>
          <a:p>
            <a:pPr marL="87313" indent="-87313" algn="l" eaLnBrk="0" hangingPunct="0">
              <a:spcBef>
                <a:spcPct val="0"/>
              </a:spcBef>
              <a:buClr>
                <a:srgbClr val="FF0000"/>
              </a:buClr>
              <a:buSzPct val="110000"/>
              <a:buFont typeface="Wingdings" pitchFamily="2" charset="2"/>
              <a:buChar char="n"/>
            </a:pPr>
            <a:r>
              <a:rPr lang="en-AU" sz="600" b="0" dirty="0" smtClean="0">
                <a:solidFill>
                  <a:schemeClr val="tx1"/>
                </a:solidFill>
                <a:latin typeface="Arial" charset="0"/>
              </a:rPr>
              <a:t>MB </a:t>
            </a:r>
            <a:r>
              <a:rPr lang="en-AU" sz="600" b="0" dirty="0">
                <a:solidFill>
                  <a:schemeClr val="tx1"/>
                </a:solidFill>
                <a:latin typeface="Arial" charset="0"/>
              </a:rPr>
              <a:t>Power (Madhya </a:t>
            </a:r>
            <a:r>
              <a:rPr lang="en-AU" sz="600" b="0" dirty="0" smtClean="0">
                <a:solidFill>
                  <a:schemeClr val="tx1"/>
                </a:solidFill>
                <a:latin typeface="Arial" charset="0"/>
              </a:rPr>
              <a:t>Pradesh)</a:t>
            </a:r>
          </a:p>
          <a:p>
            <a:pPr marL="87313" indent="-87313" algn="l" eaLnBrk="0" hangingPunct="0">
              <a:spcBef>
                <a:spcPct val="0"/>
              </a:spcBef>
              <a:buClr>
                <a:srgbClr val="92D050"/>
              </a:buClr>
              <a:buSzPct val="110000"/>
              <a:buFont typeface="Wingdings" pitchFamily="2" charset="2"/>
              <a:buChar char="n"/>
            </a:pPr>
            <a:r>
              <a:rPr lang="en-AU" sz="600" b="0" dirty="0" smtClean="0">
                <a:solidFill>
                  <a:schemeClr val="tx1"/>
                </a:solidFill>
                <a:latin typeface="Arial" charset="0"/>
              </a:rPr>
              <a:t>Soham Renewable Energy</a:t>
            </a:r>
            <a:endParaRPr lang="en-AU" sz="600" b="0" baseline="30000" dirty="0" smtClean="0">
              <a:solidFill>
                <a:schemeClr val="tx1"/>
              </a:solidFill>
              <a:latin typeface="Arial" charset="0"/>
            </a:endParaRPr>
          </a:p>
          <a:p>
            <a:pPr marL="87313" indent="-87313" algn="l" eaLnBrk="0" hangingPunct="0">
              <a:spcBef>
                <a:spcPct val="0"/>
              </a:spcBef>
              <a:buClr>
                <a:srgbClr val="9900FF"/>
              </a:buClr>
              <a:buSzPct val="110000"/>
              <a:buFont typeface="Wingdings" pitchFamily="2" charset="2"/>
              <a:buChar char="n"/>
            </a:pPr>
            <a:r>
              <a:rPr lang="en-AU" sz="600" b="0" dirty="0" smtClean="0">
                <a:solidFill>
                  <a:schemeClr val="tx1"/>
                </a:solidFill>
                <a:latin typeface="Arial" charset="0"/>
              </a:rPr>
              <a:t>GMR </a:t>
            </a:r>
            <a:r>
              <a:rPr lang="en-AU" sz="600" b="0" dirty="0">
                <a:solidFill>
                  <a:schemeClr val="tx1"/>
                </a:solidFill>
                <a:latin typeface="Arial" charset="0"/>
              </a:rPr>
              <a:t>Airports (Delhi and Hyderabad airports)</a:t>
            </a:r>
          </a:p>
        </p:txBody>
      </p:sp>
      <p:sp>
        <p:nvSpPr>
          <p:cNvPr id="14416" name="Freeform 105"/>
          <p:cNvSpPr>
            <a:spLocks/>
          </p:cNvSpPr>
          <p:nvPr/>
        </p:nvSpPr>
        <p:spPr bwMode="auto">
          <a:xfrm>
            <a:off x="3965459" y="4555133"/>
            <a:ext cx="732297" cy="1025236"/>
          </a:xfrm>
          <a:custGeom>
            <a:avLst/>
            <a:gdLst>
              <a:gd name="T0" fmla="*/ 2147483647 w 182"/>
              <a:gd name="T1" fmla="*/ 0 h 182"/>
              <a:gd name="T2" fmla="*/ 0 w 182"/>
              <a:gd name="T3" fmla="*/ 0 h 182"/>
              <a:gd name="T4" fmla="*/ 0 w 182"/>
              <a:gd name="T5" fmla="*/ 2147483647 h 182"/>
              <a:gd name="T6" fmla="*/ 0 w 182"/>
              <a:gd name="T7" fmla="*/ 2147483647 h 182"/>
              <a:gd name="T8" fmla="*/ 0 60000 65536"/>
              <a:gd name="T9" fmla="*/ 0 60000 65536"/>
              <a:gd name="T10" fmla="*/ 0 60000 65536"/>
              <a:gd name="T11" fmla="*/ 0 60000 65536"/>
              <a:gd name="T12" fmla="*/ 0 w 182"/>
              <a:gd name="T13" fmla="*/ 0 h 182"/>
              <a:gd name="T14" fmla="*/ 182 w 182"/>
              <a:gd name="T15" fmla="*/ 182 h 182"/>
            </a:gdLst>
            <a:ahLst/>
            <a:cxnLst>
              <a:cxn ang="T8">
                <a:pos x="T0" y="T1"/>
              </a:cxn>
              <a:cxn ang="T9">
                <a:pos x="T2" y="T3"/>
              </a:cxn>
              <a:cxn ang="T10">
                <a:pos x="T4" y="T5"/>
              </a:cxn>
              <a:cxn ang="T11">
                <a:pos x="T6" y="T7"/>
              </a:cxn>
            </a:cxnLst>
            <a:rect l="T12" t="T13" r="T14" b="T15"/>
            <a:pathLst>
              <a:path w="182" h="182">
                <a:moveTo>
                  <a:pt x="182" y="0"/>
                </a:moveTo>
                <a:lnTo>
                  <a:pt x="0" y="0"/>
                </a:lnTo>
                <a:lnTo>
                  <a:pt x="0" y="182"/>
                </a:lnTo>
                <a:lnTo>
                  <a:pt x="0" y="136"/>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sp>
        <p:nvSpPr>
          <p:cNvPr id="14417" name="Text Box 108"/>
          <p:cNvSpPr txBox="1">
            <a:spLocks noChangeArrowheads="1"/>
          </p:cNvSpPr>
          <p:nvPr/>
        </p:nvSpPr>
        <p:spPr bwMode="auto">
          <a:xfrm>
            <a:off x="155503" y="6550268"/>
            <a:ext cx="8636976" cy="307777"/>
          </a:xfrm>
          <a:prstGeom prst="rect">
            <a:avLst/>
          </a:prstGeom>
          <a:noFill/>
          <a:ln w="9525">
            <a:noFill/>
            <a:miter lim="800000"/>
            <a:headEnd/>
            <a:tailEnd/>
          </a:ln>
        </p:spPr>
        <p:txBody>
          <a:bodyPr wrap="square">
            <a:spAutoFit/>
          </a:bodyPr>
          <a:lstStyle/>
          <a:p>
            <a:pPr algn="l" eaLnBrk="0" hangingPunct="0">
              <a:spcBef>
                <a:spcPct val="0"/>
              </a:spcBef>
              <a:buClrTx/>
            </a:pPr>
            <a:r>
              <a:rPr lang="en-AU" sz="700" b="0" dirty="0" smtClean="0">
                <a:solidFill>
                  <a:srgbClr val="B2B2B2"/>
                </a:solidFill>
                <a:latin typeface="Arial" charset="0"/>
              </a:rPr>
              <a:t>1. As </a:t>
            </a:r>
            <a:r>
              <a:rPr lang="en-AU" sz="700" b="0" dirty="0">
                <a:solidFill>
                  <a:srgbClr val="B2B2B2"/>
                </a:solidFill>
                <a:latin typeface="Arial" charset="0"/>
              </a:rPr>
              <a:t>at </a:t>
            </a:r>
            <a:r>
              <a:rPr lang="en-AU" sz="700" b="0" dirty="0" smtClean="0">
                <a:solidFill>
                  <a:srgbClr val="B2B2B2"/>
                </a:solidFill>
                <a:latin typeface="Arial" charset="0"/>
              </a:rPr>
              <a:t>31 December 2012. Represents </a:t>
            </a:r>
            <a:r>
              <a:rPr lang="en-AU" sz="700" b="0" dirty="0">
                <a:solidFill>
                  <a:srgbClr val="B2B2B2"/>
                </a:solidFill>
                <a:latin typeface="Arial" charset="0"/>
              </a:rPr>
              <a:t>portfolio businesses which Macquarie Infrastructure and Real Assets manages on behalf of investors with various direct percentage </a:t>
            </a:r>
            <a:r>
              <a:rPr lang="en-AU" sz="700" b="0" dirty="0" smtClean="0">
                <a:solidFill>
                  <a:srgbClr val="B2B2B2"/>
                </a:solidFill>
                <a:latin typeface="Arial" charset="0"/>
              </a:rPr>
              <a:t>stakes </a:t>
            </a:r>
            <a:r>
              <a:rPr lang="en-AU" sz="700" b="0" dirty="0">
                <a:solidFill>
                  <a:srgbClr val="B2B2B2"/>
                </a:solidFill>
                <a:latin typeface="Arial" charset="0"/>
              </a:rPr>
              <a:t>held in each. </a:t>
            </a:r>
            <a:r>
              <a:rPr lang="en-AU" sz="700" b="0" dirty="0" smtClean="0">
                <a:solidFill>
                  <a:srgbClr val="B2B2B2"/>
                </a:solidFill>
                <a:latin typeface="Arial" charset="0"/>
              </a:rPr>
              <a:t>Portfolio businesses shown on the map are representative and not exhaustive.  In some instances they represent the operations of a single business where it has operations across different countries. </a:t>
            </a:r>
          </a:p>
        </p:txBody>
      </p:sp>
      <p:sp>
        <p:nvSpPr>
          <p:cNvPr id="14418" name="Line 113"/>
          <p:cNvSpPr>
            <a:spLocks noChangeShapeType="1"/>
          </p:cNvSpPr>
          <p:nvPr/>
        </p:nvSpPr>
        <p:spPr bwMode="auto">
          <a:xfrm flipH="1" flipV="1">
            <a:off x="3801208" y="2886842"/>
            <a:ext cx="0" cy="860425"/>
          </a:xfrm>
          <a:prstGeom prst="line">
            <a:avLst/>
          </a:prstGeom>
          <a:noFill/>
          <a:ln w="12700">
            <a:solidFill>
              <a:schemeClr val="bg2"/>
            </a:solidFill>
            <a:round/>
            <a:headEnd/>
            <a:tailEnd/>
          </a:ln>
        </p:spPr>
        <p:txBody>
          <a:bodyPr wrap="none" lIns="36000" tIns="36000" rIns="36000" bIns="36000" anchor="ctr"/>
          <a:lstStyle/>
          <a:p>
            <a:endParaRPr lang="en-AU" dirty="0"/>
          </a:p>
        </p:txBody>
      </p:sp>
      <p:sp>
        <p:nvSpPr>
          <p:cNvPr id="14419" name="Rectangle 114"/>
          <p:cNvSpPr>
            <a:spLocks noChangeArrowheads="1"/>
          </p:cNvSpPr>
          <p:nvPr/>
        </p:nvSpPr>
        <p:spPr bwMode="auto">
          <a:xfrm>
            <a:off x="3751385" y="3750395"/>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420" name="Rectangle 115"/>
          <p:cNvSpPr>
            <a:spLocks noChangeArrowheads="1"/>
          </p:cNvSpPr>
          <p:nvPr/>
        </p:nvSpPr>
        <p:spPr bwMode="auto">
          <a:xfrm>
            <a:off x="1918189" y="3636095"/>
            <a:ext cx="98180"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4421" name="Rectangle 116"/>
          <p:cNvSpPr>
            <a:spLocks noChangeArrowheads="1"/>
          </p:cNvSpPr>
          <p:nvPr/>
        </p:nvSpPr>
        <p:spPr bwMode="auto">
          <a:xfrm>
            <a:off x="1869841" y="3755157"/>
            <a:ext cx="98181"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99" name="Text Box 63"/>
          <p:cNvSpPr txBox="1">
            <a:spLocks noChangeArrowheads="1"/>
          </p:cNvSpPr>
          <p:nvPr/>
        </p:nvSpPr>
        <p:spPr bwMode="auto">
          <a:xfrm>
            <a:off x="3953212" y="5372415"/>
            <a:ext cx="987934" cy="431800"/>
          </a:xfrm>
          <a:prstGeom prst="rect">
            <a:avLst/>
          </a:prstGeom>
          <a:noFill/>
          <a:ln w="3175">
            <a:noFill/>
            <a:miter lim="800000"/>
            <a:headEnd/>
            <a:tailEnd/>
          </a:ln>
        </p:spPr>
        <p:txBody>
          <a:bodyPr lIns="35997" tIns="35997" rIns="35997" bIns="35997"/>
          <a:lstStyle/>
          <a:p>
            <a:pPr marL="85725" indent="-85725" algn="l" eaLnBrk="0" hangingPunct="0">
              <a:spcBef>
                <a:spcPct val="0"/>
              </a:spcBef>
              <a:buClr>
                <a:srgbClr val="99CC00"/>
              </a:buClr>
              <a:buSzPct val="110000"/>
            </a:pPr>
            <a:r>
              <a:rPr lang="en-AU" sz="700" dirty="0" smtClean="0">
                <a:solidFill>
                  <a:schemeClr val="tx1"/>
                </a:solidFill>
                <a:latin typeface="HelveticaNeue LT 65 Medium" pitchFamily="2" charset="0"/>
              </a:rPr>
              <a:t>Brazil</a:t>
            </a:r>
            <a:endParaRPr lang="en-AU" sz="700" dirty="0">
              <a:solidFill>
                <a:schemeClr val="tx1"/>
              </a:solidFill>
              <a:latin typeface="HelveticaNeue LT 65 Medium" pitchFamily="2" charset="0"/>
            </a:endParaRPr>
          </a:p>
          <a:p>
            <a:pPr marL="95250" indent="-95250" algn="l" eaLnBrk="0" hangingPunct="0">
              <a:spcBef>
                <a:spcPct val="0"/>
              </a:spcBef>
              <a:buClr>
                <a:srgbClr val="339966"/>
              </a:buClr>
              <a:buSzPct val="110000"/>
              <a:buFont typeface="Wingdings" pitchFamily="2" charset="2"/>
              <a:buChar char="n"/>
            </a:pPr>
            <a:r>
              <a:rPr lang="en-AU" sz="600" b="0" dirty="0" smtClean="0">
                <a:solidFill>
                  <a:schemeClr val="tx1"/>
                </a:solidFill>
                <a:latin typeface="Arial" charset="0"/>
              </a:rPr>
              <a:t>Cruzeiro do Sul Grãos </a:t>
            </a:r>
            <a:br>
              <a:rPr lang="en-AU" sz="600" b="0" dirty="0" smtClean="0">
                <a:solidFill>
                  <a:schemeClr val="tx1"/>
                </a:solidFill>
                <a:latin typeface="Arial" charset="0"/>
              </a:rPr>
            </a:br>
            <a:r>
              <a:rPr lang="en-AU" sz="600" b="0" dirty="0" smtClean="0">
                <a:solidFill>
                  <a:schemeClr val="tx1"/>
                </a:solidFill>
                <a:latin typeface="Arial" charset="0"/>
              </a:rPr>
              <a:t>(1 farm)</a:t>
            </a:r>
          </a:p>
        </p:txBody>
      </p:sp>
      <p:sp>
        <p:nvSpPr>
          <p:cNvPr id="101" name="Rectangle 64"/>
          <p:cNvSpPr>
            <a:spLocks noChangeArrowheads="1"/>
          </p:cNvSpPr>
          <p:nvPr/>
        </p:nvSpPr>
        <p:spPr bwMode="auto">
          <a:xfrm>
            <a:off x="4696821" y="4512525"/>
            <a:ext cx="99646" cy="107950"/>
          </a:xfrm>
          <a:prstGeom prst="rect">
            <a:avLst/>
          </a:prstGeom>
          <a:noFill/>
          <a:ln w="12700">
            <a:solidFill>
              <a:schemeClr val="bg2"/>
            </a:solidFill>
            <a:miter lim="800000"/>
            <a:headEnd/>
            <a:tailEnd/>
          </a:ln>
        </p:spPr>
        <p:txBody>
          <a:bodyPr wrap="none" lIns="36000" tIns="36000" rIns="36000" bIns="36000" anchor="ctr"/>
          <a:lstStyle/>
          <a:p>
            <a:endParaRPr lang="en-US" dirty="0"/>
          </a:p>
        </p:txBody>
      </p:sp>
      <p:sp>
        <p:nvSpPr>
          <p:cNvPr id="102" name="Freeform 105"/>
          <p:cNvSpPr>
            <a:spLocks/>
          </p:cNvSpPr>
          <p:nvPr/>
        </p:nvSpPr>
        <p:spPr bwMode="auto">
          <a:xfrm flipH="1">
            <a:off x="4574133" y="4077853"/>
            <a:ext cx="242986" cy="1455738"/>
          </a:xfrm>
          <a:custGeom>
            <a:avLst/>
            <a:gdLst>
              <a:gd name="T0" fmla="*/ 2147483647 w 182"/>
              <a:gd name="T1" fmla="*/ 0 h 182"/>
              <a:gd name="T2" fmla="*/ 0 w 182"/>
              <a:gd name="T3" fmla="*/ 0 h 182"/>
              <a:gd name="T4" fmla="*/ 0 w 182"/>
              <a:gd name="T5" fmla="*/ 2147483647 h 182"/>
              <a:gd name="T6" fmla="*/ 0 w 182"/>
              <a:gd name="T7" fmla="*/ 2147483647 h 182"/>
              <a:gd name="T8" fmla="*/ 0 60000 65536"/>
              <a:gd name="T9" fmla="*/ 0 60000 65536"/>
              <a:gd name="T10" fmla="*/ 0 60000 65536"/>
              <a:gd name="T11" fmla="*/ 0 60000 65536"/>
              <a:gd name="T12" fmla="*/ 0 w 182"/>
              <a:gd name="T13" fmla="*/ 0 h 182"/>
              <a:gd name="T14" fmla="*/ 182 w 182"/>
              <a:gd name="T15" fmla="*/ 182 h 182"/>
            </a:gdLst>
            <a:ahLst/>
            <a:cxnLst>
              <a:cxn ang="T8">
                <a:pos x="T0" y="T1"/>
              </a:cxn>
              <a:cxn ang="T9">
                <a:pos x="T2" y="T3"/>
              </a:cxn>
              <a:cxn ang="T10">
                <a:pos x="T4" y="T5"/>
              </a:cxn>
              <a:cxn ang="T11">
                <a:pos x="T6" y="T7"/>
              </a:cxn>
            </a:cxnLst>
            <a:rect l="T12" t="T13" r="T14" b="T15"/>
            <a:pathLst>
              <a:path w="182" h="182">
                <a:moveTo>
                  <a:pt x="182" y="0"/>
                </a:moveTo>
                <a:lnTo>
                  <a:pt x="0" y="0"/>
                </a:lnTo>
                <a:lnTo>
                  <a:pt x="0" y="182"/>
                </a:lnTo>
                <a:lnTo>
                  <a:pt x="0" y="136"/>
                </a:lnTo>
              </a:path>
            </a:pathLst>
          </a:custGeom>
          <a:noFill/>
          <a:ln w="12700" cap="flat" cmpd="sng">
            <a:solidFill>
              <a:schemeClr val="bg2"/>
            </a:solidFill>
            <a:prstDash val="solid"/>
            <a:round/>
            <a:headEnd type="none" w="med" len="med"/>
            <a:tailEnd type="none" w="med" len="med"/>
          </a:ln>
        </p:spPr>
        <p:txBody>
          <a:bodyPr wrap="none" lIns="36000" tIns="36000" rIns="36000" bIns="36000" anchor="ctr"/>
          <a:lstStyle/>
          <a:p>
            <a:endParaRPr lang="en-AU" dirty="0"/>
          </a:p>
        </p:txBody>
      </p:sp>
      <p:grpSp>
        <p:nvGrpSpPr>
          <p:cNvPr id="3" name="Group 103"/>
          <p:cNvGrpSpPr/>
          <p:nvPr/>
        </p:nvGrpSpPr>
        <p:grpSpPr>
          <a:xfrm>
            <a:off x="262318" y="6209155"/>
            <a:ext cx="8730784" cy="655663"/>
            <a:chOff x="284178" y="6121122"/>
            <a:chExt cx="9458349" cy="655663"/>
          </a:xfrm>
        </p:grpSpPr>
        <p:sp>
          <p:nvSpPr>
            <p:cNvPr id="14422" name="Text Box 21"/>
            <p:cNvSpPr txBox="1">
              <a:spLocks noChangeArrowheads="1"/>
            </p:cNvSpPr>
            <p:nvPr/>
          </p:nvSpPr>
          <p:spPr bwMode="auto">
            <a:xfrm>
              <a:off x="5037272" y="6315119"/>
              <a:ext cx="1153093" cy="153888"/>
            </a:xfrm>
            <a:prstGeom prst="rect">
              <a:avLst/>
            </a:prstGeom>
            <a:noFill/>
            <a:ln w="12700">
              <a:noFill/>
              <a:miter lim="800000"/>
              <a:headEnd/>
              <a:tailEnd/>
            </a:ln>
          </p:spPr>
          <p:txBody>
            <a:bodyPr wrap="square" lIns="0" tIns="0" rIns="0" bIns="0">
              <a:spAutoFit/>
            </a:bodyPr>
            <a:lstStyle/>
            <a:p>
              <a:pPr eaLnBrk="0" hangingPunct="0">
                <a:spcAft>
                  <a:spcPct val="50000"/>
                </a:spcAft>
                <a:buClr>
                  <a:srgbClr val="3366FF"/>
                </a:buClr>
              </a:pPr>
              <a:r>
                <a:rPr lang="ru-RU" sz="1000" dirty="0" smtClean="0">
                  <a:solidFill>
                    <a:srgbClr val="0070C0"/>
                  </a:solidFill>
                  <a:latin typeface="Arial" charset="0"/>
                </a:rPr>
                <a:t>Авто и ж/</a:t>
              </a:r>
              <a:r>
                <a:rPr lang="ru-RU" sz="1000" dirty="0" err="1" smtClean="0">
                  <a:solidFill>
                    <a:srgbClr val="0070C0"/>
                  </a:solidFill>
                  <a:latin typeface="Arial" charset="0"/>
                </a:rPr>
                <a:t>д</a:t>
              </a:r>
              <a:r>
                <a:rPr lang="ru-RU" sz="1000" dirty="0" smtClean="0">
                  <a:solidFill>
                    <a:srgbClr val="0070C0"/>
                  </a:solidFill>
                  <a:latin typeface="Arial" charset="0"/>
                </a:rPr>
                <a:t> дороги</a:t>
              </a:r>
              <a:endParaRPr lang="en-AU" sz="1000" dirty="0">
                <a:solidFill>
                  <a:srgbClr val="0070C0"/>
                </a:solidFill>
                <a:latin typeface="Arial" charset="0"/>
              </a:endParaRPr>
            </a:p>
          </p:txBody>
        </p:sp>
        <p:sp>
          <p:nvSpPr>
            <p:cNvPr id="14423" name="Text Box 22"/>
            <p:cNvSpPr txBox="1">
              <a:spLocks noChangeArrowheads="1"/>
            </p:cNvSpPr>
            <p:nvPr/>
          </p:nvSpPr>
          <p:spPr bwMode="auto">
            <a:xfrm>
              <a:off x="3254234" y="6161232"/>
              <a:ext cx="861185" cy="615553"/>
            </a:xfrm>
            <a:prstGeom prst="rect">
              <a:avLst/>
            </a:prstGeom>
            <a:noFill/>
            <a:ln w="12700">
              <a:noFill/>
              <a:miter lim="800000"/>
              <a:headEnd/>
              <a:tailEnd/>
            </a:ln>
          </p:spPr>
          <p:txBody>
            <a:bodyPr wrap="square" lIns="0" tIns="0" rIns="0" bIns="0">
              <a:spAutoFit/>
            </a:bodyPr>
            <a:lstStyle/>
            <a:p>
              <a:pPr eaLnBrk="0" hangingPunct="0">
                <a:spcAft>
                  <a:spcPct val="50000"/>
                </a:spcAft>
                <a:buClr>
                  <a:srgbClr val="3366FF"/>
                </a:buClr>
              </a:pPr>
              <a:r>
                <a:rPr lang="ru-RU" sz="1000" dirty="0" smtClean="0">
                  <a:solidFill>
                    <a:srgbClr val="99CC00"/>
                  </a:solidFill>
                  <a:latin typeface="Arial" charset="0"/>
                </a:rPr>
                <a:t>Возобновляемые источники энергии</a:t>
              </a:r>
              <a:endParaRPr lang="en-AU" sz="1000" dirty="0">
                <a:solidFill>
                  <a:srgbClr val="99CC00"/>
                </a:solidFill>
                <a:latin typeface="Arial" charset="0"/>
              </a:endParaRPr>
            </a:p>
          </p:txBody>
        </p:sp>
        <p:sp>
          <p:nvSpPr>
            <p:cNvPr id="14424" name="Text Box 23"/>
            <p:cNvSpPr txBox="1">
              <a:spLocks noChangeArrowheads="1"/>
            </p:cNvSpPr>
            <p:nvPr/>
          </p:nvSpPr>
          <p:spPr bwMode="auto">
            <a:xfrm>
              <a:off x="5933238" y="6161232"/>
              <a:ext cx="1102733" cy="153888"/>
            </a:xfrm>
            <a:prstGeom prst="rect">
              <a:avLst/>
            </a:prstGeom>
            <a:noFill/>
            <a:ln w="12700">
              <a:noFill/>
              <a:miter lim="800000"/>
              <a:headEnd/>
              <a:tailEnd/>
            </a:ln>
          </p:spPr>
          <p:txBody>
            <a:bodyPr wrap="none" lIns="0" tIns="0" rIns="0" bIns="0">
              <a:spAutoFit/>
            </a:bodyPr>
            <a:lstStyle/>
            <a:p>
              <a:pPr eaLnBrk="0" hangingPunct="0">
                <a:spcAft>
                  <a:spcPct val="50000"/>
                </a:spcAft>
                <a:buClr>
                  <a:srgbClr val="3366FF"/>
                </a:buClr>
              </a:pPr>
              <a:r>
                <a:rPr lang="ru-RU" sz="1000" dirty="0" smtClean="0">
                  <a:solidFill>
                    <a:srgbClr val="996633"/>
                  </a:solidFill>
                  <a:latin typeface="Arial" charset="0"/>
                </a:rPr>
                <a:t>Др.трансп.услуги</a:t>
              </a:r>
              <a:endParaRPr lang="en-AU" sz="1000" dirty="0">
                <a:solidFill>
                  <a:srgbClr val="996633"/>
                </a:solidFill>
                <a:latin typeface="Arial" charset="0"/>
              </a:endParaRPr>
            </a:p>
          </p:txBody>
        </p:sp>
        <p:sp>
          <p:nvSpPr>
            <p:cNvPr id="14425" name="Text Box 24"/>
            <p:cNvSpPr txBox="1">
              <a:spLocks noChangeArrowheads="1"/>
            </p:cNvSpPr>
            <p:nvPr/>
          </p:nvSpPr>
          <p:spPr bwMode="auto">
            <a:xfrm>
              <a:off x="7130885" y="6161232"/>
              <a:ext cx="1000274" cy="153888"/>
            </a:xfrm>
            <a:prstGeom prst="rect">
              <a:avLst/>
            </a:prstGeom>
            <a:noFill/>
            <a:ln w="12700">
              <a:noFill/>
              <a:miter lim="800000"/>
              <a:headEnd/>
              <a:tailEnd/>
            </a:ln>
          </p:spPr>
          <p:txBody>
            <a:bodyPr wrap="none" lIns="0" tIns="0" rIns="0" bIns="0">
              <a:spAutoFit/>
            </a:bodyPr>
            <a:lstStyle/>
            <a:p>
              <a:pPr eaLnBrk="0" hangingPunct="0">
                <a:spcAft>
                  <a:spcPct val="50000"/>
                </a:spcAft>
                <a:buClr>
                  <a:srgbClr val="3366FF"/>
                </a:buClr>
              </a:pPr>
              <a:r>
                <a:rPr lang="ru-RU" sz="1000" dirty="0" smtClean="0">
                  <a:solidFill>
                    <a:srgbClr val="FF6699"/>
                  </a:solidFill>
                  <a:latin typeface="Arial" charset="0"/>
                </a:rPr>
                <a:t>Недвижимость</a:t>
              </a:r>
              <a:endParaRPr lang="en-AU" sz="1000" dirty="0">
                <a:solidFill>
                  <a:srgbClr val="FF6699"/>
                </a:solidFill>
                <a:latin typeface="Arial" charset="0"/>
              </a:endParaRPr>
            </a:p>
          </p:txBody>
        </p:sp>
        <p:sp>
          <p:nvSpPr>
            <p:cNvPr id="14426" name="Text Box 25"/>
            <p:cNvSpPr txBox="1">
              <a:spLocks noChangeArrowheads="1"/>
            </p:cNvSpPr>
            <p:nvPr/>
          </p:nvSpPr>
          <p:spPr bwMode="auto">
            <a:xfrm>
              <a:off x="1247820" y="6121122"/>
              <a:ext cx="387259" cy="153888"/>
            </a:xfrm>
            <a:prstGeom prst="rect">
              <a:avLst/>
            </a:prstGeom>
            <a:noFill/>
            <a:ln w="12700">
              <a:noFill/>
              <a:miter lim="800000"/>
              <a:headEnd/>
              <a:tailEnd/>
            </a:ln>
          </p:spPr>
          <p:txBody>
            <a:bodyPr wrap="none" lIns="0" tIns="0" rIns="0" bIns="0">
              <a:spAutoFit/>
            </a:bodyPr>
            <a:lstStyle/>
            <a:p>
              <a:pPr eaLnBrk="0" hangingPunct="0">
                <a:spcAft>
                  <a:spcPct val="50000"/>
                </a:spcAft>
                <a:buClr>
                  <a:srgbClr val="3366FF"/>
                </a:buClr>
              </a:pPr>
              <a:r>
                <a:rPr lang="ru-RU" sz="1000" dirty="0" smtClean="0">
                  <a:solidFill>
                    <a:srgbClr val="868686"/>
                  </a:solidFill>
                  <a:latin typeface="Arial" charset="0"/>
                </a:rPr>
                <a:t>Связь</a:t>
              </a:r>
              <a:endParaRPr lang="en-AU" sz="1000" dirty="0">
                <a:solidFill>
                  <a:srgbClr val="868686"/>
                </a:solidFill>
                <a:latin typeface="Arial" charset="0"/>
              </a:endParaRPr>
            </a:p>
          </p:txBody>
        </p:sp>
        <p:sp>
          <p:nvSpPr>
            <p:cNvPr id="14427" name="Text Box 26"/>
            <p:cNvSpPr txBox="1">
              <a:spLocks noChangeArrowheads="1"/>
            </p:cNvSpPr>
            <p:nvPr/>
          </p:nvSpPr>
          <p:spPr bwMode="auto">
            <a:xfrm>
              <a:off x="284178" y="6161232"/>
              <a:ext cx="708527" cy="153888"/>
            </a:xfrm>
            <a:prstGeom prst="rect">
              <a:avLst/>
            </a:prstGeom>
            <a:noFill/>
            <a:ln w="12700">
              <a:noFill/>
              <a:miter lim="800000"/>
              <a:headEnd/>
              <a:tailEnd/>
            </a:ln>
          </p:spPr>
          <p:txBody>
            <a:bodyPr wrap="none" lIns="0" tIns="0" rIns="0" bIns="0">
              <a:spAutoFit/>
            </a:bodyPr>
            <a:lstStyle/>
            <a:p>
              <a:pPr eaLnBrk="0" hangingPunct="0">
                <a:spcAft>
                  <a:spcPct val="50000"/>
                </a:spcAft>
                <a:buClr>
                  <a:srgbClr val="3366FF"/>
                </a:buClr>
              </a:pPr>
              <a:r>
                <a:rPr lang="ru-RU" sz="1000" dirty="0" smtClean="0">
                  <a:solidFill>
                    <a:srgbClr val="9900CC"/>
                  </a:solidFill>
                  <a:latin typeface="Arial" charset="0"/>
                </a:rPr>
                <a:t>Аэропорты</a:t>
              </a:r>
              <a:endParaRPr lang="en-AU" sz="1000" dirty="0">
                <a:solidFill>
                  <a:srgbClr val="9900CC"/>
                </a:solidFill>
                <a:latin typeface="Arial" charset="0"/>
              </a:endParaRPr>
            </a:p>
          </p:txBody>
        </p:sp>
        <p:sp>
          <p:nvSpPr>
            <p:cNvPr id="14428" name="Text Box 27"/>
            <p:cNvSpPr txBox="1">
              <a:spLocks noChangeArrowheads="1"/>
            </p:cNvSpPr>
            <p:nvPr/>
          </p:nvSpPr>
          <p:spPr bwMode="auto">
            <a:xfrm>
              <a:off x="8818600" y="6161232"/>
              <a:ext cx="923927" cy="307777"/>
            </a:xfrm>
            <a:prstGeom prst="rect">
              <a:avLst/>
            </a:prstGeom>
            <a:noFill/>
            <a:ln w="12700">
              <a:noFill/>
              <a:miter lim="800000"/>
              <a:headEnd/>
              <a:tailEnd/>
            </a:ln>
          </p:spPr>
          <p:txBody>
            <a:bodyPr wrap="square" lIns="0" tIns="0" rIns="0" bIns="0">
              <a:spAutoFit/>
            </a:bodyPr>
            <a:lstStyle/>
            <a:p>
              <a:pPr eaLnBrk="0" hangingPunct="0">
                <a:spcAft>
                  <a:spcPct val="50000"/>
                </a:spcAft>
                <a:buClr>
                  <a:srgbClr val="3366FF"/>
                </a:buClr>
              </a:pPr>
              <a:r>
                <a:rPr lang="ru-RU" sz="1000" dirty="0" err="1" smtClean="0">
                  <a:solidFill>
                    <a:srgbClr val="FF9900"/>
                  </a:solidFill>
                  <a:latin typeface="Arial" charset="0"/>
                </a:rPr>
                <a:t>Др.матер.активы</a:t>
              </a:r>
              <a:endParaRPr lang="en-AU" sz="1000" dirty="0">
                <a:solidFill>
                  <a:srgbClr val="FF9900"/>
                </a:solidFill>
                <a:latin typeface="Arial" charset="0"/>
              </a:endParaRPr>
            </a:p>
          </p:txBody>
        </p:sp>
        <p:sp>
          <p:nvSpPr>
            <p:cNvPr id="96" name="Text Box 22"/>
            <p:cNvSpPr txBox="1">
              <a:spLocks noChangeArrowheads="1"/>
            </p:cNvSpPr>
            <p:nvPr/>
          </p:nvSpPr>
          <p:spPr bwMode="auto">
            <a:xfrm>
              <a:off x="1857400" y="6161232"/>
              <a:ext cx="736312" cy="153888"/>
            </a:xfrm>
            <a:prstGeom prst="rect">
              <a:avLst/>
            </a:prstGeom>
            <a:noFill/>
            <a:ln w="12700">
              <a:noFill/>
              <a:miter lim="800000"/>
              <a:headEnd/>
              <a:tailEnd/>
            </a:ln>
          </p:spPr>
          <p:txBody>
            <a:bodyPr wrap="none" lIns="0" tIns="0" rIns="0" bIns="0">
              <a:spAutoFit/>
            </a:bodyPr>
            <a:lstStyle/>
            <a:p>
              <a:pPr eaLnBrk="0" hangingPunct="0">
                <a:spcAft>
                  <a:spcPct val="50000"/>
                </a:spcAft>
                <a:buClr>
                  <a:srgbClr val="3366FF"/>
                </a:buClr>
              </a:pPr>
              <a:r>
                <a:rPr lang="ru-RU" sz="1000" dirty="0" smtClean="0">
                  <a:solidFill>
                    <a:srgbClr val="FF0000"/>
                  </a:solidFill>
                  <a:latin typeface="Arial" charset="0"/>
                </a:rPr>
                <a:t>Энергетика</a:t>
              </a:r>
              <a:endParaRPr lang="en-AU" sz="1000" dirty="0">
                <a:solidFill>
                  <a:srgbClr val="FF0000"/>
                </a:solidFill>
                <a:latin typeface="Arial" charset="0"/>
              </a:endParaRPr>
            </a:p>
          </p:txBody>
        </p:sp>
        <p:sp>
          <p:nvSpPr>
            <p:cNvPr id="98" name="Text Box 21"/>
            <p:cNvSpPr txBox="1">
              <a:spLocks noChangeArrowheads="1"/>
            </p:cNvSpPr>
            <p:nvPr/>
          </p:nvSpPr>
          <p:spPr bwMode="auto">
            <a:xfrm>
              <a:off x="4171950" y="6198066"/>
              <a:ext cx="951650" cy="153888"/>
            </a:xfrm>
            <a:prstGeom prst="rect">
              <a:avLst/>
            </a:prstGeom>
            <a:noFill/>
            <a:ln w="12700">
              <a:noFill/>
              <a:miter lim="800000"/>
              <a:headEnd/>
              <a:tailEnd/>
            </a:ln>
          </p:spPr>
          <p:txBody>
            <a:bodyPr wrap="none" lIns="0" tIns="0" rIns="0" bIns="0">
              <a:spAutoFit/>
            </a:bodyPr>
            <a:lstStyle/>
            <a:p>
              <a:pPr eaLnBrk="0" hangingPunct="0">
                <a:spcAft>
                  <a:spcPct val="50000"/>
                </a:spcAft>
                <a:buClr>
                  <a:srgbClr val="3366FF"/>
                </a:buClr>
              </a:pPr>
              <a:r>
                <a:rPr lang="ru-RU" sz="1000" dirty="0" err="1" smtClean="0">
                  <a:solidFill>
                    <a:srgbClr val="00B0F0"/>
                  </a:solidFill>
                  <a:latin typeface="Arial" charset="0"/>
                </a:rPr>
                <a:t>Коммун.услуги</a:t>
              </a:r>
              <a:endParaRPr lang="en-AU" sz="1000" dirty="0">
                <a:solidFill>
                  <a:srgbClr val="00B0F0"/>
                </a:solidFill>
                <a:latin typeface="Arial" charset="0"/>
              </a:endParaRPr>
            </a:p>
          </p:txBody>
        </p:sp>
        <p:sp>
          <p:nvSpPr>
            <p:cNvPr id="100" name="Text Box 22"/>
            <p:cNvSpPr txBox="1">
              <a:spLocks noChangeArrowheads="1"/>
            </p:cNvSpPr>
            <p:nvPr/>
          </p:nvSpPr>
          <p:spPr bwMode="auto">
            <a:xfrm>
              <a:off x="2722563" y="6161232"/>
              <a:ext cx="500137" cy="153888"/>
            </a:xfrm>
            <a:prstGeom prst="rect">
              <a:avLst/>
            </a:prstGeom>
            <a:noFill/>
            <a:ln w="12700">
              <a:noFill/>
              <a:miter lim="800000"/>
              <a:headEnd/>
              <a:tailEnd/>
            </a:ln>
          </p:spPr>
          <p:txBody>
            <a:bodyPr wrap="none" lIns="0" tIns="0" rIns="0" bIns="0">
              <a:spAutoFit/>
            </a:bodyPr>
            <a:lstStyle/>
            <a:p>
              <a:pPr eaLnBrk="0" hangingPunct="0">
                <a:spcAft>
                  <a:spcPct val="50000"/>
                </a:spcAft>
                <a:buClr>
                  <a:srgbClr val="3366FF"/>
                </a:buClr>
              </a:pPr>
              <a:r>
                <a:rPr lang="ru-RU" sz="1000" dirty="0" smtClean="0">
                  <a:solidFill>
                    <a:schemeClr val="accent6"/>
                  </a:solidFill>
                  <a:latin typeface="Arial" charset="0"/>
                </a:rPr>
                <a:t>Отходы</a:t>
              </a:r>
              <a:endParaRPr lang="en-AU" sz="1000" dirty="0">
                <a:solidFill>
                  <a:schemeClr val="accent6"/>
                </a:solidFill>
                <a:latin typeface="Arial" charset="0"/>
              </a:endParaRPr>
            </a:p>
          </p:txBody>
        </p:sp>
        <p:sp>
          <p:nvSpPr>
            <p:cNvPr id="103" name="Text Box 27"/>
            <p:cNvSpPr txBox="1">
              <a:spLocks noChangeArrowheads="1"/>
            </p:cNvSpPr>
            <p:nvPr/>
          </p:nvSpPr>
          <p:spPr bwMode="auto">
            <a:xfrm>
              <a:off x="7939598" y="6275010"/>
              <a:ext cx="923927" cy="153888"/>
            </a:xfrm>
            <a:prstGeom prst="rect">
              <a:avLst/>
            </a:prstGeom>
            <a:noFill/>
            <a:ln w="12700">
              <a:noFill/>
              <a:miter lim="800000"/>
              <a:headEnd/>
              <a:tailEnd/>
            </a:ln>
          </p:spPr>
          <p:txBody>
            <a:bodyPr wrap="square" lIns="0" tIns="0" rIns="0" bIns="0">
              <a:spAutoFit/>
            </a:bodyPr>
            <a:lstStyle/>
            <a:p>
              <a:pPr eaLnBrk="0" hangingPunct="0">
                <a:spcAft>
                  <a:spcPct val="50000"/>
                </a:spcAft>
                <a:buClr>
                  <a:srgbClr val="3366FF"/>
                </a:buClr>
              </a:pPr>
              <a:r>
                <a:rPr lang="ru-RU" sz="1000" dirty="0" err="1" smtClean="0">
                  <a:solidFill>
                    <a:srgbClr val="339966"/>
                  </a:solidFill>
                  <a:latin typeface="Arial" charset="0"/>
                </a:rPr>
                <a:t>Сельск.хоз</a:t>
              </a:r>
              <a:endParaRPr lang="en-AU" sz="1000" dirty="0">
                <a:solidFill>
                  <a:srgbClr val="339966"/>
                </a:solidFill>
                <a:latin typeface="Arial" charset="0"/>
              </a:endParaRPr>
            </a:p>
          </p:txBody>
        </p:sp>
      </p:grpSp>
      <p:sp>
        <p:nvSpPr>
          <p:cNvPr id="106" name="Text Box 13"/>
          <p:cNvSpPr txBox="1">
            <a:spLocks noChangeArrowheads="1"/>
          </p:cNvSpPr>
          <p:nvPr/>
        </p:nvSpPr>
        <p:spPr bwMode="auto">
          <a:xfrm>
            <a:off x="6715438" y="5355387"/>
            <a:ext cx="1670538" cy="457418"/>
          </a:xfrm>
          <a:prstGeom prst="rect">
            <a:avLst/>
          </a:prstGeom>
          <a:noFill/>
          <a:ln w="3175">
            <a:noFill/>
            <a:miter lim="800000"/>
            <a:headEnd/>
            <a:tailEnd/>
          </a:ln>
        </p:spPr>
        <p:txBody>
          <a:bodyPr lIns="35997" tIns="35997" rIns="35997" bIns="35997">
            <a:spAutoFit/>
          </a:bodyPr>
          <a:lstStyle/>
          <a:p>
            <a:pPr marL="95250" indent="-95250" algn="l" eaLnBrk="0" hangingPunct="0">
              <a:spcBef>
                <a:spcPct val="0"/>
              </a:spcBef>
              <a:buClr>
                <a:schemeClr val="tx2"/>
              </a:buClr>
              <a:buSzPct val="110000"/>
            </a:pPr>
            <a:r>
              <a:rPr lang="en-AU" sz="700" dirty="0" smtClean="0">
                <a:solidFill>
                  <a:schemeClr val="tx1"/>
                </a:solidFill>
                <a:latin typeface="HelveticaNeue LT 65 Medium" pitchFamily="2" charset="0"/>
              </a:rPr>
              <a:t>Taiwan</a:t>
            </a:r>
            <a:endParaRPr lang="en-AU" sz="700" dirty="0">
              <a:solidFill>
                <a:schemeClr val="tx1"/>
              </a:solidFill>
              <a:latin typeface="HelveticaNeue LT 65 Medium" pitchFamily="2" charset="0"/>
            </a:endParaRPr>
          </a:p>
          <a:p>
            <a:pPr marL="95250" indent="-95250" algn="l" eaLnBrk="0" hangingPunct="0">
              <a:spcBef>
                <a:spcPct val="0"/>
              </a:spcBef>
              <a:buClr>
                <a:srgbClr val="969696"/>
              </a:buClr>
              <a:buSzPct val="110000"/>
              <a:buFont typeface="Wingdings" pitchFamily="2" charset="2"/>
              <a:buChar char="n"/>
            </a:pPr>
            <a:r>
              <a:rPr lang="en-AU" sz="600" b="0" dirty="0" smtClean="0">
                <a:solidFill>
                  <a:schemeClr val="tx1"/>
                </a:solidFill>
                <a:latin typeface="Arial" charset="0"/>
              </a:rPr>
              <a:t>Taiwan Broadband Communications</a:t>
            </a:r>
          </a:p>
          <a:p>
            <a:pPr marL="95250" indent="-95250" algn="l" eaLnBrk="0" hangingPunct="0">
              <a:spcBef>
                <a:spcPct val="0"/>
              </a:spcBef>
              <a:buClr>
                <a:srgbClr val="92D050"/>
              </a:buClr>
              <a:buSzPct val="110000"/>
              <a:buFont typeface="Wingdings" pitchFamily="2" charset="2"/>
              <a:buChar char="n"/>
            </a:pPr>
            <a:r>
              <a:rPr lang="en-AU" sz="600" b="0" dirty="0" smtClean="0">
                <a:solidFill>
                  <a:schemeClr val="tx1"/>
                </a:solidFill>
                <a:latin typeface="Arial" charset="0"/>
              </a:rPr>
              <a:t>Miaoli </a:t>
            </a:r>
            <a:r>
              <a:rPr lang="en-AU" sz="600" b="0" dirty="0">
                <a:solidFill>
                  <a:schemeClr val="tx1"/>
                </a:solidFill>
                <a:latin typeface="Arial" charset="0"/>
              </a:rPr>
              <a:t>Windpower</a:t>
            </a:r>
            <a:endParaRPr lang="en-AU" sz="600" b="0" baseline="30000" dirty="0">
              <a:solidFill>
                <a:schemeClr val="tx1"/>
              </a:solidFill>
              <a:latin typeface="Arial" charset="0"/>
            </a:endParaRPr>
          </a:p>
          <a:p>
            <a:pPr marL="95250" indent="-95250" algn="l" eaLnBrk="0" hangingPunct="0">
              <a:spcBef>
                <a:spcPct val="0"/>
              </a:spcBef>
              <a:buClr>
                <a:srgbClr val="996633"/>
              </a:buClr>
              <a:buSzPct val="110000"/>
              <a:buFont typeface="Wingdings" pitchFamily="2" charset="2"/>
              <a:buChar char="n"/>
            </a:pPr>
            <a:r>
              <a:rPr lang="en-AU" sz="600" b="0" dirty="0">
                <a:solidFill>
                  <a:schemeClr val="tx1"/>
                </a:solidFill>
                <a:latin typeface="Arial" charset="0"/>
              </a:rPr>
              <a:t>Hanjin Pacific Corporation (Kaohsiung</a:t>
            </a:r>
            <a:r>
              <a:rPr lang="en-AU" sz="600" b="0" dirty="0" smtClean="0">
                <a:solidFill>
                  <a:schemeClr val="tx1"/>
                </a:solidFill>
                <a:latin typeface="Arial" charset="0"/>
              </a:rPr>
              <a:t>)</a:t>
            </a:r>
            <a:endParaRPr lang="en-AU" sz="600" b="0" dirty="0">
              <a:solidFill>
                <a:schemeClr val="tx1"/>
              </a:solidFill>
              <a:latin typeface="Arial" charset="0"/>
            </a:endParaRPr>
          </a:p>
        </p:txBody>
      </p:sp>
      <p:sp>
        <p:nvSpPr>
          <p:cNvPr id="107" name="Text Box 5"/>
          <p:cNvSpPr txBox="1">
            <a:spLocks noChangeArrowheads="1"/>
          </p:cNvSpPr>
          <p:nvPr/>
        </p:nvSpPr>
        <p:spPr bwMode="auto">
          <a:xfrm>
            <a:off x="70341" y="5771736"/>
            <a:ext cx="1380392" cy="365085"/>
          </a:xfrm>
          <a:prstGeom prst="rect">
            <a:avLst/>
          </a:prstGeom>
          <a:noFill/>
          <a:ln w="3175">
            <a:noFill/>
            <a:miter lim="800000"/>
            <a:headEnd/>
            <a:tailEnd/>
          </a:ln>
        </p:spPr>
        <p:txBody>
          <a:bodyPr lIns="35997" tIns="35997" rIns="35997" bIns="35997">
            <a:spAutoFit/>
          </a:bodyPr>
          <a:lstStyle/>
          <a:p>
            <a:pPr marL="95250" indent="-95250" algn="r" eaLnBrk="0" hangingPunct="0">
              <a:spcBef>
                <a:spcPct val="0"/>
              </a:spcBef>
              <a:buClr>
                <a:srgbClr val="CBCBCB"/>
              </a:buClr>
              <a:buSzPct val="50000"/>
            </a:pPr>
            <a:endParaRPr lang="en-AU" sz="600" dirty="0">
              <a:solidFill>
                <a:schemeClr val="tx1"/>
              </a:solidFill>
              <a:latin typeface="Arial" charset="0"/>
            </a:endParaRPr>
          </a:p>
          <a:p>
            <a:pPr marL="95250" indent="-95250" algn="r" eaLnBrk="0" hangingPunct="0">
              <a:spcBef>
                <a:spcPct val="0"/>
              </a:spcBef>
              <a:buClr>
                <a:srgbClr val="CC00FF"/>
              </a:buClr>
              <a:buSzPct val="110000"/>
            </a:pPr>
            <a:r>
              <a:rPr lang="en-AU" sz="700" dirty="0">
                <a:solidFill>
                  <a:schemeClr val="tx1"/>
                </a:solidFill>
                <a:latin typeface="HelveticaNeue LT 65 Medium" pitchFamily="2" charset="0"/>
              </a:rPr>
              <a:t>Nigeria</a:t>
            </a:r>
          </a:p>
          <a:p>
            <a:pPr marL="95250" indent="-95250" algn="r" eaLnBrk="0" hangingPunct="0">
              <a:spcBef>
                <a:spcPct val="0"/>
              </a:spcBef>
              <a:buClr>
                <a:schemeClr val="tx1"/>
              </a:buClr>
              <a:buSzPct val="110000"/>
              <a:buFont typeface="Wingdings" pitchFamily="2" charset="2"/>
              <a:buChar char="n"/>
            </a:pPr>
            <a:r>
              <a:rPr lang="en-AU" sz="600" b="0" dirty="0">
                <a:solidFill>
                  <a:schemeClr val="tx1"/>
                </a:solidFill>
                <a:latin typeface="Arial" charset="0"/>
              </a:rPr>
              <a:t>Lekki Concession Company</a:t>
            </a:r>
          </a:p>
        </p:txBody>
      </p:sp>
      <p:sp>
        <p:nvSpPr>
          <p:cNvPr id="104" name="Rectangle 2"/>
          <p:cNvSpPr txBox="1">
            <a:spLocks noChangeArrowheads="1"/>
          </p:cNvSpPr>
          <p:nvPr/>
        </p:nvSpPr>
        <p:spPr>
          <a:xfrm>
            <a:off x="207383" y="500042"/>
            <a:ext cx="8793773" cy="595312"/>
          </a:xfrm>
          <a:prstGeom prst="rect">
            <a:avLst/>
          </a:prstGeom>
        </p:spPr>
        <p:txBody>
          <a:bodyPr lIns="0" rIns="0" anchor="b" anchorCtr="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400" b="1" i="0" u="none" strike="noStrike" kern="0" cap="none" spc="0" normalizeH="0" baseline="0" noProof="0" dirty="0" smtClean="0">
              <a:ln>
                <a:noFill/>
              </a:ln>
              <a:solidFill>
                <a:srgbClr val="000000"/>
              </a:solidFill>
              <a:effectLst/>
              <a:uLnTx/>
              <a:uFillTx/>
              <a:latin typeface="Calibri" pitchFamily="34" charset="0"/>
              <a:ea typeface="+mj-ea"/>
              <a:cs typeface="+mj-cs"/>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prstGeom prst="rect">
            <a:avLst/>
          </a:prstGeom>
        </p:spPr>
        <p:txBody>
          <a:bodyPr lIns="0" tIns="0" rIns="0" bIns="0"/>
          <a:lstStyle/>
          <a:p>
            <a:r>
              <a:rPr lang="ru-RU" sz="2400" dirty="0" smtClean="0"/>
              <a:t>Крупнейший менеджер инфраструктурного инвестирования в мире</a:t>
            </a:r>
            <a:endParaRPr lang="en-AU" sz="2400" dirty="0" smtClean="0"/>
          </a:p>
        </p:txBody>
      </p:sp>
      <p:sp>
        <p:nvSpPr>
          <p:cNvPr id="11268" name="Text Box 4"/>
          <p:cNvSpPr txBox="1">
            <a:spLocks noChangeArrowheads="1"/>
          </p:cNvSpPr>
          <p:nvPr/>
        </p:nvSpPr>
        <p:spPr bwMode="auto">
          <a:xfrm>
            <a:off x="480646" y="6192838"/>
            <a:ext cx="8129954" cy="707886"/>
          </a:xfrm>
          <a:prstGeom prst="rect">
            <a:avLst/>
          </a:prstGeom>
          <a:noFill/>
          <a:ln w="12700" algn="ctr">
            <a:noFill/>
            <a:miter lim="800000"/>
            <a:headEnd type="none" w="sm" len="sm"/>
            <a:tailEnd type="none" w="sm" len="sm"/>
          </a:ln>
        </p:spPr>
        <p:txBody>
          <a:bodyPr>
            <a:spAutoFit/>
          </a:bodyPr>
          <a:lstStyle/>
          <a:p>
            <a:pPr eaLnBrk="0" hangingPunct="0"/>
            <a:r>
              <a:rPr lang="en-AU" sz="800" dirty="0" smtClean="0">
                <a:solidFill>
                  <a:schemeClr val="folHlink"/>
                </a:solidFill>
                <a:latin typeface="Arial" charset="0"/>
              </a:rPr>
              <a:t>Source: Infrastructure Investor 30 2012, a global ranking of the largest direct-investment programmes by Infrastructure Investor Magazine.</a:t>
            </a:r>
          </a:p>
          <a:p>
            <a:pPr eaLnBrk="0" hangingPunct="0"/>
            <a:r>
              <a:rPr lang="en-AU" sz="800" dirty="0" smtClean="0">
                <a:solidFill>
                  <a:schemeClr val="folHlink"/>
                </a:solidFill>
                <a:latin typeface="Arial" charset="0"/>
              </a:rPr>
              <a:t>1. Rankings based on methodology created by Infrastructure Investor, and represents infrastructure direct-investment capital formed since 1 January 2007. Includes equity capital raised by infrastructure funds, infrastructure funds commitments and direct capital invested in infrastructure assets by pension funds, and equity capital invested in infrastructure projects and concessions by infrastructure developers. </a:t>
            </a:r>
          </a:p>
          <a:p>
            <a:pPr eaLnBrk="0" hangingPunct="0"/>
            <a:endParaRPr lang="en-AU" sz="800" b="0" dirty="0" smtClean="0">
              <a:solidFill>
                <a:schemeClr val="folHlink"/>
              </a:solidFill>
              <a:latin typeface="Arial" charset="0"/>
            </a:endParaRPr>
          </a:p>
        </p:txBody>
      </p:sp>
      <p:sp>
        <p:nvSpPr>
          <p:cNvPr id="11269" name="Rectangle 5"/>
          <p:cNvSpPr>
            <a:spLocks noChangeArrowheads="1"/>
          </p:cNvSpPr>
          <p:nvPr/>
        </p:nvSpPr>
        <p:spPr bwMode="auto">
          <a:xfrm>
            <a:off x="1252914" y="1392714"/>
            <a:ext cx="7199215" cy="307777"/>
          </a:xfrm>
          <a:prstGeom prst="rect">
            <a:avLst/>
          </a:prstGeom>
          <a:noFill/>
          <a:ln w="12700" algn="ctr">
            <a:noFill/>
            <a:miter lim="800000"/>
            <a:headEnd/>
            <a:tailEnd/>
          </a:ln>
        </p:spPr>
        <p:txBody>
          <a:bodyPr wrap="none">
            <a:spAutoFit/>
          </a:bodyPr>
          <a:lstStyle/>
          <a:p>
            <a:pPr eaLnBrk="0" hangingPunct="0">
              <a:spcBef>
                <a:spcPct val="20000"/>
              </a:spcBef>
            </a:pPr>
            <a:r>
              <a:rPr lang="ru-RU" sz="1400" b="1" dirty="0" smtClean="0">
                <a:solidFill>
                  <a:srgbClr val="000000"/>
                </a:solidFill>
                <a:latin typeface="Arial" charset="0"/>
                <a:cs typeface="Arial" charset="0"/>
              </a:rPr>
              <a:t>2012 Крупнейшие глобальные </a:t>
            </a:r>
            <a:r>
              <a:rPr lang="ru-RU" sz="1400" b="1" dirty="0" err="1" smtClean="0">
                <a:solidFill>
                  <a:srgbClr val="000000"/>
                </a:solidFill>
                <a:latin typeface="Arial" charset="0"/>
                <a:cs typeface="Arial" charset="0"/>
              </a:rPr>
              <a:t>инфраструкт.инвесторы</a:t>
            </a:r>
            <a:r>
              <a:rPr lang="ru-RU" sz="1400" b="1" dirty="0" smtClean="0">
                <a:solidFill>
                  <a:srgbClr val="000000"/>
                </a:solidFill>
                <a:latin typeface="Arial" charset="0"/>
                <a:cs typeface="Arial" charset="0"/>
              </a:rPr>
              <a:t> (в млрд.долл. США</a:t>
            </a:r>
            <a:r>
              <a:rPr lang="en-AU" sz="1400" b="1" dirty="0" smtClean="0">
                <a:solidFill>
                  <a:srgbClr val="000000"/>
                </a:solidFill>
                <a:latin typeface="Arial" charset="0"/>
                <a:cs typeface="Arial" charset="0"/>
              </a:rPr>
              <a:t>)</a:t>
            </a:r>
            <a:r>
              <a:rPr lang="en-AU" sz="1400" b="1" baseline="30000" dirty="0" smtClean="0">
                <a:solidFill>
                  <a:srgbClr val="000000"/>
                </a:solidFill>
                <a:latin typeface="Arial" charset="0"/>
                <a:cs typeface="Arial" charset="0"/>
              </a:rPr>
              <a:t>1</a:t>
            </a:r>
          </a:p>
        </p:txBody>
      </p:sp>
      <p:graphicFrame>
        <p:nvGraphicFramePr>
          <p:cNvPr id="1480885" name="Group 181"/>
          <p:cNvGraphicFramePr>
            <a:graphicFrameLocks noGrp="1"/>
          </p:cNvGraphicFramePr>
          <p:nvPr/>
        </p:nvGraphicFramePr>
        <p:xfrm>
          <a:off x="1252914" y="1700491"/>
          <a:ext cx="6309894" cy="4327526"/>
        </p:xfrm>
        <a:graphic>
          <a:graphicData uri="http://schemas.openxmlformats.org/drawingml/2006/table">
            <a:tbl>
              <a:tblPr/>
              <a:tblGrid>
                <a:gridCol w="982631"/>
                <a:gridCol w="3952552"/>
                <a:gridCol w="1374711"/>
              </a:tblGrid>
              <a:tr h="236620">
                <a:tc>
                  <a:txBody>
                    <a:bodyPr/>
                    <a:lstStyle/>
                    <a:p>
                      <a:pPr marL="0" marR="0" lvl="0" indent="0" algn="ctr" defTabSz="914400" rtl="0" eaLnBrk="1" fontAlgn="t" latinLnBrk="0" hangingPunct="1">
                        <a:lnSpc>
                          <a:spcPct val="100000"/>
                        </a:lnSpc>
                        <a:spcBef>
                          <a:spcPct val="20000"/>
                        </a:spcBef>
                        <a:spcAft>
                          <a:spcPct val="20000"/>
                        </a:spcAft>
                        <a:buClrTx/>
                        <a:buSzTx/>
                        <a:buFontTx/>
                        <a:buNone/>
                        <a:tabLst/>
                      </a:pPr>
                      <a:r>
                        <a:rPr kumimoji="0" lang="ru-RU" sz="800" b="1" i="0" u="none" strike="noStrike" cap="none" normalizeH="0" baseline="0" dirty="0" smtClean="0">
                          <a:ln>
                            <a:noFill/>
                          </a:ln>
                          <a:solidFill>
                            <a:schemeClr val="bg1"/>
                          </a:solidFill>
                          <a:effectLst/>
                          <a:latin typeface="Arial" pitchFamily="34" charset="0"/>
                        </a:rPr>
                        <a:t>Место</a:t>
                      </a:r>
                      <a:endParaRPr kumimoji="0" lang="en-AU" sz="800" b="1" i="0" u="none" strike="noStrike" cap="none" normalizeH="0" baseline="0" dirty="0" smtClean="0">
                        <a:ln>
                          <a:noFill/>
                        </a:ln>
                        <a:solidFill>
                          <a:schemeClr val="bg1"/>
                        </a:solidFill>
                        <a:effectLst/>
                        <a:latin typeface="Arial" pitchFamily="34" charset="0"/>
                      </a:endParaRPr>
                    </a:p>
                  </a:txBody>
                  <a:tcPr marL="16615" marR="16615" marT="18000" marB="18000"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l" defTabSz="914400" rtl="0" eaLnBrk="1" fontAlgn="t" latinLnBrk="0" hangingPunct="1">
                        <a:lnSpc>
                          <a:spcPct val="100000"/>
                        </a:lnSpc>
                        <a:spcBef>
                          <a:spcPct val="20000"/>
                        </a:spcBef>
                        <a:spcAft>
                          <a:spcPct val="20000"/>
                        </a:spcAft>
                        <a:buClrTx/>
                        <a:buSzTx/>
                        <a:buFontTx/>
                        <a:buNone/>
                        <a:tabLst/>
                      </a:pPr>
                      <a:r>
                        <a:rPr kumimoji="0" lang="ru-RU" sz="800" b="1" i="0" u="none" strike="noStrike" cap="none" normalizeH="0" baseline="0" dirty="0" smtClean="0">
                          <a:ln>
                            <a:noFill/>
                          </a:ln>
                          <a:solidFill>
                            <a:schemeClr val="bg1"/>
                          </a:solidFill>
                          <a:effectLst/>
                          <a:latin typeface="Arial" pitchFamily="34" charset="0"/>
                        </a:rPr>
                        <a:t>Компания</a:t>
                      </a:r>
                      <a:endParaRPr kumimoji="0" lang="en-AU" sz="800" b="1" i="0" u="none" strike="noStrike" cap="none" normalizeH="0" baseline="0" dirty="0" smtClean="0">
                        <a:ln>
                          <a:noFill/>
                        </a:ln>
                        <a:solidFill>
                          <a:schemeClr val="bg1"/>
                        </a:solidFill>
                        <a:effectLst/>
                        <a:latin typeface="Arial" pitchFamily="34" charset="0"/>
                      </a:endParaRPr>
                    </a:p>
                  </a:txBody>
                  <a:tcPr marL="16615" marR="16615" marT="18000" marB="18000"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t" latinLnBrk="0" hangingPunct="1">
                        <a:lnSpc>
                          <a:spcPct val="100000"/>
                        </a:lnSpc>
                        <a:spcBef>
                          <a:spcPct val="20000"/>
                        </a:spcBef>
                        <a:spcAft>
                          <a:spcPct val="20000"/>
                        </a:spcAft>
                        <a:buClrTx/>
                        <a:buSzTx/>
                        <a:buFontTx/>
                        <a:buNone/>
                        <a:tabLst/>
                      </a:pPr>
                      <a:r>
                        <a:rPr kumimoji="0" lang="ru-RU" sz="800" b="1" i="0" u="none" strike="noStrike" cap="none" normalizeH="0" baseline="0" dirty="0" smtClean="0">
                          <a:ln>
                            <a:noFill/>
                          </a:ln>
                          <a:solidFill>
                            <a:schemeClr val="bg1"/>
                          </a:solidFill>
                          <a:effectLst/>
                          <a:latin typeface="Arial" pitchFamily="34" charset="0"/>
                        </a:rPr>
                        <a:t>Создание капитала за 5 лет</a:t>
                      </a:r>
                      <a:r>
                        <a:rPr kumimoji="0" lang="en-AU" sz="800" b="1" i="0" u="none" strike="noStrike" cap="none" normalizeH="0" baseline="30000" dirty="0" smtClean="0">
                          <a:ln>
                            <a:noFill/>
                          </a:ln>
                          <a:solidFill>
                            <a:schemeClr val="bg1"/>
                          </a:solidFill>
                          <a:effectLst/>
                          <a:latin typeface="Arial" pitchFamily="34" charset="0"/>
                        </a:rPr>
                        <a:t>1</a:t>
                      </a:r>
                    </a:p>
                  </a:txBody>
                  <a:tcPr marL="16615" marR="16615" marT="18000" marB="18000" anchor="ctr" horzOverflow="overflow">
                    <a:lnL>
                      <a:noFill/>
                    </a:lnL>
                    <a:lnR>
                      <a:noFill/>
                    </a:lnR>
                    <a:lnT>
                      <a:noFill/>
                    </a:lnT>
                    <a:lnB>
                      <a:noFill/>
                    </a:lnB>
                    <a:lnTlToBr>
                      <a:noFill/>
                    </a:lnTlToBr>
                    <a:lnBlToTr>
                      <a:noFill/>
                    </a:lnBlToTr>
                    <a:solidFill>
                      <a:schemeClr val="accent1"/>
                    </a:solidFill>
                  </a:tcPr>
                </a:tc>
              </a:tr>
              <a:tr h="276490">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1400" b="1" i="0" u="none" strike="noStrike" cap="none" normalizeH="0" baseline="0" dirty="0" smtClean="0">
                          <a:ln>
                            <a:noFill/>
                          </a:ln>
                          <a:solidFill>
                            <a:schemeClr val="tx1"/>
                          </a:solidFill>
                          <a:effectLst/>
                          <a:latin typeface="Arial" pitchFamily="34" charset="0"/>
                        </a:rPr>
                        <a:t>1</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1400" b="1" i="0" u="none" strike="noStrike" cap="none" normalizeH="0" baseline="0" dirty="0" smtClean="0">
                          <a:ln>
                            <a:noFill/>
                          </a:ln>
                          <a:solidFill>
                            <a:schemeClr val="tx1"/>
                          </a:solidFill>
                          <a:effectLst/>
                          <a:latin typeface="Arial" pitchFamily="34" charset="0"/>
                        </a:rPr>
                        <a:t>Macquarie Infrastructure and Real Assets</a:t>
                      </a:r>
                      <a:endParaRPr kumimoji="0" lang="en-AU" sz="1600" b="1" i="0" u="none" strike="noStrike" cap="none" normalizeH="0" baseline="0" dirty="0" smtClean="0">
                        <a:ln>
                          <a:noFill/>
                        </a:ln>
                        <a:solidFill>
                          <a:schemeClr val="tx1"/>
                        </a:solidFill>
                        <a:effectLst/>
                        <a:latin typeface="Arial" pitchFamily="34" charset="0"/>
                      </a:endParaRP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1400" b="1" i="0" u="none" strike="noStrike" cap="none" normalizeH="0" baseline="0" dirty="0" smtClean="0">
                          <a:ln>
                            <a:noFill/>
                          </a:ln>
                          <a:solidFill>
                            <a:schemeClr val="tx1"/>
                          </a:solidFill>
                          <a:effectLst/>
                          <a:latin typeface="Arial" pitchFamily="34" charset="0"/>
                        </a:rPr>
                        <a:t>23.7</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2</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Brookfield Asset Management</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11.2</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3</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Global Infrastructure Partners</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8.6</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4</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Canada Pension Plan Investment Board</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8.4</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5</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APG Asset Management </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7.8</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6</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QIC</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6.9</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7</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Ontario Teachers Pension Plan</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6.9</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8</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Alinda Capital Partners</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5.9</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9</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Industry Funds Management</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5.5</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10</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ArcLight Capital Partners</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5.4</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11</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OMERS</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5.0</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12</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Arcus Infrastructure Partners</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5.0</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13</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Energy Capital Partners</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4.8</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14</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RREEF Infrastructure</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4.3</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15</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Highstar Capital</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4.2</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16</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Future Fund</a:t>
                      </a:r>
                    </a:p>
                  </a:txBody>
                  <a:tcPr marL="16615" marR="16615" marT="18000" marB="1800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4.2</a:t>
                      </a:r>
                    </a:p>
                  </a:txBody>
                  <a:tcPr marL="16615" marR="16615" marT="18000" marB="18000" anchor="ctr" horzOverflow="overflow">
                    <a:lnL>
                      <a:noFill/>
                    </a:lnL>
                    <a:lnR>
                      <a:noFill/>
                    </a:lnR>
                    <a:lnT>
                      <a:noFill/>
                    </a:lnT>
                    <a:lnB>
                      <a:noFill/>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17</a:t>
                      </a:r>
                    </a:p>
                  </a:txBody>
                  <a:tcPr marL="16615" marR="16615" marT="18000" marB="18000" anchor="ctr" horzOverflow="overflow">
                    <a:lnL>
                      <a:noFill/>
                    </a:lnL>
                    <a:lnR>
                      <a:noFill/>
                    </a:lnR>
                    <a:lnT>
                      <a:noFill/>
                    </a:lnT>
                    <a:lnB w="12700" cap="flat" cmpd="sng" algn="ctr">
                      <a:noFill/>
                      <a:prstDash val="solid"/>
                      <a:round/>
                      <a:headEnd type="none" w="sm" len="sm"/>
                      <a:tailEnd type="none" w="sm" len="sm"/>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Goldman Sachs</a:t>
                      </a:r>
                    </a:p>
                  </a:txBody>
                  <a:tcPr marL="16615" marR="16615" marT="18000" marB="18000" anchor="ctr" horzOverflow="overflow">
                    <a:lnL>
                      <a:noFill/>
                    </a:lnL>
                    <a:lnR>
                      <a:noFill/>
                    </a:lnR>
                    <a:lnT>
                      <a:noFill/>
                    </a:lnT>
                    <a:lnB w="12700" cap="flat" cmpd="sng" algn="ctr">
                      <a:noFill/>
                      <a:prstDash val="solid"/>
                      <a:round/>
                      <a:headEnd type="none" w="sm" len="sm"/>
                      <a:tailEnd type="none" w="sm" len="sm"/>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4.2</a:t>
                      </a:r>
                    </a:p>
                  </a:txBody>
                  <a:tcPr marL="16615" marR="16615" marT="18000" marB="18000" anchor="ctr" horzOverflow="overflow">
                    <a:lnL>
                      <a:noFill/>
                    </a:lnL>
                    <a:lnR>
                      <a:noFill/>
                    </a:lnR>
                    <a:lnT>
                      <a:noFill/>
                    </a:lnT>
                    <a:lnB w="12700" cap="flat" cmpd="sng" algn="ctr">
                      <a:noFill/>
                      <a:prstDash val="solid"/>
                      <a:round/>
                      <a:headEnd type="none" w="sm" len="sm"/>
                      <a:tailEnd type="none" w="sm" len="sm"/>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18</a:t>
                      </a:r>
                    </a:p>
                  </a:txBody>
                  <a:tcPr marL="16615" marR="16615" marT="18000" marB="18000" anchor="ctr" horzOverflow="overflow">
                    <a:lnL>
                      <a:noFill/>
                    </a:lnL>
                    <a:lnR>
                      <a:noFill/>
                    </a:lnR>
                    <a:lnT>
                      <a:noFill/>
                    </a:lnT>
                    <a:lnB w="12700" cap="flat" cmpd="sng" algn="ctr">
                      <a:noFill/>
                      <a:prstDash val="solid"/>
                      <a:round/>
                      <a:headEnd type="none" w="sm" len="sm"/>
                      <a:tailEnd type="none" w="sm" len="sm"/>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fr-FR" sz="800" b="0" i="0" u="none" strike="noStrike" cap="none" normalizeH="0" baseline="0" dirty="0" smtClean="0">
                          <a:ln>
                            <a:noFill/>
                          </a:ln>
                          <a:solidFill>
                            <a:schemeClr val="tx1"/>
                          </a:solidFill>
                          <a:effectLst/>
                          <a:latin typeface="Arial" pitchFamily="34" charset="0"/>
                        </a:rPr>
                        <a:t>La Caisse de Depot et placement du Quebec</a:t>
                      </a:r>
                      <a:endParaRPr kumimoji="0" lang="en-AU" sz="800" b="0" i="0" u="none" strike="noStrike" cap="none" normalizeH="0" baseline="0" dirty="0" smtClean="0">
                        <a:ln>
                          <a:noFill/>
                        </a:ln>
                        <a:solidFill>
                          <a:schemeClr val="tx1"/>
                        </a:solidFill>
                        <a:effectLst/>
                        <a:latin typeface="Arial" pitchFamily="34" charset="0"/>
                      </a:endParaRPr>
                    </a:p>
                  </a:txBody>
                  <a:tcPr marL="16615" marR="16615" marT="18000" marB="18000" anchor="ctr" horzOverflow="overflow">
                    <a:lnL>
                      <a:noFill/>
                    </a:lnL>
                    <a:lnR>
                      <a:noFill/>
                    </a:lnR>
                    <a:lnT>
                      <a:noFill/>
                    </a:lnT>
                    <a:lnB w="12700" cap="flat" cmpd="sng" algn="ctr">
                      <a:noFill/>
                      <a:prstDash val="solid"/>
                      <a:round/>
                      <a:headEnd type="none" w="sm" len="sm"/>
                      <a:tailEnd type="none" w="sm" len="sm"/>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4.1</a:t>
                      </a:r>
                    </a:p>
                  </a:txBody>
                  <a:tcPr marL="16615" marR="16615" marT="18000" marB="18000" anchor="ctr" horzOverflow="overflow">
                    <a:lnL>
                      <a:noFill/>
                    </a:lnL>
                    <a:lnR>
                      <a:noFill/>
                    </a:lnR>
                    <a:lnT>
                      <a:noFill/>
                    </a:lnT>
                    <a:lnB w="12700" cap="flat" cmpd="sng" algn="ctr">
                      <a:noFill/>
                      <a:prstDash val="solid"/>
                      <a:round/>
                      <a:headEnd type="none" w="sm" len="sm"/>
                      <a:tailEnd type="none" w="sm" len="sm"/>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19</a:t>
                      </a:r>
                    </a:p>
                  </a:txBody>
                  <a:tcPr marL="16615" marR="16615" marT="18000" marB="18000" anchor="ctr" horzOverflow="overflow">
                    <a:lnL>
                      <a:noFill/>
                    </a:lnL>
                    <a:lnR>
                      <a:noFill/>
                    </a:lnR>
                    <a:lnT>
                      <a:noFill/>
                    </a:lnT>
                    <a:lnB w="12700" cap="flat" cmpd="sng" algn="ctr">
                      <a:noFill/>
                      <a:prstDash val="solid"/>
                      <a:round/>
                      <a:headEnd type="none" w="sm" len="sm"/>
                      <a:tailEnd type="none" w="sm" len="sm"/>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Morgan Stanley</a:t>
                      </a:r>
                    </a:p>
                  </a:txBody>
                  <a:tcPr marL="16615" marR="16615" marT="18000" marB="18000" anchor="ctr" horzOverflow="overflow">
                    <a:lnL>
                      <a:noFill/>
                    </a:lnL>
                    <a:lnR>
                      <a:noFill/>
                    </a:lnR>
                    <a:lnT>
                      <a:noFill/>
                    </a:lnT>
                    <a:lnB w="12700" cap="flat" cmpd="sng" algn="ctr">
                      <a:noFill/>
                      <a:prstDash val="solid"/>
                      <a:round/>
                      <a:headEnd type="none" w="sm" len="sm"/>
                      <a:tailEnd type="none" w="sm" len="sm"/>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4.0</a:t>
                      </a:r>
                    </a:p>
                  </a:txBody>
                  <a:tcPr marL="16615" marR="16615" marT="18000" marB="18000" anchor="ctr" horzOverflow="overflow">
                    <a:lnL>
                      <a:noFill/>
                    </a:lnL>
                    <a:lnR>
                      <a:noFill/>
                    </a:lnR>
                    <a:lnT>
                      <a:noFill/>
                    </a:lnT>
                    <a:lnB w="12700" cap="flat" cmpd="sng" algn="ctr">
                      <a:noFill/>
                      <a:prstDash val="solid"/>
                      <a:round/>
                      <a:headEnd type="none" w="sm" len="sm"/>
                      <a:tailEnd type="none" w="sm" len="sm"/>
                    </a:lnB>
                    <a:lnTlToBr>
                      <a:noFill/>
                    </a:lnTlToBr>
                    <a:lnBlToTr>
                      <a:noFill/>
                    </a:lnBlToTr>
                    <a:noFill/>
                  </a:tcPr>
                </a:tc>
              </a:tr>
              <a:tr h="198484">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20</a:t>
                      </a:r>
                    </a:p>
                  </a:txBody>
                  <a:tcPr marL="16615" marR="16615" marT="18000" marB="18000" anchor="ctr" horzOverflow="overflow">
                    <a:lnL>
                      <a:noFill/>
                    </a:lnL>
                    <a:lnR>
                      <a:noFill/>
                    </a:lnR>
                    <a:lnT>
                      <a:noFill/>
                    </a:lnT>
                    <a:lnB w="12700" cap="flat" cmpd="sng" algn="ctr">
                      <a:solidFill>
                        <a:schemeClr val="accent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JP Morgan Asset Management</a:t>
                      </a:r>
                    </a:p>
                  </a:txBody>
                  <a:tcPr marL="16615" marR="16615" marT="18000" marB="18000" anchor="ctr" horzOverflow="overflow">
                    <a:lnL>
                      <a:noFill/>
                    </a:lnL>
                    <a:lnR>
                      <a:noFill/>
                    </a:lnR>
                    <a:lnT>
                      <a:noFill/>
                    </a:lnT>
                    <a:lnB w="12700" cap="flat" cmpd="sng" algn="ctr">
                      <a:solidFill>
                        <a:schemeClr val="accent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 latinLnBrk="0" hangingPunct="1">
                        <a:lnSpc>
                          <a:spcPct val="100000"/>
                        </a:lnSpc>
                        <a:spcBef>
                          <a:spcPct val="20000"/>
                        </a:spcBef>
                        <a:spcAft>
                          <a:spcPct val="20000"/>
                        </a:spcAft>
                        <a:buClrTx/>
                        <a:buSzTx/>
                        <a:buFontTx/>
                        <a:buNone/>
                        <a:tabLst/>
                      </a:pPr>
                      <a:r>
                        <a:rPr kumimoji="0" lang="en-AU" sz="800" b="0" i="0" u="none" strike="noStrike" cap="none" normalizeH="0" baseline="0" dirty="0" smtClean="0">
                          <a:ln>
                            <a:noFill/>
                          </a:ln>
                          <a:solidFill>
                            <a:schemeClr val="tx1"/>
                          </a:solidFill>
                          <a:effectLst/>
                          <a:latin typeface="Arial" pitchFamily="34" charset="0"/>
                        </a:rPr>
                        <a:t>3.9</a:t>
                      </a:r>
                    </a:p>
                  </a:txBody>
                  <a:tcPr marL="16615" marR="16615" marT="18000" marB="18000" anchor="ctr" horzOverflow="overflow">
                    <a:lnL>
                      <a:noFill/>
                    </a:lnL>
                    <a:lnR>
                      <a:noFill/>
                    </a:lnR>
                    <a:lnT>
                      <a:noFill/>
                    </a:lnT>
                    <a:lnB w="12700" cap="flat" cmpd="sng" algn="ctr">
                      <a:solidFill>
                        <a:schemeClr val="accent1"/>
                      </a:solidFill>
                      <a:prstDash val="solid"/>
                      <a:round/>
                      <a:headEnd type="none" w="sm" len="sm"/>
                      <a:tailEnd type="none" w="sm" len="sm"/>
                    </a:lnB>
                    <a:lnTlToBr>
                      <a:noFill/>
                    </a:lnTlToBr>
                    <a:lnBlToTr>
                      <a:noFill/>
                    </a:lnBlToTr>
                    <a:noFill/>
                  </a:tcPr>
                </a:tc>
              </a:tr>
            </a:tbl>
          </a:graphicData>
        </a:graphic>
      </p:graphicFrame>
      <p:sp>
        <p:nvSpPr>
          <p:cNvPr id="11336" name="Rectangle 9"/>
          <p:cNvSpPr>
            <a:spLocks noChangeArrowheads="1"/>
          </p:cNvSpPr>
          <p:nvPr/>
        </p:nvSpPr>
        <p:spPr bwMode="auto">
          <a:xfrm>
            <a:off x="1253858" y="1944977"/>
            <a:ext cx="5416062" cy="268287"/>
          </a:xfrm>
          <a:prstGeom prst="rect">
            <a:avLst/>
          </a:prstGeom>
          <a:noFill/>
          <a:ln w="12700" algn="ctr">
            <a:solidFill>
              <a:srgbClr val="FF0000"/>
            </a:solidFill>
            <a:round/>
            <a:headEnd/>
            <a:tailEnd/>
          </a:ln>
        </p:spPr>
        <p:txBody>
          <a:bodyPr wrap="none" lIns="0" tIns="36000" rIns="36000" bIns="36000" anchor="ctr"/>
          <a:lstStyle/>
          <a:p>
            <a:endParaRPr lang="en-US" dirty="0" smtClean="0">
              <a:solidFill>
                <a:srgbClr val="FFFFFF"/>
              </a:solidFill>
              <a:cs typeface="Arial"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indent="1588" defTabSz="957263" eaLnBrk="0" hangingPunct="0">
              <a:spcAft>
                <a:spcPct val="50000"/>
              </a:spcAft>
            </a:pPr>
            <a:r>
              <a:rPr lang="ru-RU" sz="2400" dirty="0" smtClean="0"/>
              <a:t>$ 77 млрд. выделены для управляемой MIRA инфраструктуры и фондов недвижимости более чем за 17 лет</a:t>
            </a:r>
            <a:endParaRPr lang="en-AU" sz="2400" baseline="30000" dirty="0"/>
          </a:p>
        </p:txBody>
      </p:sp>
      <p:sp>
        <p:nvSpPr>
          <p:cNvPr id="22533" name="Text Box 12"/>
          <p:cNvSpPr txBox="1">
            <a:spLocks noChangeArrowheads="1"/>
          </p:cNvSpPr>
          <p:nvPr/>
        </p:nvSpPr>
        <p:spPr bwMode="auto">
          <a:xfrm>
            <a:off x="489438" y="6378314"/>
            <a:ext cx="7702062" cy="336550"/>
          </a:xfrm>
          <a:prstGeom prst="rect">
            <a:avLst/>
          </a:prstGeom>
          <a:noFill/>
          <a:ln w="9525">
            <a:noFill/>
            <a:miter lim="800000"/>
            <a:headEnd/>
            <a:tailEnd/>
          </a:ln>
        </p:spPr>
        <p:txBody>
          <a:bodyPr>
            <a:spAutoFit/>
          </a:bodyPr>
          <a:lstStyle/>
          <a:p>
            <a:pPr marL="182563" indent="-182563" algn="l" eaLnBrk="0" hangingPunct="0">
              <a:spcBef>
                <a:spcPct val="0"/>
              </a:spcBef>
              <a:buClrTx/>
              <a:buFontTx/>
              <a:buNone/>
            </a:pPr>
            <a:r>
              <a:rPr lang="en-AU" sz="800" b="0" dirty="0">
                <a:solidFill>
                  <a:schemeClr val="bg2"/>
                </a:solidFill>
                <a:latin typeface="Arial" charset="0"/>
              </a:rPr>
              <a:t>1.   </a:t>
            </a:r>
            <a:r>
              <a:rPr lang="en-AU" sz="800" b="0" dirty="0">
                <a:solidFill>
                  <a:srgbClr val="B2B2B2"/>
                </a:solidFill>
                <a:latin typeface="Arial" charset="0"/>
              </a:rPr>
              <a:t>Cumulative commitments to MIRA managed funds grouped by Macquarie Group financial years to </a:t>
            </a:r>
            <a:r>
              <a:rPr lang="en-AU" sz="800" b="0" dirty="0" smtClean="0">
                <a:solidFill>
                  <a:srgbClr val="B2B2B2"/>
                </a:solidFill>
                <a:latin typeface="Arial" charset="0"/>
              </a:rPr>
              <a:t>March 31. </a:t>
            </a:r>
            <a:r>
              <a:rPr lang="en-AU" sz="800" b="0" dirty="0">
                <a:solidFill>
                  <a:srgbClr val="B2B2B2"/>
                </a:solidFill>
                <a:latin typeface="Arial" charset="0"/>
              </a:rPr>
              <a:t>Includes listed, unlisted and hybrid capital raised for </a:t>
            </a:r>
            <a:r>
              <a:rPr lang="en-AU" sz="800" b="0" dirty="0" smtClean="0">
                <a:solidFill>
                  <a:srgbClr val="B2B2B2"/>
                </a:solidFill>
                <a:latin typeface="Arial" charset="0"/>
              </a:rPr>
              <a:t>MIRA-managed </a:t>
            </a:r>
            <a:r>
              <a:rPr lang="en-AU" sz="800" b="0" dirty="0">
                <a:solidFill>
                  <a:srgbClr val="B2B2B2"/>
                </a:solidFill>
                <a:latin typeface="Arial" charset="0"/>
              </a:rPr>
              <a:t>funds and </a:t>
            </a:r>
            <a:r>
              <a:rPr lang="en-AU" sz="800" b="0" dirty="0" smtClean="0">
                <a:solidFill>
                  <a:srgbClr val="B2B2B2"/>
                </a:solidFill>
                <a:latin typeface="Arial" charset="0"/>
              </a:rPr>
              <a:t>accounts</a:t>
            </a:r>
            <a:r>
              <a:rPr lang="en-AU" sz="800" b="0" dirty="0">
                <a:solidFill>
                  <a:srgbClr val="B2B2B2"/>
                </a:solidFill>
                <a:latin typeface="Arial" charset="0"/>
              </a:rPr>
              <a:t>. Excludes co-investments.</a:t>
            </a:r>
          </a:p>
        </p:txBody>
      </p:sp>
      <p:sp>
        <p:nvSpPr>
          <p:cNvPr id="22534" name="Text Box 14"/>
          <p:cNvSpPr txBox="1">
            <a:spLocks noChangeArrowheads="1"/>
          </p:cNvSpPr>
          <p:nvPr/>
        </p:nvSpPr>
        <p:spPr bwMode="auto">
          <a:xfrm>
            <a:off x="574431" y="1419854"/>
            <a:ext cx="2277208" cy="349702"/>
          </a:xfrm>
          <a:prstGeom prst="rect">
            <a:avLst/>
          </a:prstGeom>
          <a:noFill/>
          <a:ln w="12700" algn="ctr">
            <a:noFill/>
            <a:miter lim="800000"/>
            <a:headEnd/>
            <a:tailEnd/>
          </a:ln>
        </p:spPr>
        <p:txBody>
          <a:bodyPr lIns="0" tIns="36000" rIns="36000" bIns="36000">
            <a:spAutoFit/>
          </a:bodyPr>
          <a:lstStyle/>
          <a:p>
            <a:pPr algn="l"/>
            <a:r>
              <a:rPr lang="en-AU" dirty="0" smtClean="0">
                <a:solidFill>
                  <a:schemeClr val="tx1"/>
                </a:solidFill>
                <a:latin typeface="Arial" charset="0"/>
              </a:rPr>
              <a:t>$ </a:t>
            </a:r>
            <a:r>
              <a:rPr lang="ru-RU" dirty="0" err="1" smtClean="0">
                <a:solidFill>
                  <a:schemeClr val="tx1"/>
                </a:solidFill>
                <a:latin typeface="Arial" charset="0"/>
              </a:rPr>
              <a:t>млрд</a:t>
            </a:r>
            <a:r>
              <a:rPr lang="en-AU" baseline="30000" dirty="0" smtClean="0">
                <a:solidFill>
                  <a:schemeClr val="tx1"/>
                </a:solidFill>
                <a:latin typeface="Arial" charset="0"/>
              </a:rPr>
              <a:t>1</a:t>
            </a:r>
            <a:endParaRPr lang="en-AU" baseline="30000" dirty="0">
              <a:solidFill>
                <a:schemeClr val="tx1"/>
              </a:solidFill>
              <a:latin typeface="Arial" charset="0"/>
            </a:endParaRPr>
          </a:p>
        </p:txBody>
      </p:sp>
      <p:pic>
        <p:nvPicPr>
          <p:cNvPr id="13" name="Picture 4"/>
          <p:cNvPicPr>
            <a:picLocks noChangeAspect="1" noChangeArrowheads="1"/>
          </p:cNvPicPr>
          <p:nvPr/>
        </p:nvPicPr>
        <p:blipFill>
          <a:blip r:embed="rId2" cstate="print"/>
          <a:srcRect/>
          <a:stretch>
            <a:fillRect/>
          </a:stretch>
        </p:blipFill>
        <p:spPr bwMode="auto">
          <a:xfrm>
            <a:off x="749231" y="1689973"/>
            <a:ext cx="7605346" cy="46291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9" name="Rectangle 6"/>
          <p:cNvSpPr>
            <a:spLocks noGrp="1" noChangeArrowheads="1"/>
          </p:cNvSpPr>
          <p:nvPr>
            <p:ph type="title"/>
          </p:nvPr>
        </p:nvSpPr>
        <p:spPr/>
        <p:txBody>
          <a:bodyPr/>
          <a:lstStyle/>
          <a:p>
            <a:r>
              <a:rPr lang="ru-RU" sz="2400" dirty="0" smtClean="0"/>
              <a:t>Большинством инвесторов - клиентов </a:t>
            </a:r>
            <a:r>
              <a:rPr lang="en-AU" sz="2400" dirty="0" smtClean="0"/>
              <a:t>MIRA</a:t>
            </a:r>
            <a:r>
              <a:rPr lang="ru-RU" sz="2400" dirty="0" smtClean="0"/>
              <a:t> являются пенсионные фонды</a:t>
            </a:r>
            <a:endParaRPr lang="en-AU" sz="2400" dirty="0" smtClean="0"/>
          </a:p>
        </p:txBody>
      </p:sp>
      <p:sp>
        <p:nvSpPr>
          <p:cNvPr id="25608" name="Text Box 5"/>
          <p:cNvSpPr txBox="1">
            <a:spLocks noChangeArrowheads="1"/>
          </p:cNvSpPr>
          <p:nvPr/>
        </p:nvSpPr>
        <p:spPr bwMode="auto">
          <a:xfrm>
            <a:off x="310276" y="6318045"/>
            <a:ext cx="8069874" cy="214312"/>
          </a:xfrm>
          <a:prstGeom prst="rect">
            <a:avLst/>
          </a:prstGeom>
          <a:noFill/>
          <a:ln w="9525">
            <a:noFill/>
            <a:miter lim="800000"/>
            <a:headEnd/>
            <a:tailEnd/>
          </a:ln>
        </p:spPr>
        <p:txBody>
          <a:bodyPr>
            <a:spAutoFit/>
          </a:bodyPr>
          <a:lstStyle/>
          <a:p>
            <a:pPr marL="180975" indent="-180975" algn="l" eaLnBrk="0" hangingPunct="0">
              <a:spcBef>
                <a:spcPct val="0"/>
              </a:spcBef>
              <a:buClrTx/>
              <a:buFontTx/>
              <a:buNone/>
            </a:pPr>
            <a:r>
              <a:rPr lang="en-AU" sz="800" b="0" dirty="0" smtClean="0">
                <a:solidFill>
                  <a:schemeClr val="tx1"/>
                </a:solidFill>
                <a:latin typeface="Arial" charset="0"/>
              </a:rPr>
              <a:t>1. Unlisted funds only.  As at 31 December 2012, based on total committed capital less any called capital returned to investors.</a:t>
            </a:r>
            <a:endParaRPr lang="en-AU" sz="800" b="0" dirty="0">
              <a:solidFill>
                <a:schemeClr val="tx1"/>
              </a:solidFill>
              <a:latin typeface="Arial" charset="0"/>
            </a:endParaRPr>
          </a:p>
        </p:txBody>
      </p:sp>
      <p:pic>
        <p:nvPicPr>
          <p:cNvPr id="2" name="Picture 2"/>
          <p:cNvPicPr>
            <a:picLocks noChangeAspect="1" noChangeArrowheads="1"/>
          </p:cNvPicPr>
          <p:nvPr/>
        </p:nvPicPr>
        <p:blipFill>
          <a:blip r:embed="rId2" cstate="print"/>
          <a:srcRect/>
          <a:stretch>
            <a:fillRect/>
          </a:stretch>
        </p:blipFill>
        <p:spPr bwMode="auto">
          <a:xfrm>
            <a:off x="171129" y="1772816"/>
            <a:ext cx="4689406" cy="3799099"/>
          </a:xfrm>
          <a:prstGeom prst="rect">
            <a:avLst/>
          </a:prstGeom>
          <a:noFill/>
          <a:ln w="9525">
            <a:noFill/>
            <a:miter lim="800000"/>
            <a:headEnd/>
            <a:tailEnd/>
          </a:ln>
          <a:effectLst/>
        </p:spPr>
      </p:pic>
      <p:pic>
        <p:nvPicPr>
          <p:cNvPr id="10" name="Picture 3"/>
          <p:cNvPicPr>
            <a:picLocks noChangeAspect="1" noChangeArrowheads="1"/>
          </p:cNvPicPr>
          <p:nvPr/>
        </p:nvPicPr>
        <p:blipFill>
          <a:blip r:embed="rId3" cstate="print"/>
          <a:srcRect/>
          <a:stretch>
            <a:fillRect/>
          </a:stretch>
        </p:blipFill>
        <p:spPr bwMode="auto">
          <a:xfrm>
            <a:off x="3305427" y="1468878"/>
            <a:ext cx="6782929" cy="490962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0"/>
          </p:nvPr>
        </p:nvSpPr>
        <p:spPr/>
        <p:txBody>
          <a:bodyPr/>
          <a:lstStyle/>
          <a:p>
            <a:r>
              <a:rPr lang="ru-RU" dirty="0" smtClean="0"/>
              <a:t>Кратко о </a:t>
            </a:r>
            <a:r>
              <a:rPr lang="en-AU" dirty="0" smtClean="0"/>
              <a:t>MRIF </a:t>
            </a:r>
            <a:endParaRPr lang="en-GB" dirty="0"/>
          </a:p>
        </p:txBody>
      </p:sp>
      <p:sp>
        <p:nvSpPr>
          <p:cNvPr id="4" name="Content Placeholder 3"/>
          <p:cNvSpPr>
            <a:spLocks noGrp="1"/>
          </p:cNvSpPr>
          <p:nvPr>
            <p:ph sz="half" idx="21"/>
          </p:nvPr>
        </p:nvSpPr>
        <p:spPr/>
        <p:txBody>
          <a:bodyPr/>
          <a:lstStyle/>
          <a:p>
            <a:endParaRPr lang="en-GB"/>
          </a:p>
        </p:txBody>
      </p:sp>
      <p:sp>
        <p:nvSpPr>
          <p:cNvPr id="5" name="Title 4"/>
          <p:cNvSpPr>
            <a:spLocks noGrp="1"/>
          </p:cNvSpPr>
          <p:nvPr>
            <p:ph type="title"/>
          </p:nvPr>
        </p:nvSpPr>
        <p:spPr/>
        <p:txBody>
          <a:bodyPr/>
          <a:lstStyle/>
          <a:p>
            <a:r>
              <a:rPr lang="ru-RU" sz="2400" dirty="0" smtClean="0"/>
              <a:t>Инфраструктурный фонд </a:t>
            </a:r>
            <a:r>
              <a:rPr lang="ru-RU" sz="2400" dirty="0" err="1" smtClean="0"/>
              <a:t>Маквари</a:t>
            </a:r>
            <a:r>
              <a:rPr lang="ru-RU" sz="2400" dirty="0" smtClean="0"/>
              <a:t> Ренессанс является крупнейшим инфраструктурным фондом в России и СНГ</a:t>
            </a:r>
            <a:endParaRPr lang="en-GB" sz="2400" dirty="0"/>
          </a:p>
        </p:txBody>
      </p:sp>
      <p:sp>
        <p:nvSpPr>
          <p:cNvPr id="6" name="Rectangle 5"/>
          <p:cNvSpPr/>
          <p:nvPr/>
        </p:nvSpPr>
        <p:spPr>
          <a:xfrm>
            <a:off x="214282" y="1706101"/>
            <a:ext cx="4314092" cy="1366528"/>
          </a:xfrm>
          <a:prstGeom prst="rect">
            <a:avLst/>
          </a:prstGeom>
        </p:spPr>
        <p:txBody>
          <a:bodyPr wrap="square">
            <a:spAutoFit/>
          </a:bodyPr>
          <a:lstStyle/>
          <a:p>
            <a:pPr marL="179388" indent="-179388" eaLnBrk="0" hangingPunct="0">
              <a:spcBef>
                <a:spcPct val="70000"/>
              </a:spcBef>
              <a:spcAft>
                <a:spcPct val="25000"/>
              </a:spcAft>
              <a:buClr>
                <a:srgbClr val="BF0000"/>
              </a:buClr>
              <a:buFont typeface="Wingdings" pitchFamily="2" charset="2"/>
              <a:buChar char="ü"/>
            </a:pPr>
            <a:r>
              <a:rPr lang="ru-RU" sz="1200" dirty="0" smtClean="0">
                <a:solidFill>
                  <a:srgbClr val="000000"/>
                </a:solidFill>
                <a:latin typeface="Calibri" pitchFamily="34" charset="0"/>
              </a:rPr>
              <a:t>+Акционерные и связанные с акциями инвестиции в диверсифицированный портфель объектов инфраструктуры</a:t>
            </a:r>
          </a:p>
          <a:p>
            <a:pPr marL="179388" indent="-179388" eaLnBrk="0" hangingPunct="0">
              <a:spcBef>
                <a:spcPct val="70000"/>
              </a:spcBef>
              <a:spcAft>
                <a:spcPct val="25000"/>
              </a:spcAft>
              <a:buClr>
                <a:srgbClr val="BF0000"/>
              </a:buClr>
              <a:buFont typeface="Wingdings" pitchFamily="2" charset="2"/>
              <a:buChar char="ü"/>
            </a:pPr>
            <a:r>
              <a:rPr lang="ru-RU" sz="1200" dirty="0" smtClean="0">
                <a:solidFill>
                  <a:srgbClr val="000000"/>
                </a:solidFill>
                <a:latin typeface="Calibri" pitchFamily="34" charset="0"/>
              </a:rPr>
              <a:t>10-летний фонд с двумя двухлетними расширениями</a:t>
            </a:r>
          </a:p>
          <a:p>
            <a:pPr marL="179388" indent="-179388" eaLnBrk="0" hangingPunct="0">
              <a:spcBef>
                <a:spcPct val="70000"/>
              </a:spcBef>
              <a:spcAft>
                <a:spcPct val="25000"/>
              </a:spcAft>
              <a:buClr>
                <a:srgbClr val="BF0000"/>
              </a:buClr>
              <a:buFont typeface="Wingdings" pitchFamily="2" charset="2"/>
              <a:buChar char="ü"/>
            </a:pPr>
            <a:r>
              <a:rPr lang="ru-RU" sz="1200" dirty="0" smtClean="0">
                <a:solidFill>
                  <a:srgbClr val="000000"/>
                </a:solidFill>
                <a:latin typeface="Calibri" pitchFamily="34" charset="0"/>
              </a:rPr>
              <a:t>Целевые значения предприятия: US $ 100 </a:t>
            </a:r>
            <a:r>
              <a:rPr lang="ru-RU" sz="1200" dirty="0" err="1" smtClean="0">
                <a:solidFill>
                  <a:srgbClr val="000000"/>
                </a:solidFill>
                <a:latin typeface="Calibri" pitchFamily="34" charset="0"/>
              </a:rPr>
              <a:t>млн</a:t>
            </a:r>
            <a:r>
              <a:rPr lang="ru-RU" sz="1200" dirty="0" smtClean="0">
                <a:solidFill>
                  <a:srgbClr val="000000"/>
                </a:solidFill>
                <a:latin typeface="Calibri" pitchFamily="34" charset="0"/>
              </a:rPr>
              <a:t> до $ 1,5 млрд. </a:t>
            </a:r>
            <a:r>
              <a:rPr lang="en-GB" sz="1200" dirty="0" smtClean="0">
                <a:solidFill>
                  <a:srgbClr val="000000"/>
                </a:solidFill>
                <a:latin typeface="Calibri" pitchFamily="34" charset="0"/>
              </a:rPr>
              <a:t>+ </a:t>
            </a:r>
            <a:endParaRPr lang="en-GB" sz="1200" dirty="0">
              <a:solidFill>
                <a:srgbClr val="000000"/>
              </a:solidFill>
              <a:latin typeface="Calibri" pitchFamily="34" charset="0"/>
            </a:endParaRPr>
          </a:p>
        </p:txBody>
      </p:sp>
      <p:sp>
        <p:nvSpPr>
          <p:cNvPr id="7" name="Content Placeholder 2"/>
          <p:cNvSpPr txBox="1">
            <a:spLocks/>
          </p:cNvSpPr>
          <p:nvPr/>
        </p:nvSpPr>
        <p:spPr>
          <a:xfrm>
            <a:off x="174387" y="3594104"/>
            <a:ext cx="4351602" cy="288000"/>
          </a:xfrm>
          <a:prstGeom prst="rect">
            <a:avLst/>
          </a:prstGeom>
          <a:solidFill>
            <a:schemeClr val="accent5"/>
          </a:solidFill>
          <a:ln>
            <a:solidFill>
              <a:srgbClr val="5F5F5F"/>
            </a:solidFill>
          </a:ln>
          <a:effectLst>
            <a:outerShdw blurRad="50800" dist="38100" dir="2700000" algn="tl" rotWithShape="0">
              <a:prstClr val="black">
                <a:alpha val="40000"/>
              </a:prstClr>
            </a:outerShdw>
          </a:effectLst>
        </p:spPr>
        <p:txBody>
          <a:bodyPr anchor="ctr" anchorCtr="1"/>
          <a:lstStyle/>
          <a:p>
            <a:pPr marL="180975" marR="0" lvl="0" indent="-180975" algn="ctr" defTabSz="914400" rtl="0" eaLnBrk="1" fontAlgn="base" latinLnBrk="0" hangingPunct="1">
              <a:lnSpc>
                <a:spcPct val="100000"/>
              </a:lnSpc>
              <a:spcBef>
                <a:spcPct val="50000"/>
              </a:spcBef>
              <a:spcAft>
                <a:spcPct val="0"/>
              </a:spcAft>
              <a:buClr>
                <a:schemeClr val="tx1"/>
              </a:buClr>
              <a:buSzPct val="90000"/>
              <a:buFont typeface="Wingdings" pitchFamily="2" charset="2"/>
              <a:buNone/>
              <a:tabLst/>
              <a:defRPr/>
            </a:pPr>
            <a:r>
              <a:rPr kumimoji="0" lang="en-GB" sz="1200" b="1" i="0" u="none" strike="noStrike" kern="0" cap="none" spc="0" normalizeH="0" baseline="0" noProof="0" dirty="0" smtClean="0">
                <a:ln>
                  <a:noFill/>
                </a:ln>
                <a:solidFill>
                  <a:srgbClr val="FFFFFF"/>
                </a:solidFill>
                <a:effectLst/>
                <a:uLnTx/>
                <a:uFillTx/>
                <a:latin typeface="Calibri" pitchFamily="34" charset="0"/>
                <a:ea typeface="+mn-ea"/>
                <a:cs typeface="+mn-cs"/>
              </a:rPr>
              <a:t>Current status and timetable</a:t>
            </a:r>
            <a:endParaRPr kumimoji="0" lang="en-GB" sz="1200" b="1" i="0" u="none" strike="noStrike" kern="0" cap="none" spc="0" normalizeH="0" baseline="0" noProof="0" dirty="0">
              <a:ln>
                <a:noFill/>
              </a:ln>
              <a:solidFill>
                <a:srgbClr val="FFFFFF"/>
              </a:solidFill>
              <a:effectLst/>
              <a:uLnTx/>
              <a:uFillTx/>
              <a:latin typeface="Calibri" pitchFamily="34" charset="0"/>
              <a:ea typeface="+mn-ea"/>
              <a:cs typeface="+mn-cs"/>
            </a:endParaRPr>
          </a:p>
        </p:txBody>
      </p:sp>
      <p:sp>
        <p:nvSpPr>
          <p:cNvPr id="8" name="Content Placeholder 2"/>
          <p:cNvSpPr txBox="1">
            <a:spLocks/>
          </p:cNvSpPr>
          <p:nvPr/>
        </p:nvSpPr>
        <p:spPr>
          <a:xfrm>
            <a:off x="1889185" y="3942155"/>
            <a:ext cx="2636804" cy="486000"/>
          </a:xfrm>
          <a:prstGeom prst="rect">
            <a:avLst/>
          </a:prstGeom>
          <a:solidFill>
            <a:schemeClr val="accent1">
              <a:lumMod val="20000"/>
              <a:lumOff val="80000"/>
            </a:schemeClr>
          </a:solidFill>
          <a:ln>
            <a:solidFill>
              <a:srgbClr val="5F5F5F"/>
            </a:solidFill>
          </a:ln>
          <a:effectLst>
            <a:outerShdw blurRad="50800" dist="38100" dir="2700000" algn="tl" rotWithShape="0">
              <a:prstClr val="black">
                <a:alpha val="40000"/>
              </a:prstClr>
            </a:outerShdw>
          </a:effectLst>
        </p:spPr>
        <p:txBody>
          <a:bodyPr lIns="90000" anchor="ctr" anchorCtr="0"/>
          <a:lstStyle/>
          <a:p>
            <a:pPr marL="180975" indent="-180975" fontAlgn="auto">
              <a:lnSpc>
                <a:spcPct val="90000"/>
              </a:lnSpc>
              <a:spcBef>
                <a:spcPts val="50"/>
              </a:spcBef>
              <a:spcAft>
                <a:spcPts val="0"/>
              </a:spcAft>
              <a:buClr>
                <a:srgbClr val="BF0000"/>
              </a:buClr>
              <a:buSzPct val="90000"/>
              <a:buFont typeface="Wingdings" pitchFamily="2" charset="2"/>
              <a:buChar char="§"/>
              <a:defRPr/>
            </a:pPr>
            <a:r>
              <a:rPr lang="ru-RU" sz="1000" kern="0" dirty="0" smtClean="0">
                <a:solidFill>
                  <a:srgbClr val="000000"/>
                </a:solidFill>
                <a:latin typeface="Calibri" pitchFamily="34" charset="0"/>
              </a:rPr>
              <a:t>Фонд достиг US $ 630млн. в обязательствах, в том числе 100 млн. долларов США от  управляющих</a:t>
            </a:r>
            <a:endParaRPr lang="en-GB" sz="1000" kern="0" dirty="0">
              <a:solidFill>
                <a:srgbClr val="000000"/>
              </a:solidFill>
              <a:latin typeface="Calibri" pitchFamily="34" charset="0"/>
            </a:endParaRPr>
          </a:p>
        </p:txBody>
      </p:sp>
      <p:sp>
        <p:nvSpPr>
          <p:cNvPr id="9" name="Content Placeholder 2"/>
          <p:cNvSpPr txBox="1">
            <a:spLocks/>
          </p:cNvSpPr>
          <p:nvPr/>
        </p:nvSpPr>
        <p:spPr>
          <a:xfrm>
            <a:off x="174388" y="3942155"/>
            <a:ext cx="1614600" cy="486000"/>
          </a:xfrm>
          <a:prstGeom prst="rect">
            <a:avLst/>
          </a:prstGeom>
          <a:solidFill>
            <a:schemeClr val="tx1">
              <a:lumMod val="20000"/>
              <a:lumOff val="80000"/>
            </a:schemeClr>
          </a:solidFill>
          <a:ln>
            <a:solidFill>
              <a:srgbClr val="5F5F5F"/>
            </a:solidFill>
          </a:ln>
          <a:effectLst>
            <a:outerShdw blurRad="50800" dist="38100" dir="2700000" algn="tl" rotWithShape="0">
              <a:prstClr val="black">
                <a:alpha val="40000"/>
              </a:prstClr>
            </a:outerShdw>
          </a:effectLst>
        </p:spPr>
        <p:txBody>
          <a:bodyPr anchor="ctr" anchorCtr="1"/>
          <a:lstStyle/>
          <a:p>
            <a:pPr marR="0" lvl="0" algn="ctr" defTabSz="914400" rtl="0" eaLnBrk="1" fontAlgn="base" latinLnBrk="0" hangingPunct="1">
              <a:lnSpc>
                <a:spcPct val="100000"/>
              </a:lnSpc>
              <a:spcBef>
                <a:spcPct val="50000"/>
              </a:spcBef>
              <a:spcAft>
                <a:spcPct val="0"/>
              </a:spcAft>
              <a:buClr>
                <a:schemeClr val="tx1"/>
              </a:buClr>
              <a:buSzPct val="90000"/>
              <a:buFont typeface="Wingdings" pitchFamily="2" charset="2"/>
              <a:buNone/>
              <a:tabLst/>
              <a:defRPr/>
            </a:pPr>
            <a:r>
              <a:rPr lang="ru-RU" sz="1200" b="1" kern="0" dirty="0" smtClean="0">
                <a:solidFill>
                  <a:srgbClr val="000000"/>
                </a:solidFill>
                <a:latin typeface="Calibri" pitchFamily="34" charset="0"/>
              </a:rPr>
              <a:t>Привлечение капитала</a:t>
            </a:r>
            <a:endParaRPr kumimoji="0" lang="en-GB" sz="1200" b="1"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0" name="Content Placeholder 2"/>
          <p:cNvSpPr txBox="1">
            <a:spLocks/>
          </p:cNvSpPr>
          <p:nvPr/>
        </p:nvSpPr>
        <p:spPr>
          <a:xfrm>
            <a:off x="1889185" y="4488206"/>
            <a:ext cx="2636804" cy="1584000"/>
          </a:xfrm>
          <a:prstGeom prst="rect">
            <a:avLst/>
          </a:prstGeom>
          <a:solidFill>
            <a:schemeClr val="accent1">
              <a:lumMod val="20000"/>
              <a:lumOff val="80000"/>
            </a:schemeClr>
          </a:solidFill>
          <a:ln>
            <a:solidFill>
              <a:srgbClr val="5F5F5F"/>
            </a:solidFill>
          </a:ln>
          <a:effectLst>
            <a:outerShdw blurRad="50800" dist="38100" dir="2700000" algn="tl" rotWithShape="0">
              <a:prstClr val="black">
                <a:alpha val="40000"/>
              </a:prstClr>
            </a:outerShdw>
          </a:effectLst>
        </p:spPr>
        <p:txBody>
          <a:bodyPr anchor="ctr" anchorCtr="0"/>
          <a:lstStyle/>
          <a:p>
            <a:pPr marL="180975" indent="-180975" fontAlgn="auto">
              <a:lnSpc>
                <a:spcPct val="90000"/>
              </a:lnSpc>
              <a:spcBef>
                <a:spcPts val="50"/>
              </a:spcBef>
              <a:spcAft>
                <a:spcPts val="600"/>
              </a:spcAft>
              <a:buClr>
                <a:srgbClr val="BF0000"/>
              </a:buClr>
              <a:buSzPct val="90000"/>
              <a:buFont typeface="Wingdings" pitchFamily="2" charset="2"/>
              <a:buChar char="§"/>
              <a:defRPr/>
            </a:pPr>
            <a:r>
              <a:rPr lang="ru-RU" sz="1000" kern="0" dirty="0" smtClean="0">
                <a:solidFill>
                  <a:srgbClr val="000000"/>
                </a:solidFill>
                <a:latin typeface="Calibri" pitchFamily="34" charset="0"/>
              </a:rPr>
              <a:t>4 инвестиции по 396млн. долл. США , сделанные в сектор ж/</a:t>
            </a:r>
            <a:r>
              <a:rPr lang="ru-RU" sz="1000" kern="0" dirty="0" err="1" smtClean="0">
                <a:solidFill>
                  <a:srgbClr val="000000"/>
                </a:solidFill>
                <a:latin typeface="Calibri" pitchFamily="34" charset="0"/>
              </a:rPr>
              <a:t>д</a:t>
            </a:r>
            <a:r>
              <a:rPr lang="ru-RU" sz="1000" kern="0" dirty="0" smtClean="0">
                <a:solidFill>
                  <a:srgbClr val="000000"/>
                </a:solidFill>
                <a:latin typeface="Calibri" pitchFamily="34" charset="0"/>
              </a:rPr>
              <a:t>, энергетический и </a:t>
            </a:r>
            <a:r>
              <a:rPr lang="ru-RU" sz="1000" kern="0" dirty="0" err="1" smtClean="0">
                <a:solidFill>
                  <a:srgbClr val="000000"/>
                </a:solidFill>
                <a:latin typeface="Calibri" pitchFamily="34" charset="0"/>
              </a:rPr>
              <a:t>телеком</a:t>
            </a:r>
            <a:r>
              <a:rPr lang="ru-RU" sz="1000" kern="0" dirty="0" smtClean="0">
                <a:solidFill>
                  <a:srgbClr val="000000"/>
                </a:solidFill>
                <a:latin typeface="Calibri" pitchFamily="34" charset="0"/>
              </a:rPr>
              <a:t>. инфраструктуры</a:t>
            </a:r>
          </a:p>
          <a:p>
            <a:pPr marL="180975" indent="-180975" fontAlgn="auto">
              <a:lnSpc>
                <a:spcPct val="90000"/>
              </a:lnSpc>
              <a:spcBef>
                <a:spcPts val="50"/>
              </a:spcBef>
              <a:spcAft>
                <a:spcPts val="600"/>
              </a:spcAft>
              <a:buClr>
                <a:srgbClr val="BF0000"/>
              </a:buClr>
              <a:buSzPct val="90000"/>
              <a:buFont typeface="Wingdings" pitchFamily="2" charset="2"/>
              <a:buChar char="§"/>
              <a:defRPr/>
            </a:pPr>
            <a:r>
              <a:rPr lang="ru-RU" sz="1000" kern="0" dirty="0" smtClean="0">
                <a:solidFill>
                  <a:srgbClr val="000000"/>
                </a:solidFill>
                <a:latin typeface="Calibri" pitchFamily="34" charset="0"/>
              </a:rPr>
              <a:t>Более 100 инвестиций рассматриваются Фондом ежегодно</a:t>
            </a:r>
          </a:p>
          <a:p>
            <a:pPr marL="180975" indent="-180975" fontAlgn="auto">
              <a:lnSpc>
                <a:spcPct val="90000"/>
              </a:lnSpc>
              <a:spcBef>
                <a:spcPts val="50"/>
              </a:spcBef>
              <a:spcAft>
                <a:spcPts val="600"/>
              </a:spcAft>
              <a:buClr>
                <a:srgbClr val="BF0000"/>
              </a:buClr>
              <a:buSzPct val="90000"/>
              <a:buFont typeface="Wingdings" pitchFamily="2" charset="2"/>
              <a:buChar char="§"/>
              <a:defRPr/>
            </a:pPr>
            <a:r>
              <a:rPr lang="ru-RU" sz="1000" kern="0" dirty="0" smtClean="0">
                <a:solidFill>
                  <a:srgbClr val="000000"/>
                </a:solidFill>
                <a:latin typeface="Calibri" pitchFamily="34" charset="0"/>
              </a:rPr>
              <a:t>Собирается  инвестировать еще ~ US $ 230 млн. по 3 - 4 инвестиции</a:t>
            </a:r>
            <a:endParaRPr lang="en-US" sz="1000" kern="0" dirty="0">
              <a:solidFill>
                <a:srgbClr val="000000"/>
              </a:solidFill>
              <a:latin typeface="Calibri" pitchFamily="34" charset="0"/>
            </a:endParaRPr>
          </a:p>
        </p:txBody>
      </p:sp>
      <p:sp>
        <p:nvSpPr>
          <p:cNvPr id="11" name="Content Placeholder 2"/>
          <p:cNvSpPr txBox="1">
            <a:spLocks/>
          </p:cNvSpPr>
          <p:nvPr/>
        </p:nvSpPr>
        <p:spPr>
          <a:xfrm>
            <a:off x="174388" y="4488206"/>
            <a:ext cx="1614600" cy="1584000"/>
          </a:xfrm>
          <a:prstGeom prst="rect">
            <a:avLst/>
          </a:prstGeom>
          <a:solidFill>
            <a:schemeClr val="tx1">
              <a:lumMod val="20000"/>
              <a:lumOff val="80000"/>
            </a:schemeClr>
          </a:solidFill>
          <a:ln>
            <a:solidFill>
              <a:srgbClr val="5F5F5F"/>
            </a:solidFill>
          </a:ln>
          <a:effectLst>
            <a:outerShdw blurRad="50800" dist="38100" dir="2700000" algn="tl" rotWithShape="0">
              <a:prstClr val="black">
                <a:alpha val="40000"/>
              </a:prstClr>
            </a:outerShdw>
          </a:effectLst>
        </p:spPr>
        <p:txBody>
          <a:bodyPr anchor="ctr" anchorCtr="1"/>
          <a:lstStyle/>
          <a:p>
            <a:pPr marR="0" lvl="0" algn="ctr" defTabSz="914400" rtl="0" eaLnBrk="1" fontAlgn="base" latinLnBrk="0" hangingPunct="1">
              <a:lnSpc>
                <a:spcPct val="100000"/>
              </a:lnSpc>
              <a:spcBef>
                <a:spcPct val="50000"/>
              </a:spcBef>
              <a:spcAft>
                <a:spcPct val="0"/>
              </a:spcAft>
              <a:buClr>
                <a:schemeClr val="tx1"/>
              </a:buClr>
              <a:buSzPct val="90000"/>
              <a:buFont typeface="Wingdings" pitchFamily="2" charset="2"/>
              <a:buNone/>
              <a:tabLst/>
              <a:defRPr/>
            </a:pPr>
            <a:r>
              <a:rPr lang="ru-RU" sz="1200" b="1" kern="0" dirty="0" smtClean="0">
                <a:solidFill>
                  <a:srgbClr val="000000"/>
                </a:solidFill>
                <a:latin typeface="Calibri" pitchFamily="34" charset="0"/>
              </a:rPr>
              <a:t>Приобретение активов и управление</a:t>
            </a:r>
            <a:endParaRPr kumimoji="0" lang="en-GB" sz="1200" b="1" i="0" u="none" strike="noStrike" kern="0" cap="none" spc="0" normalizeH="0" baseline="0" noProof="0" dirty="0">
              <a:ln>
                <a:noFill/>
              </a:ln>
              <a:solidFill>
                <a:srgbClr val="000000"/>
              </a:solidFill>
              <a:effectLst/>
              <a:uLnTx/>
              <a:uFillTx/>
              <a:latin typeface="Calibri" pitchFamily="34" charset="0"/>
              <a:ea typeface="+mn-ea"/>
              <a:cs typeface="+mn-cs"/>
            </a:endParaRPr>
          </a:p>
        </p:txBody>
      </p:sp>
      <p:pic>
        <p:nvPicPr>
          <p:cNvPr id="12" name="Picture 24"/>
          <p:cNvPicPr>
            <a:picLocks noChangeAspect="1" noChangeArrowheads="1"/>
          </p:cNvPicPr>
          <p:nvPr/>
        </p:nvPicPr>
        <p:blipFill>
          <a:blip r:embed="rId2" cstate="print"/>
          <a:srcRect/>
          <a:stretch>
            <a:fillRect/>
          </a:stretch>
        </p:blipFill>
        <p:spPr bwMode="auto">
          <a:xfrm>
            <a:off x="7877051" y="4230493"/>
            <a:ext cx="1087437" cy="600075"/>
          </a:xfrm>
          <a:prstGeom prst="rect">
            <a:avLst/>
          </a:prstGeom>
          <a:noFill/>
          <a:ln w="3175">
            <a:noFill/>
            <a:miter lim="800000"/>
            <a:headEnd/>
            <a:tailEnd/>
          </a:ln>
        </p:spPr>
      </p:pic>
      <p:pic>
        <p:nvPicPr>
          <p:cNvPr id="13" name="Picture 25"/>
          <p:cNvPicPr>
            <a:picLocks noChangeAspect="1" noChangeArrowheads="1"/>
          </p:cNvPicPr>
          <p:nvPr/>
        </p:nvPicPr>
        <p:blipFill>
          <a:blip r:embed="rId3" cstate="print"/>
          <a:srcRect/>
          <a:stretch>
            <a:fillRect/>
          </a:stretch>
        </p:blipFill>
        <p:spPr bwMode="auto">
          <a:xfrm>
            <a:off x="7877051" y="2369624"/>
            <a:ext cx="1087437" cy="598487"/>
          </a:xfrm>
          <a:prstGeom prst="rect">
            <a:avLst/>
          </a:prstGeom>
          <a:noFill/>
          <a:ln w="3175">
            <a:noFill/>
            <a:miter lim="800000"/>
            <a:headEnd/>
            <a:tailEnd/>
          </a:ln>
        </p:spPr>
      </p:pic>
      <p:pic>
        <p:nvPicPr>
          <p:cNvPr id="14" name="Picture 17" descr="407-04_300 DPI"/>
          <p:cNvPicPr>
            <a:picLocks noChangeAspect="1" noChangeArrowheads="1"/>
          </p:cNvPicPr>
          <p:nvPr/>
        </p:nvPicPr>
        <p:blipFill>
          <a:blip r:embed="rId4" cstate="print"/>
          <a:srcRect/>
          <a:stretch>
            <a:fillRect/>
          </a:stretch>
        </p:blipFill>
        <p:spPr bwMode="auto">
          <a:xfrm>
            <a:off x="7877051" y="5472131"/>
            <a:ext cx="1087437" cy="600075"/>
          </a:xfrm>
          <a:prstGeom prst="rect">
            <a:avLst/>
          </a:prstGeom>
          <a:noFill/>
          <a:ln w="3175">
            <a:noFill/>
            <a:miter lim="800000"/>
            <a:headEnd/>
            <a:tailEnd/>
          </a:ln>
        </p:spPr>
      </p:pic>
      <p:pic>
        <p:nvPicPr>
          <p:cNvPr id="15" name="Picture 20" descr="http://indolinkenglish.files.wordpress.com/2011/02/rptl.jpg"/>
          <p:cNvPicPr>
            <a:picLocks noChangeAspect="1" noChangeArrowheads="1"/>
          </p:cNvPicPr>
          <p:nvPr/>
        </p:nvPicPr>
        <p:blipFill>
          <a:blip r:embed="rId5" cstate="print">
            <a:lum bright="-4000" contrast="-10000"/>
          </a:blip>
          <a:srcRect/>
          <a:stretch>
            <a:fillRect/>
          </a:stretch>
        </p:blipFill>
        <p:spPr bwMode="auto">
          <a:xfrm>
            <a:off x="7877051" y="1714488"/>
            <a:ext cx="1087437" cy="600075"/>
          </a:xfrm>
          <a:prstGeom prst="rect">
            <a:avLst/>
          </a:prstGeom>
          <a:noFill/>
          <a:ln w="9525">
            <a:noFill/>
            <a:miter lim="800000"/>
            <a:headEnd/>
            <a:tailEnd/>
          </a:ln>
        </p:spPr>
      </p:pic>
      <p:pic>
        <p:nvPicPr>
          <p:cNvPr id="16" name="Picture 26" descr="http://newsimg.bbc.co.uk/media/images/46583000/jpg/_46583607_plane512.jpg"/>
          <p:cNvPicPr>
            <a:picLocks noChangeAspect="1" noChangeArrowheads="1"/>
          </p:cNvPicPr>
          <p:nvPr/>
        </p:nvPicPr>
        <p:blipFill>
          <a:blip r:embed="rId6" cstate="print"/>
          <a:srcRect/>
          <a:stretch>
            <a:fillRect/>
          </a:stretch>
        </p:blipFill>
        <p:spPr bwMode="auto">
          <a:xfrm>
            <a:off x="7877051" y="3609674"/>
            <a:ext cx="1087437" cy="600075"/>
          </a:xfrm>
          <a:prstGeom prst="rect">
            <a:avLst/>
          </a:prstGeom>
          <a:noFill/>
          <a:ln w="9525">
            <a:noFill/>
            <a:miter lim="800000"/>
            <a:headEnd/>
            <a:tailEnd/>
          </a:ln>
        </p:spPr>
      </p:pic>
      <p:pic>
        <p:nvPicPr>
          <p:cNvPr id="17" name="Picture 36"/>
          <p:cNvPicPr>
            <a:picLocks noChangeAspect="1" noChangeArrowheads="1"/>
          </p:cNvPicPr>
          <p:nvPr/>
        </p:nvPicPr>
        <p:blipFill>
          <a:blip r:embed="rId7" cstate="print"/>
          <a:srcRect l="81577" t="6528" r="1521" b="77240"/>
          <a:stretch>
            <a:fillRect/>
          </a:stretch>
        </p:blipFill>
        <p:spPr bwMode="auto">
          <a:xfrm>
            <a:off x="7877050" y="4851312"/>
            <a:ext cx="1087438" cy="600075"/>
          </a:xfrm>
          <a:prstGeom prst="rect">
            <a:avLst/>
          </a:prstGeom>
          <a:noFill/>
          <a:ln w="9525">
            <a:noFill/>
            <a:miter lim="800000"/>
            <a:headEnd/>
            <a:tailEnd/>
          </a:ln>
        </p:spPr>
      </p:pic>
      <p:pic>
        <p:nvPicPr>
          <p:cNvPr id="18" name="Picture 2" descr="http://product-image.tradeindia.com/00373239/b/1/Telecom-Tower.jpg"/>
          <p:cNvPicPr>
            <a:picLocks noChangeAspect="1" noChangeArrowheads="1"/>
          </p:cNvPicPr>
          <p:nvPr/>
        </p:nvPicPr>
        <p:blipFill>
          <a:blip r:embed="rId8" cstate="print"/>
          <a:srcRect/>
          <a:stretch>
            <a:fillRect/>
          </a:stretch>
        </p:blipFill>
        <p:spPr bwMode="auto">
          <a:xfrm>
            <a:off x="7877051" y="2988855"/>
            <a:ext cx="1087437" cy="600075"/>
          </a:xfrm>
          <a:prstGeom prst="rect">
            <a:avLst/>
          </a:prstGeom>
          <a:noFill/>
          <a:ln w="9525">
            <a:noFill/>
            <a:miter lim="800000"/>
            <a:headEnd/>
            <a:tailEnd/>
          </a:ln>
        </p:spPr>
      </p:pic>
      <p:sp>
        <p:nvSpPr>
          <p:cNvPr id="19" name="Rectangle 45"/>
          <p:cNvSpPr>
            <a:spLocks noChangeArrowheads="1"/>
          </p:cNvSpPr>
          <p:nvPr/>
        </p:nvSpPr>
        <p:spPr bwMode="auto">
          <a:xfrm>
            <a:off x="5388341" y="3594105"/>
            <a:ext cx="2335213" cy="598488"/>
          </a:xfrm>
          <a:prstGeom prst="homePlate">
            <a:avLst/>
          </a:prstGeom>
          <a:solidFill>
            <a:srgbClr val="F2F2F2"/>
          </a:solidFill>
          <a:ln w="6350">
            <a:noFill/>
            <a:miter lim="800000"/>
            <a:headEnd/>
            <a:tailEnd/>
          </a:ln>
        </p:spPr>
        <p:txBody>
          <a:bodyPr lIns="0" tIns="0" rIns="0" bIns="0" anchor="ctr"/>
          <a:lstStyle/>
          <a:p>
            <a:pPr marL="72000" algn="ctr" fontAlgn="auto">
              <a:spcBef>
                <a:spcPts val="0"/>
              </a:spcBef>
              <a:spcAft>
                <a:spcPct val="50000"/>
              </a:spcAft>
              <a:buClr>
                <a:srgbClr val="FFFFCC"/>
              </a:buClr>
              <a:defRPr/>
            </a:pPr>
            <a:r>
              <a:rPr lang="ru-RU" sz="1200" b="1" kern="0" dirty="0" smtClean="0">
                <a:solidFill>
                  <a:srgbClr val="BF0000"/>
                </a:solidFill>
                <a:latin typeface="Calibri" pitchFamily="34" charset="0"/>
                <a:cs typeface="+mn-cs"/>
              </a:rPr>
              <a:t>Аэропорты</a:t>
            </a:r>
            <a:endParaRPr lang="en-AU" sz="1200" b="1" kern="0" dirty="0">
              <a:solidFill>
                <a:srgbClr val="BF0000"/>
              </a:solidFill>
              <a:latin typeface="Calibri" pitchFamily="34" charset="0"/>
              <a:cs typeface="+mn-cs"/>
            </a:endParaRPr>
          </a:p>
        </p:txBody>
      </p:sp>
      <p:sp>
        <p:nvSpPr>
          <p:cNvPr id="20" name="Rectangle 45"/>
          <p:cNvSpPr>
            <a:spLocks noChangeArrowheads="1"/>
          </p:cNvSpPr>
          <p:nvPr/>
        </p:nvSpPr>
        <p:spPr bwMode="auto">
          <a:xfrm>
            <a:off x="5388341" y="1714488"/>
            <a:ext cx="2335213" cy="598488"/>
          </a:xfrm>
          <a:prstGeom prst="homePlate">
            <a:avLst/>
          </a:prstGeom>
          <a:solidFill>
            <a:srgbClr val="F2F2F2"/>
          </a:solidFill>
          <a:ln w="6350">
            <a:noFill/>
            <a:miter lim="800000"/>
            <a:headEnd/>
            <a:tailEnd/>
          </a:ln>
        </p:spPr>
        <p:txBody>
          <a:bodyPr lIns="0" tIns="0" rIns="0" bIns="0" anchor="ctr"/>
          <a:lstStyle/>
          <a:p>
            <a:pPr marL="72000" algn="ctr" fontAlgn="auto">
              <a:spcBef>
                <a:spcPts val="0"/>
              </a:spcBef>
              <a:spcAft>
                <a:spcPct val="50000"/>
              </a:spcAft>
              <a:buClr>
                <a:srgbClr val="FFFFCC"/>
              </a:buClr>
              <a:defRPr/>
            </a:pPr>
            <a:r>
              <a:rPr lang="ru-RU" sz="1200" b="1" kern="0" dirty="0" smtClean="0">
                <a:solidFill>
                  <a:srgbClr val="BF0000"/>
                </a:solidFill>
                <a:latin typeface="Calibri" pitchFamily="34" charset="0"/>
              </a:rPr>
              <a:t>Энергетика и коммунальное хозяйство</a:t>
            </a:r>
            <a:endParaRPr lang="en-AU" sz="1000" b="1" kern="0" dirty="0">
              <a:solidFill>
                <a:srgbClr val="BF0000"/>
              </a:solidFill>
              <a:latin typeface="Calibri" pitchFamily="34" charset="0"/>
            </a:endParaRPr>
          </a:p>
        </p:txBody>
      </p:sp>
      <p:sp>
        <p:nvSpPr>
          <p:cNvPr id="21" name="Rectangle 45"/>
          <p:cNvSpPr>
            <a:spLocks noChangeArrowheads="1"/>
          </p:cNvSpPr>
          <p:nvPr/>
        </p:nvSpPr>
        <p:spPr bwMode="auto">
          <a:xfrm>
            <a:off x="5388341" y="4847712"/>
            <a:ext cx="2335213" cy="598487"/>
          </a:xfrm>
          <a:prstGeom prst="homePlate">
            <a:avLst/>
          </a:prstGeom>
          <a:solidFill>
            <a:srgbClr val="F2F2F2"/>
          </a:solidFill>
          <a:ln w="6350">
            <a:noFill/>
            <a:miter lim="800000"/>
            <a:headEnd/>
            <a:tailEnd/>
          </a:ln>
        </p:spPr>
        <p:txBody>
          <a:bodyPr lIns="0" tIns="0" rIns="0" bIns="0" anchor="ctr"/>
          <a:lstStyle/>
          <a:p>
            <a:pPr marL="72000" algn="ctr" fontAlgn="auto">
              <a:spcBef>
                <a:spcPts val="0"/>
              </a:spcBef>
              <a:spcAft>
                <a:spcPct val="50000"/>
              </a:spcAft>
              <a:buClr>
                <a:srgbClr val="FFFFCC"/>
              </a:buClr>
              <a:defRPr/>
            </a:pPr>
            <a:r>
              <a:rPr lang="ru-RU" sz="1200" b="1" kern="0" dirty="0" smtClean="0">
                <a:solidFill>
                  <a:srgbClr val="BF0000"/>
                </a:solidFill>
                <a:latin typeface="Calibri" pitchFamily="34" charset="0"/>
                <a:cs typeface="+mn-cs"/>
              </a:rPr>
              <a:t>Возобновляемые источники энергии</a:t>
            </a:r>
            <a:endParaRPr lang="en-AU" sz="1200" b="1" kern="0" dirty="0">
              <a:solidFill>
                <a:srgbClr val="BF0000"/>
              </a:solidFill>
              <a:latin typeface="Calibri" pitchFamily="34" charset="0"/>
              <a:cs typeface="+mn-cs"/>
            </a:endParaRPr>
          </a:p>
        </p:txBody>
      </p:sp>
      <p:sp>
        <p:nvSpPr>
          <p:cNvPr id="22" name="Rectangle 45"/>
          <p:cNvSpPr>
            <a:spLocks noChangeArrowheads="1"/>
          </p:cNvSpPr>
          <p:nvPr/>
        </p:nvSpPr>
        <p:spPr bwMode="auto">
          <a:xfrm>
            <a:off x="5388341" y="2966508"/>
            <a:ext cx="2335213" cy="600075"/>
          </a:xfrm>
          <a:prstGeom prst="homePlate">
            <a:avLst/>
          </a:prstGeom>
          <a:solidFill>
            <a:srgbClr val="F2F2F2"/>
          </a:solidFill>
          <a:ln w="6350">
            <a:noFill/>
            <a:miter lim="800000"/>
            <a:headEnd/>
            <a:tailEnd/>
          </a:ln>
        </p:spPr>
        <p:txBody>
          <a:bodyPr lIns="0" tIns="0" rIns="0" bIns="0" anchor="ctr"/>
          <a:lstStyle/>
          <a:p>
            <a:pPr marL="72000" algn="ctr" fontAlgn="auto">
              <a:spcBef>
                <a:spcPts val="0"/>
              </a:spcBef>
              <a:spcAft>
                <a:spcPct val="50000"/>
              </a:spcAft>
              <a:buClr>
                <a:srgbClr val="FFFFCC"/>
              </a:buClr>
              <a:defRPr/>
            </a:pPr>
            <a:r>
              <a:rPr lang="ru-RU" sz="1200" b="1" kern="0" dirty="0" smtClean="0">
                <a:solidFill>
                  <a:srgbClr val="BF0000"/>
                </a:solidFill>
                <a:latin typeface="Calibri" pitchFamily="34" charset="0"/>
              </a:rPr>
              <a:t>Телекоммуникации</a:t>
            </a:r>
            <a:endParaRPr lang="en-AU" sz="1200" b="1" kern="0" dirty="0">
              <a:solidFill>
                <a:srgbClr val="BF0000"/>
              </a:solidFill>
              <a:latin typeface="Calibri" pitchFamily="34" charset="0"/>
            </a:endParaRPr>
          </a:p>
        </p:txBody>
      </p:sp>
      <p:sp>
        <p:nvSpPr>
          <p:cNvPr id="23" name="Rectangle 45"/>
          <p:cNvSpPr>
            <a:spLocks noChangeArrowheads="1"/>
          </p:cNvSpPr>
          <p:nvPr/>
        </p:nvSpPr>
        <p:spPr bwMode="auto">
          <a:xfrm>
            <a:off x="5388341" y="4220115"/>
            <a:ext cx="2335213" cy="600075"/>
          </a:xfrm>
          <a:prstGeom prst="homePlate">
            <a:avLst/>
          </a:prstGeom>
          <a:solidFill>
            <a:srgbClr val="F2F2F2"/>
          </a:solidFill>
          <a:ln w="6350">
            <a:noFill/>
            <a:miter lim="800000"/>
            <a:headEnd/>
            <a:tailEnd/>
          </a:ln>
        </p:spPr>
        <p:txBody>
          <a:bodyPr lIns="0" tIns="0" rIns="0" bIns="0" anchor="ctr"/>
          <a:lstStyle/>
          <a:p>
            <a:pPr marL="72000" algn="ctr" fontAlgn="auto">
              <a:spcBef>
                <a:spcPts val="0"/>
              </a:spcBef>
              <a:spcAft>
                <a:spcPct val="50000"/>
              </a:spcAft>
              <a:buClr>
                <a:srgbClr val="FFFFCC"/>
              </a:buClr>
              <a:defRPr/>
            </a:pPr>
            <a:r>
              <a:rPr lang="ru-RU" sz="1200" b="1" kern="0" dirty="0" smtClean="0">
                <a:solidFill>
                  <a:srgbClr val="BF0000"/>
                </a:solidFill>
                <a:latin typeface="Calibri" pitchFamily="34" charset="0"/>
                <a:cs typeface="+mn-cs"/>
              </a:rPr>
              <a:t>Порты</a:t>
            </a:r>
            <a:endParaRPr lang="en-AU" sz="1200" b="1" kern="0" dirty="0">
              <a:solidFill>
                <a:srgbClr val="BF0000"/>
              </a:solidFill>
              <a:latin typeface="Calibri" pitchFamily="34" charset="0"/>
              <a:cs typeface="+mn-cs"/>
            </a:endParaRPr>
          </a:p>
        </p:txBody>
      </p:sp>
      <p:sp>
        <p:nvSpPr>
          <p:cNvPr id="24" name="Rectangle 45"/>
          <p:cNvSpPr>
            <a:spLocks noChangeArrowheads="1"/>
          </p:cNvSpPr>
          <p:nvPr/>
        </p:nvSpPr>
        <p:spPr bwMode="auto">
          <a:xfrm>
            <a:off x="5388341" y="5473719"/>
            <a:ext cx="2335213" cy="598487"/>
          </a:xfrm>
          <a:prstGeom prst="homePlate">
            <a:avLst/>
          </a:prstGeom>
          <a:solidFill>
            <a:srgbClr val="F2F2F2"/>
          </a:solidFill>
          <a:ln w="6350">
            <a:noFill/>
            <a:miter lim="800000"/>
            <a:headEnd/>
            <a:tailEnd/>
          </a:ln>
        </p:spPr>
        <p:txBody>
          <a:bodyPr lIns="0" tIns="0" rIns="0" bIns="0" anchor="ctr"/>
          <a:lstStyle/>
          <a:p>
            <a:pPr marL="72000" algn="ctr" fontAlgn="auto">
              <a:spcBef>
                <a:spcPts val="0"/>
              </a:spcBef>
              <a:spcAft>
                <a:spcPct val="50000"/>
              </a:spcAft>
              <a:buClr>
                <a:srgbClr val="FFFFCC"/>
              </a:buClr>
              <a:defRPr/>
            </a:pPr>
            <a:r>
              <a:rPr lang="ru-RU" sz="1200" b="1" kern="0" dirty="0" smtClean="0">
                <a:solidFill>
                  <a:srgbClr val="BF0000"/>
                </a:solidFill>
                <a:latin typeface="Calibri" pitchFamily="34" charset="0"/>
                <a:cs typeface="+mn-cs"/>
              </a:rPr>
              <a:t>Дороги и другие инфраструкт</a:t>
            </a:r>
            <a:r>
              <a:rPr lang="ru-RU" sz="1200" b="1" kern="0" dirty="0" smtClean="0">
                <a:solidFill>
                  <a:srgbClr val="BF0000"/>
                </a:solidFill>
                <a:latin typeface="Calibri" pitchFamily="34" charset="0"/>
              </a:rPr>
              <a:t>урные активы</a:t>
            </a:r>
            <a:endParaRPr lang="en-AU" sz="1200" b="1" kern="0" dirty="0">
              <a:solidFill>
                <a:srgbClr val="BF0000"/>
              </a:solidFill>
              <a:latin typeface="Calibri" pitchFamily="34" charset="0"/>
              <a:cs typeface="+mn-cs"/>
            </a:endParaRPr>
          </a:p>
        </p:txBody>
      </p:sp>
      <p:sp>
        <p:nvSpPr>
          <p:cNvPr id="25" name="Rectangle 45"/>
          <p:cNvSpPr>
            <a:spLocks noChangeArrowheads="1"/>
          </p:cNvSpPr>
          <p:nvPr/>
        </p:nvSpPr>
        <p:spPr bwMode="auto">
          <a:xfrm>
            <a:off x="5388341" y="2340498"/>
            <a:ext cx="2335213" cy="598488"/>
          </a:xfrm>
          <a:prstGeom prst="homePlate">
            <a:avLst/>
          </a:prstGeom>
          <a:solidFill>
            <a:srgbClr val="F2F2F2"/>
          </a:solidFill>
          <a:ln w="6350">
            <a:noFill/>
            <a:miter lim="800000"/>
            <a:headEnd/>
            <a:tailEnd/>
          </a:ln>
        </p:spPr>
        <p:txBody>
          <a:bodyPr lIns="0" tIns="0" rIns="0" bIns="0" anchor="ctr"/>
          <a:lstStyle/>
          <a:p>
            <a:pPr marL="72000" algn="ctr" fontAlgn="auto">
              <a:spcBef>
                <a:spcPts val="0"/>
              </a:spcBef>
              <a:spcAft>
                <a:spcPct val="50000"/>
              </a:spcAft>
              <a:buClr>
                <a:srgbClr val="FFFFCC"/>
              </a:buClr>
              <a:defRPr/>
            </a:pPr>
            <a:r>
              <a:rPr lang="ru-RU" sz="1200" b="1" kern="0" dirty="0" err="1" smtClean="0">
                <a:solidFill>
                  <a:srgbClr val="BF0000"/>
                </a:solidFill>
                <a:latin typeface="Calibri" pitchFamily="34" charset="0"/>
                <a:cs typeface="+mn-cs"/>
              </a:rPr>
              <a:t>Жел.дороги</a:t>
            </a:r>
            <a:endParaRPr lang="en-AU" sz="1200" b="1" kern="0" dirty="0">
              <a:solidFill>
                <a:srgbClr val="BF0000"/>
              </a:solidFill>
              <a:latin typeface="Calibri" pitchFamily="34" charset="0"/>
              <a:cs typeface="+mn-cs"/>
            </a:endParaRPr>
          </a:p>
        </p:txBody>
      </p:sp>
      <p:sp>
        <p:nvSpPr>
          <p:cNvPr id="26" name="Content Placeholder 2"/>
          <p:cNvSpPr txBox="1">
            <a:spLocks/>
          </p:cNvSpPr>
          <p:nvPr/>
        </p:nvSpPr>
        <p:spPr>
          <a:xfrm rot="16200000">
            <a:off x="4245078" y="2491041"/>
            <a:ext cx="1842030" cy="288925"/>
          </a:xfrm>
          <a:prstGeom prst="rect">
            <a:avLst/>
          </a:prstGeom>
          <a:solidFill>
            <a:schemeClr val="accent4"/>
          </a:solidFill>
          <a:ln>
            <a:noFill/>
          </a:ln>
          <a:effectLst/>
        </p:spPr>
        <p:txBody>
          <a:bodyPr anchor="ctr" anchorCtr="1"/>
          <a:lstStyle/>
          <a:p>
            <a:pPr marL="180975" indent="-180975" algn="ctr">
              <a:spcBef>
                <a:spcPct val="50000"/>
              </a:spcBef>
              <a:buClr>
                <a:srgbClr val="000080"/>
              </a:buClr>
              <a:buSzPct val="90000"/>
              <a:buFont typeface="Wingdings" pitchFamily="2" charset="2"/>
              <a:buNone/>
              <a:defRPr/>
            </a:pPr>
            <a:r>
              <a:rPr lang="ru-RU" sz="1400" b="1" kern="0" dirty="0" smtClean="0">
                <a:solidFill>
                  <a:srgbClr val="FFFFFF"/>
                </a:solidFill>
                <a:latin typeface="Calibri" pitchFamily="34" charset="0"/>
                <a:cs typeface="Arial" pitchFamily="34" charset="0"/>
              </a:rPr>
              <a:t>Инвестиции</a:t>
            </a:r>
            <a:endParaRPr lang="en-GB" sz="1400" b="1" kern="0" dirty="0">
              <a:solidFill>
                <a:srgbClr val="FFFFFF"/>
              </a:solidFill>
              <a:latin typeface="Calibri" pitchFamily="34" charset="0"/>
              <a:cs typeface="Arial" pitchFamily="34" charset="0"/>
            </a:endParaRPr>
          </a:p>
        </p:txBody>
      </p:sp>
      <p:sp>
        <p:nvSpPr>
          <p:cNvPr id="27" name="Content Placeholder 2"/>
          <p:cNvSpPr txBox="1">
            <a:spLocks/>
          </p:cNvSpPr>
          <p:nvPr/>
        </p:nvSpPr>
        <p:spPr>
          <a:xfrm rot="16200000">
            <a:off x="3927043" y="4688693"/>
            <a:ext cx="2478101" cy="288925"/>
          </a:xfrm>
          <a:prstGeom prst="rect">
            <a:avLst/>
          </a:prstGeom>
          <a:solidFill>
            <a:schemeClr val="accent4"/>
          </a:solidFill>
          <a:ln>
            <a:noFill/>
          </a:ln>
          <a:effectLst/>
        </p:spPr>
        <p:txBody>
          <a:bodyPr anchor="ctr" anchorCtr="1"/>
          <a:lstStyle/>
          <a:p>
            <a:pPr marL="180975" indent="-180975" algn="ctr">
              <a:spcBef>
                <a:spcPct val="50000"/>
              </a:spcBef>
              <a:buClr>
                <a:srgbClr val="000080"/>
              </a:buClr>
              <a:buSzPct val="90000"/>
              <a:buFont typeface="Wingdings" pitchFamily="2" charset="2"/>
              <a:buNone/>
              <a:defRPr/>
            </a:pPr>
            <a:r>
              <a:rPr lang="ru-RU" sz="1400" b="1" kern="0" dirty="0" smtClean="0">
                <a:solidFill>
                  <a:srgbClr val="FFFFFF"/>
                </a:solidFill>
                <a:latin typeface="Calibri" pitchFamily="34" charset="0"/>
                <a:cs typeface="Arial" pitchFamily="34" charset="0"/>
              </a:rPr>
              <a:t>Цели</a:t>
            </a:r>
            <a:endParaRPr lang="en-GB" sz="1400" b="1" kern="0" dirty="0">
              <a:solidFill>
                <a:srgbClr val="FFFFFF"/>
              </a:solidFill>
              <a:latin typeface="Calibri" pitchFamily="34" charset="0"/>
              <a:cs typeface="Arial" pitchFamily="34" charset="0"/>
            </a:endParaRPr>
          </a:p>
        </p:txBody>
      </p:sp>
    </p:spTree>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6786" name="Rectangle 2"/>
          <p:cNvSpPr>
            <a:spLocks noGrp="1" noChangeArrowheads="1"/>
          </p:cNvSpPr>
          <p:nvPr>
            <p:ph type="title"/>
          </p:nvPr>
        </p:nvSpPr>
        <p:spPr/>
        <p:txBody>
          <a:bodyPr/>
          <a:lstStyle/>
          <a:p>
            <a:r>
              <a:rPr lang="ru-RU" dirty="0" smtClean="0"/>
              <a:t>Вообще, что такое «инфраструктура»?</a:t>
            </a:r>
            <a:endParaRPr lang="en-US" dirty="0"/>
          </a:p>
        </p:txBody>
      </p:sp>
      <p:grpSp>
        <p:nvGrpSpPr>
          <p:cNvPr id="2" name="Group 30"/>
          <p:cNvGrpSpPr>
            <a:grpSpLocks noGrp="1"/>
          </p:cNvGrpSpPr>
          <p:nvPr>
            <p:ph idx="1"/>
          </p:nvPr>
        </p:nvGrpSpPr>
        <p:grpSpPr bwMode="auto">
          <a:xfrm>
            <a:off x="403225" y="1493838"/>
            <a:ext cx="8370888" cy="4999037"/>
            <a:chOff x="364" y="1082"/>
            <a:chExt cx="5040" cy="2924"/>
          </a:xfrm>
        </p:grpSpPr>
        <p:sp>
          <p:nvSpPr>
            <p:cNvPr id="33" name="AutoShape 4"/>
            <p:cNvSpPr>
              <a:spLocks noChangeArrowheads="1"/>
            </p:cNvSpPr>
            <p:nvPr/>
          </p:nvSpPr>
          <p:spPr bwMode="auto">
            <a:xfrm>
              <a:off x="364" y="1356"/>
              <a:ext cx="5039" cy="2397"/>
            </a:xfrm>
            <a:prstGeom prst="flowChartMerge">
              <a:avLst/>
            </a:prstGeom>
            <a:solidFill>
              <a:srgbClr val="C0C0C0"/>
            </a:solidFill>
            <a:ln w="9525">
              <a:noFill/>
              <a:miter lim="800000"/>
              <a:headEnd/>
              <a:tailEnd/>
            </a:ln>
            <a:effectLst/>
          </p:spPr>
          <p:txBody>
            <a:bodyPr wrap="none" lIns="36000" tIns="36000" rIns="36000" bIns="36000" anchor="ctr"/>
            <a:lstStyle/>
            <a:p>
              <a:pPr algn="ctr" eaLnBrk="0" fontAlgn="base" hangingPunct="0">
                <a:spcBef>
                  <a:spcPct val="0"/>
                </a:spcBef>
                <a:spcAft>
                  <a:spcPct val="75000"/>
                </a:spcAft>
                <a:buClr>
                  <a:srgbClr val="000000"/>
                </a:buClr>
                <a:buFont typeface="Wingdings" pitchFamily="2" charset="2"/>
                <a:buNone/>
              </a:pPr>
              <a:endParaRPr lang="en-GB" sz="1200" dirty="0">
                <a:solidFill>
                  <a:srgbClr val="000000"/>
                </a:solidFill>
                <a:latin typeface="HelveticaNeue LT 65 Medium" pitchFamily="2" charset="0"/>
              </a:endParaRPr>
            </a:p>
          </p:txBody>
        </p:sp>
        <p:sp>
          <p:nvSpPr>
            <p:cNvPr id="34" name="Rectangle 5"/>
            <p:cNvSpPr>
              <a:spLocks noChangeArrowheads="1"/>
            </p:cNvSpPr>
            <p:nvPr/>
          </p:nvSpPr>
          <p:spPr bwMode="auto">
            <a:xfrm>
              <a:off x="1411" y="3776"/>
              <a:ext cx="2942" cy="230"/>
            </a:xfrm>
            <a:prstGeom prst="rect">
              <a:avLst/>
            </a:prstGeom>
            <a:solidFill>
              <a:schemeClr val="accent1"/>
            </a:solidFill>
            <a:ln w="9525">
              <a:noFill/>
              <a:miter lim="800000"/>
              <a:headEnd/>
              <a:tailEnd/>
            </a:ln>
            <a:effectLst/>
          </p:spPr>
          <p:txBody>
            <a:bodyPr wrap="none" lIns="36000" tIns="36000" rIns="36000" bIns="36000" anchor="ctr"/>
            <a:lstStyle/>
            <a:p>
              <a:pPr algn="ctr" eaLnBrk="0" fontAlgn="base" hangingPunct="0">
                <a:spcBef>
                  <a:spcPct val="0"/>
                </a:spcBef>
                <a:spcAft>
                  <a:spcPct val="75000"/>
                </a:spcAft>
                <a:buClr>
                  <a:srgbClr val="000000"/>
                </a:buClr>
                <a:buFont typeface="Wingdings" pitchFamily="2" charset="2"/>
                <a:buNone/>
              </a:pPr>
              <a:r>
                <a:rPr lang="ru-RU" sz="1600" dirty="0" smtClean="0">
                  <a:solidFill>
                    <a:srgbClr val="FFFFFF"/>
                  </a:solidFill>
                  <a:latin typeface="HelveticaNeue LT 65 Medium" pitchFamily="2" charset="0"/>
                </a:rPr>
                <a:t>Выгодно для инвесторов и сообщества</a:t>
              </a:r>
              <a:endParaRPr lang="en-US" sz="1600" dirty="0">
                <a:solidFill>
                  <a:srgbClr val="FFFFFF"/>
                </a:solidFill>
                <a:latin typeface="HelveticaNeue LT 65 Medium" pitchFamily="2" charset="0"/>
              </a:endParaRPr>
            </a:p>
          </p:txBody>
        </p:sp>
        <p:sp>
          <p:nvSpPr>
            <p:cNvPr id="35" name="Rectangle 7"/>
            <p:cNvSpPr>
              <a:spLocks noChangeArrowheads="1"/>
            </p:cNvSpPr>
            <p:nvPr/>
          </p:nvSpPr>
          <p:spPr bwMode="auto">
            <a:xfrm>
              <a:off x="1460" y="2636"/>
              <a:ext cx="2861" cy="230"/>
            </a:xfrm>
            <a:prstGeom prst="rect">
              <a:avLst/>
            </a:prstGeom>
            <a:solidFill>
              <a:schemeClr val="accent1"/>
            </a:solidFill>
            <a:ln w="9525">
              <a:noFill/>
              <a:miter lim="800000"/>
              <a:headEnd/>
              <a:tailEnd/>
            </a:ln>
            <a:effectLst/>
          </p:spPr>
          <p:txBody>
            <a:bodyPr wrap="none" lIns="36000" tIns="36000" rIns="36000" bIns="36000" anchor="ctr"/>
            <a:lstStyle/>
            <a:p>
              <a:pPr algn="ctr" eaLnBrk="0" fontAlgn="base" hangingPunct="0">
                <a:spcBef>
                  <a:spcPct val="0"/>
                </a:spcBef>
                <a:spcAft>
                  <a:spcPct val="75000"/>
                </a:spcAft>
                <a:buClr>
                  <a:srgbClr val="000000"/>
                </a:buClr>
                <a:buFont typeface="Wingdings" pitchFamily="2" charset="2"/>
                <a:buNone/>
              </a:pPr>
              <a:r>
                <a:rPr lang="ru-RU" dirty="0" smtClean="0">
                  <a:solidFill>
                    <a:srgbClr val="FFFFFF"/>
                  </a:solidFill>
                  <a:latin typeface="HelveticaNeue LT 65 Medium" pitchFamily="2" charset="0"/>
                </a:rPr>
                <a:t>Основные факторы доходности</a:t>
              </a:r>
              <a:endParaRPr lang="en-US" dirty="0">
                <a:solidFill>
                  <a:srgbClr val="FFFFFF"/>
                </a:solidFill>
                <a:latin typeface="HelveticaNeue LT 65 Medium" pitchFamily="2" charset="0"/>
              </a:endParaRPr>
            </a:p>
          </p:txBody>
        </p:sp>
        <p:sp>
          <p:nvSpPr>
            <p:cNvPr id="36" name="Rectangle 9"/>
            <p:cNvSpPr>
              <a:spLocks noChangeArrowheads="1"/>
            </p:cNvSpPr>
            <p:nvPr/>
          </p:nvSpPr>
          <p:spPr bwMode="auto">
            <a:xfrm>
              <a:off x="4011" y="1356"/>
              <a:ext cx="662" cy="576"/>
            </a:xfrm>
            <a:prstGeom prst="rect">
              <a:avLst/>
            </a:prstGeom>
            <a:solidFill>
              <a:schemeClr val="accent3"/>
            </a:solidFill>
            <a:ln w="9525">
              <a:noFill/>
              <a:miter lim="800000"/>
              <a:headEnd/>
              <a:tailEnd/>
            </a:ln>
          </p:spPr>
          <p:txBody>
            <a:bodyPr anchor="ctr" anchorCtr="1"/>
            <a:lstStyle/>
            <a:p>
              <a:pPr algn="ctr" fontAlgn="base">
                <a:spcBef>
                  <a:spcPct val="0"/>
                </a:spcBef>
                <a:spcAft>
                  <a:spcPct val="0"/>
                </a:spcAft>
              </a:pPr>
              <a:r>
                <a:rPr lang="ru-RU" sz="1200" dirty="0" smtClean="0">
                  <a:solidFill>
                    <a:srgbClr val="000000"/>
                  </a:solidFill>
                  <a:latin typeface="HelveticaNeue LT 65 Medium" pitchFamily="2" charset="0"/>
                </a:rPr>
                <a:t>Низкая корреляция </a:t>
              </a:r>
              <a:endParaRPr lang="en-US" sz="1200" dirty="0">
                <a:solidFill>
                  <a:srgbClr val="000000"/>
                </a:solidFill>
                <a:latin typeface="HelveticaNeue LT 65 Medium" pitchFamily="2" charset="0"/>
              </a:endParaRPr>
            </a:p>
          </p:txBody>
        </p:sp>
        <p:sp>
          <p:nvSpPr>
            <p:cNvPr id="37" name="Rectangle 10"/>
            <p:cNvSpPr>
              <a:spLocks noChangeArrowheads="1"/>
            </p:cNvSpPr>
            <p:nvPr/>
          </p:nvSpPr>
          <p:spPr bwMode="auto">
            <a:xfrm>
              <a:off x="3284" y="1356"/>
              <a:ext cx="662" cy="576"/>
            </a:xfrm>
            <a:prstGeom prst="rect">
              <a:avLst/>
            </a:prstGeom>
            <a:solidFill>
              <a:schemeClr val="accent3"/>
            </a:solidFill>
            <a:ln w="9525">
              <a:noFill/>
              <a:miter lim="800000"/>
              <a:headEnd/>
              <a:tailEnd/>
            </a:ln>
          </p:spPr>
          <p:txBody>
            <a:bodyPr anchor="ctr" anchorCtr="1"/>
            <a:lstStyle/>
            <a:p>
              <a:pPr algn="ctr" fontAlgn="base">
                <a:spcBef>
                  <a:spcPct val="0"/>
                </a:spcBef>
                <a:spcAft>
                  <a:spcPct val="0"/>
                </a:spcAft>
              </a:pPr>
              <a:r>
                <a:rPr lang="ru-RU" sz="1200" dirty="0" smtClean="0">
                  <a:solidFill>
                    <a:srgbClr val="000000"/>
                  </a:solidFill>
                  <a:latin typeface="HelveticaNeue LT 65 Medium" pitchFamily="2" charset="0"/>
                </a:rPr>
                <a:t>Исходные денежные потоки привязаны к инфляции</a:t>
              </a:r>
              <a:endParaRPr lang="en-US" sz="1200" dirty="0">
                <a:solidFill>
                  <a:srgbClr val="000000"/>
                </a:solidFill>
                <a:latin typeface="HelveticaNeue LT 65 Medium" pitchFamily="2" charset="0"/>
              </a:endParaRPr>
            </a:p>
          </p:txBody>
        </p:sp>
        <p:sp>
          <p:nvSpPr>
            <p:cNvPr id="38" name="Rectangle 11"/>
            <p:cNvSpPr>
              <a:spLocks noChangeArrowheads="1"/>
            </p:cNvSpPr>
            <p:nvPr/>
          </p:nvSpPr>
          <p:spPr bwMode="auto">
            <a:xfrm>
              <a:off x="2557" y="1356"/>
              <a:ext cx="662" cy="576"/>
            </a:xfrm>
            <a:prstGeom prst="rect">
              <a:avLst/>
            </a:prstGeom>
            <a:solidFill>
              <a:schemeClr val="accent3"/>
            </a:solidFill>
            <a:ln w="9525">
              <a:noFill/>
              <a:miter lim="800000"/>
              <a:headEnd/>
              <a:tailEnd/>
            </a:ln>
          </p:spPr>
          <p:txBody>
            <a:bodyPr anchor="ctr" anchorCtr="1"/>
            <a:lstStyle/>
            <a:p>
              <a:pPr algn="ctr" fontAlgn="base">
                <a:spcBef>
                  <a:spcPct val="0"/>
                </a:spcBef>
                <a:spcAft>
                  <a:spcPct val="0"/>
                </a:spcAft>
              </a:pPr>
              <a:r>
                <a:rPr lang="ru-RU" sz="1200" dirty="0" smtClean="0">
                  <a:solidFill>
                    <a:srgbClr val="000000"/>
                  </a:solidFill>
                  <a:latin typeface="HelveticaNeue LT 65 Medium" pitchFamily="2" charset="0"/>
                </a:rPr>
                <a:t>Низкая эластичность к спросу</a:t>
              </a:r>
              <a:endParaRPr lang="en-US" sz="1200" dirty="0">
                <a:solidFill>
                  <a:srgbClr val="000000"/>
                </a:solidFill>
                <a:latin typeface="HelveticaNeue LT 65 Medium" pitchFamily="2" charset="0"/>
              </a:endParaRPr>
            </a:p>
          </p:txBody>
        </p:sp>
        <p:sp>
          <p:nvSpPr>
            <p:cNvPr id="39" name="Rectangle 12"/>
            <p:cNvSpPr>
              <a:spLocks noChangeArrowheads="1"/>
            </p:cNvSpPr>
            <p:nvPr/>
          </p:nvSpPr>
          <p:spPr bwMode="auto">
            <a:xfrm>
              <a:off x="1830" y="1356"/>
              <a:ext cx="718" cy="576"/>
            </a:xfrm>
            <a:prstGeom prst="rect">
              <a:avLst/>
            </a:prstGeom>
            <a:solidFill>
              <a:schemeClr val="accent3"/>
            </a:solidFill>
            <a:ln w="9525">
              <a:noFill/>
              <a:miter lim="800000"/>
              <a:headEnd/>
              <a:tailEnd/>
            </a:ln>
          </p:spPr>
          <p:txBody>
            <a:bodyPr anchor="ctr" anchorCtr="1"/>
            <a:lstStyle/>
            <a:p>
              <a:pPr algn="ctr" fontAlgn="base">
                <a:spcBef>
                  <a:spcPct val="0"/>
                </a:spcBef>
                <a:spcAft>
                  <a:spcPct val="0"/>
                </a:spcAft>
              </a:pPr>
              <a:r>
                <a:rPr lang="ru-RU" sz="1200" dirty="0" smtClean="0">
                  <a:solidFill>
                    <a:srgbClr val="000000"/>
                  </a:solidFill>
                  <a:latin typeface="HelveticaNeue LT 65 Medium" pitchFamily="2" charset="0"/>
                </a:rPr>
                <a:t>Стабильные, предсказуемые денежные потоки </a:t>
              </a:r>
              <a:endParaRPr lang="en-US" sz="1200" dirty="0">
                <a:solidFill>
                  <a:srgbClr val="000000"/>
                </a:solidFill>
                <a:latin typeface="HelveticaNeue LT 65 Medium" pitchFamily="2" charset="0"/>
              </a:endParaRPr>
            </a:p>
          </p:txBody>
        </p:sp>
        <p:sp>
          <p:nvSpPr>
            <p:cNvPr id="40" name="Rectangle 13"/>
            <p:cNvSpPr>
              <a:spLocks noChangeArrowheads="1"/>
            </p:cNvSpPr>
            <p:nvPr/>
          </p:nvSpPr>
          <p:spPr bwMode="auto">
            <a:xfrm>
              <a:off x="1103" y="1356"/>
              <a:ext cx="662" cy="576"/>
            </a:xfrm>
            <a:prstGeom prst="rect">
              <a:avLst/>
            </a:prstGeom>
            <a:solidFill>
              <a:schemeClr val="accent3"/>
            </a:solidFill>
            <a:ln w="9525">
              <a:noFill/>
              <a:miter lim="800000"/>
              <a:headEnd/>
              <a:tailEnd/>
            </a:ln>
          </p:spPr>
          <p:txBody>
            <a:bodyPr anchor="ctr" anchorCtr="1"/>
            <a:lstStyle/>
            <a:p>
              <a:pPr algn="ctr" fontAlgn="base">
                <a:spcBef>
                  <a:spcPct val="0"/>
                </a:spcBef>
                <a:spcAft>
                  <a:spcPct val="0"/>
                </a:spcAft>
              </a:pPr>
              <a:r>
                <a:rPr lang="ru-RU" sz="1200" dirty="0" smtClean="0">
                  <a:solidFill>
                    <a:srgbClr val="000000"/>
                  </a:solidFill>
                  <a:latin typeface="HelveticaNeue LT 65 Medium" pitchFamily="2" charset="0"/>
                </a:rPr>
                <a:t>Высокие входные барьеры</a:t>
              </a:r>
              <a:endParaRPr lang="en-US" sz="1200" dirty="0">
                <a:solidFill>
                  <a:srgbClr val="000000"/>
                </a:solidFill>
                <a:latin typeface="HelveticaNeue LT 65 Medium" pitchFamily="2" charset="0"/>
              </a:endParaRPr>
            </a:p>
          </p:txBody>
        </p:sp>
        <p:sp>
          <p:nvSpPr>
            <p:cNvPr id="41" name="Rectangle 14"/>
            <p:cNvSpPr>
              <a:spLocks noChangeArrowheads="1"/>
            </p:cNvSpPr>
            <p:nvPr/>
          </p:nvSpPr>
          <p:spPr bwMode="auto">
            <a:xfrm>
              <a:off x="4738" y="1356"/>
              <a:ext cx="662" cy="576"/>
            </a:xfrm>
            <a:prstGeom prst="rect">
              <a:avLst/>
            </a:prstGeom>
            <a:solidFill>
              <a:schemeClr val="accent3"/>
            </a:solidFill>
            <a:ln w="9525">
              <a:noFill/>
              <a:miter lim="800000"/>
              <a:headEnd/>
              <a:tailEnd/>
            </a:ln>
          </p:spPr>
          <p:txBody>
            <a:bodyPr anchor="ctr" anchorCtr="1"/>
            <a:lstStyle/>
            <a:p>
              <a:pPr algn="ctr" fontAlgn="base">
                <a:spcBef>
                  <a:spcPct val="0"/>
                </a:spcBef>
                <a:spcAft>
                  <a:spcPct val="0"/>
                </a:spcAft>
              </a:pPr>
              <a:r>
                <a:rPr lang="ru-RU" sz="1200" dirty="0" smtClean="0">
                  <a:solidFill>
                    <a:srgbClr val="000000"/>
                  </a:solidFill>
                  <a:latin typeface="HelveticaNeue LT 65 Medium" pitchFamily="2" charset="0"/>
                </a:rPr>
                <a:t>Долгий срок эксплуатации</a:t>
              </a:r>
              <a:endParaRPr lang="en-US" sz="1200" dirty="0">
                <a:solidFill>
                  <a:srgbClr val="000000"/>
                </a:solidFill>
                <a:latin typeface="HelveticaNeue LT 65 Medium" pitchFamily="2" charset="0"/>
              </a:endParaRPr>
            </a:p>
          </p:txBody>
        </p:sp>
        <p:sp>
          <p:nvSpPr>
            <p:cNvPr id="42" name="Rectangle 15"/>
            <p:cNvSpPr>
              <a:spLocks noChangeArrowheads="1"/>
            </p:cNvSpPr>
            <p:nvPr/>
          </p:nvSpPr>
          <p:spPr bwMode="auto">
            <a:xfrm>
              <a:off x="376" y="1356"/>
              <a:ext cx="662" cy="576"/>
            </a:xfrm>
            <a:prstGeom prst="rect">
              <a:avLst/>
            </a:prstGeom>
            <a:solidFill>
              <a:schemeClr val="accent3"/>
            </a:solidFill>
            <a:ln w="9525">
              <a:noFill/>
              <a:miter lim="800000"/>
              <a:headEnd/>
              <a:tailEnd/>
            </a:ln>
          </p:spPr>
          <p:txBody>
            <a:bodyPr anchor="ctr" anchorCtr="1"/>
            <a:lstStyle/>
            <a:p>
              <a:pPr algn="ctr" fontAlgn="base">
                <a:spcBef>
                  <a:spcPct val="0"/>
                </a:spcBef>
                <a:spcAft>
                  <a:spcPct val="0"/>
                </a:spcAft>
              </a:pPr>
              <a:r>
                <a:rPr lang="ru-RU" sz="1200" dirty="0" smtClean="0">
                  <a:solidFill>
                    <a:srgbClr val="000000"/>
                  </a:solidFill>
                  <a:latin typeface="HelveticaNeue LT 65 Medium" pitchFamily="2" charset="0"/>
                </a:rPr>
                <a:t>Важные услуги для сообщества</a:t>
              </a:r>
              <a:endParaRPr lang="en-US" sz="1200" dirty="0">
                <a:solidFill>
                  <a:srgbClr val="000000"/>
                </a:solidFill>
                <a:latin typeface="HelveticaNeue LT 65 Medium" pitchFamily="2" charset="0"/>
              </a:endParaRPr>
            </a:p>
          </p:txBody>
        </p:sp>
        <p:grpSp>
          <p:nvGrpSpPr>
            <p:cNvPr id="3" name="Group 16"/>
            <p:cNvGrpSpPr>
              <a:grpSpLocks/>
            </p:cNvGrpSpPr>
            <p:nvPr/>
          </p:nvGrpSpPr>
          <p:grpSpPr bwMode="auto">
            <a:xfrm>
              <a:off x="376" y="1976"/>
              <a:ext cx="5028" cy="578"/>
              <a:chOff x="373" y="1946"/>
              <a:chExt cx="5028" cy="578"/>
            </a:xfrm>
          </p:grpSpPr>
          <p:pic>
            <p:nvPicPr>
              <p:cNvPr id="50" name="Picture 17"/>
              <p:cNvPicPr preferRelativeResize="0">
                <a:picLocks noChangeArrowheads="1"/>
              </p:cNvPicPr>
              <p:nvPr/>
            </p:nvPicPr>
            <p:blipFill>
              <a:blip r:embed="rId2" cstate="print"/>
              <a:srcRect/>
              <a:stretch>
                <a:fillRect/>
              </a:stretch>
            </p:blipFill>
            <p:spPr bwMode="auto">
              <a:xfrm>
                <a:off x="3283" y="1946"/>
                <a:ext cx="662" cy="576"/>
              </a:xfrm>
              <a:prstGeom prst="rect">
                <a:avLst/>
              </a:prstGeom>
              <a:noFill/>
              <a:ln w="9525">
                <a:noFill/>
                <a:miter lim="800000"/>
                <a:headEnd/>
                <a:tailEnd/>
              </a:ln>
            </p:spPr>
          </p:pic>
          <p:pic>
            <p:nvPicPr>
              <p:cNvPr id="51" name="Picture 18"/>
              <p:cNvPicPr preferRelativeResize="0">
                <a:picLocks noChangeArrowheads="1"/>
              </p:cNvPicPr>
              <p:nvPr/>
            </p:nvPicPr>
            <p:blipFill>
              <a:blip r:embed="rId3" cstate="print"/>
              <a:srcRect/>
              <a:stretch>
                <a:fillRect/>
              </a:stretch>
            </p:blipFill>
            <p:spPr bwMode="auto">
              <a:xfrm>
                <a:off x="2556" y="1946"/>
                <a:ext cx="662" cy="576"/>
              </a:xfrm>
              <a:prstGeom prst="rect">
                <a:avLst/>
              </a:prstGeom>
              <a:noFill/>
              <a:ln w="9525">
                <a:noFill/>
                <a:miter lim="800000"/>
                <a:headEnd/>
                <a:tailEnd/>
              </a:ln>
            </p:spPr>
          </p:pic>
          <p:pic>
            <p:nvPicPr>
              <p:cNvPr id="52" name="Picture 19"/>
              <p:cNvPicPr preferRelativeResize="0">
                <a:picLocks noChangeArrowheads="1"/>
              </p:cNvPicPr>
              <p:nvPr/>
            </p:nvPicPr>
            <p:blipFill>
              <a:blip r:embed="rId4" cstate="print"/>
              <a:srcRect/>
              <a:stretch>
                <a:fillRect/>
              </a:stretch>
            </p:blipFill>
            <p:spPr bwMode="auto">
              <a:xfrm>
                <a:off x="4011" y="1946"/>
                <a:ext cx="662" cy="576"/>
              </a:xfrm>
              <a:prstGeom prst="rect">
                <a:avLst/>
              </a:prstGeom>
              <a:noFill/>
              <a:ln w="9525">
                <a:noFill/>
                <a:miter lim="800000"/>
                <a:headEnd/>
                <a:tailEnd/>
              </a:ln>
            </p:spPr>
          </p:pic>
          <p:pic>
            <p:nvPicPr>
              <p:cNvPr id="53" name="Picture 20"/>
              <p:cNvPicPr preferRelativeResize="0">
                <a:picLocks noChangeArrowheads="1"/>
              </p:cNvPicPr>
              <p:nvPr/>
            </p:nvPicPr>
            <p:blipFill>
              <a:blip r:embed="rId5" cstate="print"/>
              <a:srcRect/>
              <a:stretch>
                <a:fillRect/>
              </a:stretch>
            </p:blipFill>
            <p:spPr bwMode="auto">
              <a:xfrm>
                <a:off x="1828" y="1946"/>
                <a:ext cx="662" cy="576"/>
              </a:xfrm>
              <a:prstGeom prst="rect">
                <a:avLst/>
              </a:prstGeom>
              <a:noFill/>
              <a:ln w="9525">
                <a:noFill/>
                <a:miter lim="800000"/>
                <a:headEnd/>
                <a:tailEnd/>
              </a:ln>
            </p:spPr>
          </p:pic>
          <p:pic>
            <p:nvPicPr>
              <p:cNvPr id="54" name="Picture 21"/>
              <p:cNvPicPr preferRelativeResize="0">
                <a:picLocks noChangeArrowheads="1"/>
              </p:cNvPicPr>
              <p:nvPr/>
            </p:nvPicPr>
            <p:blipFill>
              <a:blip r:embed="rId6" cstate="print"/>
              <a:srcRect/>
              <a:stretch>
                <a:fillRect/>
              </a:stretch>
            </p:blipFill>
            <p:spPr bwMode="auto">
              <a:xfrm>
                <a:off x="1100" y="1946"/>
                <a:ext cx="662" cy="576"/>
              </a:xfrm>
              <a:prstGeom prst="rect">
                <a:avLst/>
              </a:prstGeom>
              <a:noFill/>
              <a:ln w="9525">
                <a:noFill/>
                <a:miter lim="800000"/>
                <a:headEnd/>
                <a:tailEnd/>
              </a:ln>
            </p:spPr>
          </p:pic>
          <p:pic>
            <p:nvPicPr>
              <p:cNvPr id="55" name="Picture 22"/>
              <p:cNvPicPr preferRelativeResize="0">
                <a:picLocks noChangeArrowheads="1"/>
              </p:cNvPicPr>
              <p:nvPr/>
            </p:nvPicPr>
            <p:blipFill>
              <a:blip r:embed="rId7" cstate="print"/>
              <a:srcRect/>
              <a:stretch>
                <a:fillRect/>
              </a:stretch>
            </p:blipFill>
            <p:spPr bwMode="auto">
              <a:xfrm>
                <a:off x="4739" y="1946"/>
                <a:ext cx="662" cy="576"/>
              </a:xfrm>
              <a:prstGeom prst="rect">
                <a:avLst/>
              </a:prstGeom>
              <a:noFill/>
              <a:ln w="9525">
                <a:noFill/>
                <a:miter lim="800000"/>
                <a:headEnd/>
                <a:tailEnd/>
              </a:ln>
            </p:spPr>
          </p:pic>
          <p:pic>
            <p:nvPicPr>
              <p:cNvPr id="56" name="Picture 23" descr="Pier_A_B3"/>
              <p:cNvPicPr>
                <a:picLocks noChangeAspect="1" noChangeArrowheads="1"/>
              </p:cNvPicPr>
              <p:nvPr/>
            </p:nvPicPr>
            <p:blipFill>
              <a:blip r:embed="rId8" cstate="print"/>
              <a:srcRect/>
              <a:stretch>
                <a:fillRect/>
              </a:stretch>
            </p:blipFill>
            <p:spPr bwMode="auto">
              <a:xfrm>
                <a:off x="373" y="1946"/>
                <a:ext cx="662" cy="578"/>
              </a:xfrm>
              <a:prstGeom prst="rect">
                <a:avLst/>
              </a:prstGeom>
              <a:noFill/>
            </p:spPr>
          </p:pic>
        </p:grpSp>
        <p:sp>
          <p:nvSpPr>
            <p:cNvPr id="44" name="Rectangle 24"/>
            <p:cNvSpPr>
              <a:spLocks noChangeArrowheads="1"/>
            </p:cNvSpPr>
            <p:nvPr/>
          </p:nvSpPr>
          <p:spPr bwMode="auto">
            <a:xfrm>
              <a:off x="1079" y="2960"/>
              <a:ext cx="662" cy="576"/>
            </a:xfrm>
            <a:prstGeom prst="rect">
              <a:avLst/>
            </a:prstGeom>
            <a:solidFill>
              <a:schemeClr val="accent2"/>
            </a:solidFill>
            <a:ln w="9525">
              <a:noFill/>
              <a:miter lim="800000"/>
              <a:headEnd/>
              <a:tailEnd/>
            </a:ln>
          </p:spPr>
          <p:txBody>
            <a:bodyPr anchor="ctr" anchorCtr="1"/>
            <a:lstStyle/>
            <a:p>
              <a:pPr algn="ctr" fontAlgn="base">
                <a:spcBef>
                  <a:spcPct val="0"/>
                </a:spcBef>
                <a:spcAft>
                  <a:spcPct val="0"/>
                </a:spcAft>
              </a:pPr>
              <a:r>
                <a:rPr lang="ru-RU" sz="1200" dirty="0" smtClean="0">
                  <a:solidFill>
                    <a:srgbClr val="FFFFFF"/>
                  </a:solidFill>
                  <a:latin typeface="HelveticaNeue LT 65 Medium" pitchFamily="2" charset="0"/>
                </a:rPr>
                <a:t>Рост доходов </a:t>
              </a:r>
              <a:endParaRPr lang="en-US" sz="1200" dirty="0">
                <a:solidFill>
                  <a:srgbClr val="FFFFFF"/>
                </a:solidFill>
                <a:latin typeface="HelveticaNeue LT 65 Medium" pitchFamily="2" charset="0"/>
              </a:endParaRPr>
            </a:p>
          </p:txBody>
        </p:sp>
        <p:sp>
          <p:nvSpPr>
            <p:cNvPr id="45" name="Rectangle 25"/>
            <p:cNvSpPr>
              <a:spLocks noChangeArrowheads="1"/>
            </p:cNvSpPr>
            <p:nvPr/>
          </p:nvSpPr>
          <p:spPr bwMode="auto">
            <a:xfrm>
              <a:off x="2548" y="2960"/>
              <a:ext cx="700" cy="576"/>
            </a:xfrm>
            <a:prstGeom prst="rect">
              <a:avLst/>
            </a:prstGeom>
            <a:solidFill>
              <a:schemeClr val="accent2"/>
            </a:solidFill>
            <a:ln w="9525">
              <a:noFill/>
              <a:miter lim="800000"/>
              <a:headEnd/>
              <a:tailEnd/>
            </a:ln>
          </p:spPr>
          <p:txBody>
            <a:bodyPr anchor="ctr" anchorCtr="1"/>
            <a:lstStyle/>
            <a:p>
              <a:pPr algn="ctr" fontAlgn="base">
                <a:spcBef>
                  <a:spcPct val="0"/>
                </a:spcBef>
                <a:spcAft>
                  <a:spcPct val="0"/>
                </a:spcAft>
              </a:pPr>
              <a:r>
                <a:rPr lang="ru-RU" sz="1200" dirty="0" err="1" smtClean="0">
                  <a:solidFill>
                    <a:srgbClr val="FFFFFF"/>
                  </a:solidFill>
                  <a:latin typeface="HelveticaNeue LT 65 Medium" pitchFamily="2" charset="0"/>
                </a:rPr>
                <a:t>Проактивные</a:t>
              </a:r>
              <a:r>
                <a:rPr lang="ru-RU" sz="1200" dirty="0" smtClean="0">
                  <a:solidFill>
                    <a:srgbClr val="FFFFFF"/>
                  </a:solidFill>
                  <a:latin typeface="HelveticaNeue LT 65 Medium" pitchFamily="2" charset="0"/>
                </a:rPr>
                <a:t> расходы техобслуживания</a:t>
              </a:r>
              <a:endParaRPr lang="en-US" sz="1200" dirty="0">
                <a:solidFill>
                  <a:srgbClr val="FFFFFF"/>
                </a:solidFill>
                <a:latin typeface="HelveticaNeue LT 65 Medium" pitchFamily="2" charset="0"/>
              </a:endParaRPr>
            </a:p>
          </p:txBody>
        </p:sp>
        <p:sp>
          <p:nvSpPr>
            <p:cNvPr id="46" name="Rectangle 26"/>
            <p:cNvSpPr>
              <a:spLocks noChangeArrowheads="1"/>
            </p:cNvSpPr>
            <p:nvPr/>
          </p:nvSpPr>
          <p:spPr bwMode="auto">
            <a:xfrm>
              <a:off x="3299" y="2960"/>
              <a:ext cx="662" cy="576"/>
            </a:xfrm>
            <a:prstGeom prst="rect">
              <a:avLst/>
            </a:prstGeom>
            <a:solidFill>
              <a:schemeClr val="accent2"/>
            </a:solidFill>
            <a:ln w="9525">
              <a:noFill/>
              <a:miter lim="800000"/>
              <a:headEnd/>
              <a:tailEnd/>
            </a:ln>
          </p:spPr>
          <p:txBody>
            <a:bodyPr anchor="ctr" anchorCtr="1"/>
            <a:lstStyle/>
            <a:p>
              <a:pPr algn="ctr" fontAlgn="base">
                <a:spcBef>
                  <a:spcPct val="0"/>
                </a:spcBef>
                <a:spcAft>
                  <a:spcPct val="0"/>
                </a:spcAft>
              </a:pPr>
              <a:r>
                <a:rPr lang="ru-RU" sz="1200" dirty="0" smtClean="0">
                  <a:solidFill>
                    <a:srgbClr val="FFFFFF"/>
                  </a:solidFill>
                  <a:latin typeface="HelveticaNeue LT 65 Medium" pitchFamily="2" charset="0"/>
                </a:rPr>
                <a:t>Рентабельность инвестиций в активы</a:t>
              </a:r>
              <a:endParaRPr lang="en-US" sz="1200" dirty="0">
                <a:solidFill>
                  <a:srgbClr val="FFFFFF"/>
                </a:solidFill>
                <a:latin typeface="HelveticaNeue LT 65 Medium" pitchFamily="2" charset="0"/>
              </a:endParaRPr>
            </a:p>
          </p:txBody>
        </p:sp>
        <p:sp>
          <p:nvSpPr>
            <p:cNvPr id="47" name="Rectangle 27"/>
            <p:cNvSpPr>
              <a:spLocks noChangeArrowheads="1"/>
            </p:cNvSpPr>
            <p:nvPr/>
          </p:nvSpPr>
          <p:spPr bwMode="auto">
            <a:xfrm>
              <a:off x="4039" y="2960"/>
              <a:ext cx="662" cy="576"/>
            </a:xfrm>
            <a:prstGeom prst="rect">
              <a:avLst/>
            </a:prstGeom>
            <a:solidFill>
              <a:schemeClr val="accent2"/>
            </a:solidFill>
            <a:ln w="9525">
              <a:noFill/>
              <a:miter lim="800000"/>
              <a:headEnd/>
              <a:tailEnd/>
            </a:ln>
          </p:spPr>
          <p:txBody>
            <a:bodyPr anchor="ctr" anchorCtr="1"/>
            <a:lstStyle/>
            <a:p>
              <a:pPr algn="ctr" fontAlgn="base">
                <a:spcBef>
                  <a:spcPct val="0"/>
                </a:spcBef>
                <a:spcAft>
                  <a:spcPct val="0"/>
                </a:spcAft>
              </a:pPr>
              <a:r>
                <a:rPr lang="ru-RU" sz="1200" dirty="0" smtClean="0">
                  <a:solidFill>
                    <a:srgbClr val="FFFFFF"/>
                  </a:solidFill>
                  <a:latin typeface="HelveticaNeue LT 65 Medium" pitchFamily="2" charset="0"/>
                </a:rPr>
                <a:t>Оптимальная структура капитала</a:t>
              </a:r>
              <a:endParaRPr lang="en-US" sz="1200" dirty="0">
                <a:solidFill>
                  <a:srgbClr val="FFFFFF"/>
                </a:solidFill>
                <a:latin typeface="HelveticaNeue LT 65 Medium" pitchFamily="2" charset="0"/>
              </a:endParaRPr>
            </a:p>
          </p:txBody>
        </p:sp>
        <p:sp>
          <p:nvSpPr>
            <p:cNvPr id="48" name="Rectangle 28"/>
            <p:cNvSpPr>
              <a:spLocks noChangeArrowheads="1"/>
            </p:cNvSpPr>
            <p:nvPr/>
          </p:nvSpPr>
          <p:spPr bwMode="auto">
            <a:xfrm>
              <a:off x="1819" y="2960"/>
              <a:ext cx="662" cy="576"/>
            </a:xfrm>
            <a:prstGeom prst="rect">
              <a:avLst/>
            </a:prstGeom>
            <a:solidFill>
              <a:schemeClr val="accent2"/>
            </a:solidFill>
            <a:ln w="9525">
              <a:noFill/>
              <a:miter lim="800000"/>
              <a:headEnd/>
              <a:tailEnd/>
            </a:ln>
          </p:spPr>
          <p:txBody>
            <a:bodyPr anchor="ctr" anchorCtr="1"/>
            <a:lstStyle/>
            <a:p>
              <a:pPr algn="ctr" fontAlgn="base">
                <a:spcBef>
                  <a:spcPct val="0"/>
                </a:spcBef>
                <a:spcAft>
                  <a:spcPct val="0"/>
                </a:spcAft>
              </a:pPr>
              <a:r>
                <a:rPr lang="ru-RU" sz="1200" dirty="0" smtClean="0">
                  <a:solidFill>
                    <a:srgbClr val="FFFFFF"/>
                  </a:solidFill>
                  <a:latin typeface="HelveticaNeue LT 65 Medium" pitchFamily="2" charset="0"/>
                </a:rPr>
                <a:t>Контроль за операционными расходами</a:t>
              </a:r>
              <a:endParaRPr lang="en-US" sz="1200" dirty="0">
                <a:solidFill>
                  <a:srgbClr val="FFFFFF"/>
                </a:solidFill>
                <a:latin typeface="HelveticaNeue LT 65 Medium" pitchFamily="2" charset="0"/>
              </a:endParaRPr>
            </a:p>
          </p:txBody>
        </p:sp>
        <p:sp>
          <p:nvSpPr>
            <p:cNvPr id="49" name="Rectangle 5"/>
            <p:cNvSpPr>
              <a:spLocks noChangeArrowheads="1"/>
            </p:cNvSpPr>
            <p:nvPr/>
          </p:nvSpPr>
          <p:spPr bwMode="auto">
            <a:xfrm>
              <a:off x="373" y="1082"/>
              <a:ext cx="5028" cy="230"/>
            </a:xfrm>
            <a:prstGeom prst="rect">
              <a:avLst/>
            </a:prstGeom>
            <a:solidFill>
              <a:schemeClr val="accent1"/>
            </a:solidFill>
            <a:ln w="9525">
              <a:noFill/>
              <a:miter lim="800000"/>
              <a:headEnd/>
              <a:tailEnd/>
            </a:ln>
            <a:effectLst/>
          </p:spPr>
          <p:txBody>
            <a:bodyPr wrap="none" lIns="36000" tIns="36000" rIns="36000" bIns="36000" anchor="ctr"/>
            <a:lstStyle/>
            <a:p>
              <a:pPr algn="ctr" eaLnBrk="0" fontAlgn="base" hangingPunct="0">
                <a:spcBef>
                  <a:spcPct val="0"/>
                </a:spcBef>
                <a:spcAft>
                  <a:spcPct val="75000"/>
                </a:spcAft>
                <a:buClr>
                  <a:srgbClr val="000000"/>
                </a:buClr>
                <a:buFont typeface="Wingdings" pitchFamily="2" charset="2"/>
                <a:buNone/>
              </a:pPr>
              <a:r>
                <a:rPr lang="ru-RU" sz="1600" dirty="0" smtClean="0">
                  <a:solidFill>
                    <a:srgbClr val="FFFFFF"/>
                  </a:solidFill>
                  <a:latin typeface="HelveticaNeue LT 65 Medium" pitchFamily="2" charset="0"/>
                </a:rPr>
                <a:t>Характеристики инфраструктуры</a:t>
              </a:r>
              <a:endParaRPr lang="en-US" sz="1600" dirty="0">
                <a:solidFill>
                  <a:srgbClr val="FFFFFF"/>
                </a:solidFill>
                <a:latin typeface="HelveticaNeue LT 65 Medium" pitchFamily="2" charset="0"/>
              </a:endParaRPr>
            </a:p>
          </p:txBody>
        </p:sp>
      </p:grpSp>
      <p:sp>
        <p:nvSpPr>
          <p:cNvPr id="28" name="Slide Number Placeholder 3"/>
          <p:cNvSpPr>
            <a:spLocks noGrp="1"/>
          </p:cNvSpPr>
          <p:nvPr>
            <p:ph type="sldNum" sz="quarter" idx="10"/>
          </p:nvPr>
        </p:nvSpPr>
        <p:spPr>
          <a:xfrm>
            <a:off x="6869430" y="6606540"/>
            <a:ext cx="1905000" cy="136525"/>
          </a:xfrm>
        </p:spPr>
        <p:txBody>
          <a:bodyPr/>
          <a:lstStyle/>
          <a:p>
            <a:fld id="{2ADEB573-FDD4-413C-A9ED-8F4BADC98918}" type="slidenum">
              <a:rPr lang="en-AU" smtClean="0">
                <a:solidFill>
                  <a:srgbClr val="353333"/>
                </a:solidFill>
              </a:rPr>
              <a:pPr/>
              <a:t>8</a:t>
            </a:fld>
            <a:endParaRPr lang="en-AU" dirty="0" smtClean="0">
              <a:solidFill>
                <a:srgbClr val="353333"/>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Это инфраструктура</a:t>
            </a:r>
            <a:r>
              <a:rPr lang="en-AU" dirty="0" smtClean="0"/>
              <a:t>?</a:t>
            </a:r>
            <a:endParaRPr lang="en-GB" dirty="0"/>
          </a:p>
        </p:txBody>
      </p:sp>
      <p:pic>
        <p:nvPicPr>
          <p:cNvPr id="1026" name="Picture 2"/>
          <p:cNvPicPr>
            <a:picLocks noGrp="1" noChangeAspect="1" noChangeArrowheads="1"/>
          </p:cNvPicPr>
          <p:nvPr>
            <p:ph idx="1"/>
          </p:nvPr>
        </p:nvPicPr>
        <p:blipFill>
          <a:blip r:embed="rId2" cstate="screen"/>
          <a:srcRect/>
          <a:stretch>
            <a:fillRect/>
          </a:stretch>
        </p:blipFill>
        <p:spPr bwMode="auto">
          <a:xfrm>
            <a:off x="854046" y="1493838"/>
            <a:ext cx="7469245" cy="4999037"/>
          </a:xfrm>
          <a:prstGeom prst="rect">
            <a:avLst/>
          </a:prstGeom>
          <a:noFill/>
          <a:ln w="9525">
            <a:noFill/>
            <a:miter lim="800000"/>
            <a:headEnd/>
            <a:tailEnd/>
          </a:ln>
          <a:effectLst/>
        </p:spPr>
      </p:pic>
      <p:sp>
        <p:nvSpPr>
          <p:cNvPr id="4" name="Slide Number Placeholder 3"/>
          <p:cNvSpPr>
            <a:spLocks noGrp="1"/>
          </p:cNvSpPr>
          <p:nvPr>
            <p:ph type="sldNum" sz="quarter" idx="10"/>
          </p:nvPr>
        </p:nvSpPr>
        <p:spPr>
          <a:xfrm>
            <a:off x="6869430" y="6606540"/>
            <a:ext cx="1905000" cy="136525"/>
          </a:xfrm>
        </p:spPr>
        <p:txBody>
          <a:bodyPr/>
          <a:lstStyle/>
          <a:p>
            <a:fld id="{2ADEB573-FDD4-413C-A9ED-8F4BADC98918}" type="slidenum">
              <a:rPr lang="en-AU" smtClean="0">
                <a:solidFill>
                  <a:srgbClr val="353333"/>
                </a:solidFill>
              </a:rPr>
              <a:pPr/>
              <a:t>9</a:t>
            </a:fld>
            <a:endParaRPr lang="en-AU" dirty="0" smtClean="0">
              <a:solidFill>
                <a:srgbClr val="353333"/>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TOP" val="300"/>
  <p:tag name="DEFAULTLEFT" val="462"/>
  <p:tag name="DEFAULTHEIGHT" val="18.12504"/>
  <p:tag name="DEFAULTWIDTH" val="282.4153"/>
</p:tagLst>
</file>

<file path=ppt/tags/tag2.xml><?xml version="1.0" encoding="utf-8"?>
<p:tagLst xmlns:a="http://schemas.openxmlformats.org/drawingml/2006/main" xmlns:r="http://schemas.openxmlformats.org/officeDocument/2006/relationships" xmlns:p="http://schemas.openxmlformats.org/presentationml/2006/main">
  <p:tag name="DEFAULTTOP" val="318.375"/>
  <p:tag name="DEFAULTLEFT" val="460.875"/>
  <p:tag name="DEFAULTHEIGHT" val="143.25"/>
  <p:tag name="DEFAULTWIDTH" val="281.25"/>
</p:tagLst>
</file>

<file path=ppt/tags/tag3.xml><?xml version="1.0" encoding="utf-8"?>
<p:tagLst xmlns:a="http://schemas.openxmlformats.org/drawingml/2006/main" xmlns:r="http://schemas.openxmlformats.org/officeDocument/2006/relationships" xmlns:p="http://schemas.openxmlformats.org/presentationml/2006/main">
  <p:tag name="DEFAULTTOP" val="300"/>
  <p:tag name="DEFAULTLEFT" val="156"/>
  <p:tag name="DEFAULTHEIGHT" val="18.12504"/>
  <p:tag name="DEFAULTWIDTH" val="282"/>
</p:tagLst>
</file>

<file path=ppt/tags/tag4.xml><?xml version="1.0" encoding="utf-8"?>
<p:tagLst xmlns:a="http://schemas.openxmlformats.org/drawingml/2006/main" xmlns:r="http://schemas.openxmlformats.org/officeDocument/2006/relationships" xmlns:p="http://schemas.openxmlformats.org/presentationml/2006/main">
  <p:tag name="DEFAULTTOP" val="319.0487"/>
  <p:tag name="DEFAULTLEFT" val="156"/>
  <p:tag name="DEFAULTHEIGHT" val="143.25"/>
  <p:tag name="DEFAULTWIDTH" val="281.25"/>
</p:tagLst>
</file>

<file path=ppt/tags/tag5.xml><?xml version="1.0" encoding="utf-8"?>
<p:tagLst xmlns:a="http://schemas.openxmlformats.org/drawingml/2006/main" xmlns:r="http://schemas.openxmlformats.org/officeDocument/2006/relationships" xmlns:p="http://schemas.openxmlformats.org/presentationml/2006/main">
  <p:tag name="DEFAULTTOP" val="119.9997"/>
  <p:tag name="DEFAULTLEFT" val="462"/>
  <p:tag name="DEFAULTHEIGHT" val="18.00024"/>
  <p:tag name="DEFAULTWIDTH" val="282.4167"/>
</p:tagLst>
</file>

<file path=ppt/tags/tag6.xml><?xml version="1.0" encoding="utf-8"?>
<p:tagLst xmlns:a="http://schemas.openxmlformats.org/drawingml/2006/main" xmlns:r="http://schemas.openxmlformats.org/officeDocument/2006/relationships" xmlns:p="http://schemas.openxmlformats.org/presentationml/2006/main">
  <p:tag name="PROLINK" val="&lt;PROLINK Version=&quot;1.1&quot; SourceType=&quot;2&quot; Path=&quot;C:\Users\AtauriA\AppData\Local\Microsoft\Windows\Temporary Internet Files\Content.Outlook\OTCH0WZL\&quot; FileName=&quot;CF30611ADDA.xlsx&quot; Address=&quot;&quot; Sheet=&quot;Sheet1&quot; Name=&quot;Chart 1&quot; LastUpdate=&quot;16/02/2012 23:43:23&quot; DocMgmtSys=&quot;&quot; DocMgmtID=&quot;&quot; /&gt;"/>
  <p:tag name="PROID" val="35"/>
  <p:tag name="DEFAULTTOP" val="138"/>
  <p:tag name="DEFAULTLEFT" val="156.7499"/>
  <p:tag name="DEFAULTHEIGHT" val="143.2501"/>
  <p:tag name="DEFAULTWIDTH" val="281.2501"/>
</p:tagLst>
</file>

<file path=ppt/tags/tag7.xml><?xml version="1.0" encoding="utf-8"?>
<p:tagLst xmlns:a="http://schemas.openxmlformats.org/drawingml/2006/main" xmlns:r="http://schemas.openxmlformats.org/officeDocument/2006/relationships" xmlns:p="http://schemas.openxmlformats.org/presentationml/2006/main">
  <p:tag name="DEFAULTTOP" val="119.875"/>
  <p:tag name="DEFAULTLEFT" val="156"/>
  <p:tag name="DEFAULTHEIGHT" val="18.12504"/>
  <p:tag name="DEFAULTWIDTH" val="282"/>
</p:tagLst>
</file>

<file path=ppt/theme/theme1.xml><?xml version="1.0" encoding="utf-8"?>
<a:theme xmlns:a="http://schemas.openxmlformats.org/drawingml/2006/main" name="Blank">
  <a:themeElements>
    <a:clrScheme name="Custom 2">
      <a:dk1>
        <a:srgbClr val="626265"/>
      </a:dk1>
      <a:lt1>
        <a:srgbClr val="7F7F7F"/>
      </a:lt1>
      <a:dk2>
        <a:srgbClr val="EAEAEA"/>
      </a:dk2>
      <a:lt2>
        <a:srgbClr val="B7D0BF"/>
      </a:lt2>
      <a:accent1>
        <a:srgbClr val="D8E4DC"/>
      </a:accent1>
      <a:accent2>
        <a:srgbClr val="C0D1D8"/>
      </a:accent2>
      <a:accent3>
        <a:srgbClr val="91ACBC"/>
      </a:accent3>
      <a:accent4>
        <a:srgbClr val="839BAA"/>
      </a:accent4>
      <a:accent5>
        <a:srgbClr val="4A6876"/>
      </a:accent5>
      <a:accent6>
        <a:srgbClr val="C00000"/>
      </a:accent6>
      <a:hlink>
        <a:srgbClr val="3F5867"/>
      </a:hlink>
      <a:folHlink>
        <a:srgbClr val="3F586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9525">
          <a:solidFill>
            <a:schemeClr val="tx2"/>
          </a:solidFill>
          <a:miter lim="800000"/>
          <a:headEnd/>
          <a:tailEnd/>
        </a:ln>
      </a:spPr>
      <a:bodyPr wrap="none" anchor="ctr"/>
      <a:lstStyle>
        <a:defPPr algn="l">
          <a:defRPr sz="1200">
            <a:latin typeface="Calibri" pitchFamily="34" charset="0"/>
          </a:defRPr>
        </a:defPPr>
      </a:lstStyle>
    </a:spDef>
    <a:lnDef>
      <a:spPr bwMode="auto">
        <a:solidFill>
          <a:schemeClr val="accent1"/>
        </a:solidFill>
        <a:ln w="9525" cap="flat" cmpd="sng" algn="ctr">
          <a:solidFill>
            <a:schemeClr val="accent3"/>
          </a:solidFill>
          <a:prstDash val="solid"/>
          <a:round/>
          <a:headEnd type="none" w="med" len="med"/>
          <a:tailEnd type="oval" w="med" len="med"/>
        </a:ln>
        <a:effectLst/>
      </a:spPr>
      <a:bodyPr/>
      <a:lstStyle/>
    </a:lnDef>
  </a:objectDefaults>
  <a:extraClrSchemeLst>
    <a:extraClrScheme>
      <a:clrScheme name="Default Design 1">
        <a:dk1>
          <a:srgbClr val="000000"/>
        </a:dk1>
        <a:lt1>
          <a:srgbClr val="FFFFFF"/>
        </a:lt1>
        <a:dk2>
          <a:srgbClr val="000080"/>
        </a:dk2>
        <a:lt2>
          <a:srgbClr val="CCCCFF"/>
        </a:lt2>
        <a:accent1>
          <a:srgbClr val="8181FF"/>
        </a:accent1>
        <a:accent2>
          <a:srgbClr val="FF0000"/>
        </a:accent2>
        <a:accent3>
          <a:srgbClr val="FFFFFF"/>
        </a:accent3>
        <a:accent4>
          <a:srgbClr val="000000"/>
        </a:accent4>
        <a:accent5>
          <a:srgbClr val="C1C1FF"/>
        </a:accent5>
        <a:accent6>
          <a:srgbClr val="E70000"/>
        </a:accent6>
        <a:hlink>
          <a:srgbClr val="FF9966"/>
        </a:hlink>
        <a:folHlink>
          <a:srgbClr val="FFBBBB"/>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80"/>
        </a:dk2>
        <a:lt2>
          <a:srgbClr val="CCCCFF"/>
        </a:lt2>
        <a:accent1>
          <a:srgbClr val="8181FF"/>
        </a:accent1>
        <a:accent2>
          <a:srgbClr val="FF0000"/>
        </a:accent2>
        <a:accent3>
          <a:srgbClr val="FFFFFF"/>
        </a:accent3>
        <a:accent4>
          <a:srgbClr val="000000"/>
        </a:accent4>
        <a:accent5>
          <a:srgbClr val="C1C1FF"/>
        </a:accent5>
        <a:accent6>
          <a:srgbClr val="E70000"/>
        </a:accent6>
        <a:hlink>
          <a:srgbClr val="FF9966"/>
        </a:hlink>
        <a:folHlink>
          <a:srgbClr val="FFC4A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_Custom Design">
  <a:themeElements>
    <a:clrScheme name="Infrastructure In-Depth">
      <a:dk1>
        <a:srgbClr val="000000"/>
      </a:dk1>
      <a:lt1>
        <a:srgbClr val="FFFFFF"/>
      </a:lt1>
      <a:dk2>
        <a:srgbClr val="000000"/>
      </a:dk2>
      <a:lt2>
        <a:srgbClr val="FFFFFF"/>
      </a:lt2>
      <a:accent1>
        <a:srgbClr val="353333"/>
      </a:accent1>
      <a:accent2>
        <a:srgbClr val="076282"/>
      </a:accent2>
      <a:accent3>
        <a:srgbClr val="ECC21C"/>
      </a:accent3>
      <a:accent4>
        <a:srgbClr val="605C5C"/>
      </a:accent4>
      <a:accent5>
        <a:srgbClr val="2ABFF3"/>
      </a:accent5>
      <a:accent6>
        <a:srgbClr val="FBF2D1"/>
      </a:accent6>
      <a:hlink>
        <a:srgbClr val="353333"/>
      </a:hlink>
      <a:folHlink>
        <a:srgbClr val="076282"/>
      </a:folHlink>
    </a:clrScheme>
    <a:fontScheme name="1_Custom Design">
      <a:majorFont>
        <a:latin typeface="HelveticaNeue LT 65 Medium"/>
        <a:ea typeface=""/>
        <a:cs typeface=""/>
      </a:majorFont>
      <a:minorFont>
        <a:latin typeface="HelveticaNeue LT 45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75000"/>
          </a:spcAft>
          <a:buClr>
            <a:schemeClr val="tx2"/>
          </a:buClr>
          <a:buSzTx/>
          <a:buFont typeface="Wingdings" pitchFamily="2" charset="2"/>
          <a:buNone/>
          <a:tabLst/>
          <a:defRPr kumimoji="0" lang="en-AU" sz="1200" b="0" i="0" u="none" strike="noStrike" cap="none" normalizeH="0" baseline="0" smtClean="0">
            <a:ln>
              <a:noFill/>
            </a:ln>
            <a:solidFill>
              <a:schemeClr val="tx1"/>
            </a:solidFill>
            <a:effectLst/>
            <a:latin typeface="HelveticaNeue LT 65 Medium"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75000"/>
          </a:spcAft>
          <a:buClr>
            <a:schemeClr val="tx2"/>
          </a:buClr>
          <a:buSzTx/>
          <a:buFont typeface="Wingdings" pitchFamily="2" charset="2"/>
          <a:buNone/>
          <a:tabLst/>
          <a:defRPr kumimoji="0" lang="en-AU" sz="1200" b="0" i="0" u="none" strike="noStrike" cap="none" normalizeH="0" baseline="0" smtClean="0">
            <a:ln>
              <a:noFill/>
            </a:ln>
            <a:solidFill>
              <a:schemeClr val="tx1"/>
            </a:solidFill>
            <a:effectLst/>
            <a:latin typeface="HelveticaNeue LT 65 Medium" pitchFamily="2" charset="0"/>
          </a:defRPr>
        </a:defPPr>
      </a:lstStyle>
    </a:lnDef>
  </a:objectDefaults>
  <a:extraClrSchemeLst>
    <a:extraClrScheme>
      <a:clrScheme name="1_Custom Design 1">
        <a:dk1>
          <a:srgbClr val="000000"/>
        </a:dk1>
        <a:lt1>
          <a:srgbClr val="FFFFFF"/>
        </a:lt1>
        <a:dk2>
          <a:srgbClr val="008000"/>
        </a:dk2>
        <a:lt2>
          <a:srgbClr val="C5D1D7"/>
        </a:lt2>
        <a:accent1>
          <a:srgbClr val="008000"/>
        </a:accent1>
        <a:accent2>
          <a:srgbClr val="0DAD0D"/>
        </a:accent2>
        <a:accent3>
          <a:srgbClr val="FFFFFF"/>
        </a:accent3>
        <a:accent4>
          <a:srgbClr val="000000"/>
        </a:accent4>
        <a:accent5>
          <a:srgbClr val="AAC0AA"/>
        </a:accent5>
        <a:accent6>
          <a:srgbClr val="0B9C0B"/>
        </a:accent6>
        <a:hlink>
          <a:srgbClr val="B2B2B2"/>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Custom Design">
  <a:themeElements>
    <a:clrScheme name="Infrastructure In-Depth">
      <a:dk1>
        <a:srgbClr val="000000"/>
      </a:dk1>
      <a:lt1>
        <a:srgbClr val="FFFFFF"/>
      </a:lt1>
      <a:dk2>
        <a:srgbClr val="000000"/>
      </a:dk2>
      <a:lt2>
        <a:srgbClr val="FFFFFF"/>
      </a:lt2>
      <a:accent1>
        <a:srgbClr val="353333"/>
      </a:accent1>
      <a:accent2>
        <a:srgbClr val="076282"/>
      </a:accent2>
      <a:accent3>
        <a:srgbClr val="ECC21C"/>
      </a:accent3>
      <a:accent4>
        <a:srgbClr val="605C5C"/>
      </a:accent4>
      <a:accent5>
        <a:srgbClr val="2ABFF3"/>
      </a:accent5>
      <a:accent6>
        <a:srgbClr val="FBF2D1"/>
      </a:accent6>
      <a:hlink>
        <a:srgbClr val="353333"/>
      </a:hlink>
      <a:folHlink>
        <a:srgbClr val="076282"/>
      </a:folHlink>
    </a:clrScheme>
    <a:fontScheme name="1_Custom Design">
      <a:majorFont>
        <a:latin typeface="HelveticaNeue LT 65 Medium"/>
        <a:ea typeface=""/>
        <a:cs typeface=""/>
      </a:majorFont>
      <a:minorFont>
        <a:latin typeface="HelveticaNeue LT 45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75000"/>
          </a:spcAft>
          <a:buClr>
            <a:schemeClr val="tx2"/>
          </a:buClr>
          <a:buSzTx/>
          <a:buFont typeface="Wingdings" pitchFamily="2" charset="2"/>
          <a:buNone/>
          <a:tabLst/>
          <a:defRPr kumimoji="0" lang="en-AU" sz="1200" b="0" i="0" u="none" strike="noStrike" cap="none" normalizeH="0" baseline="0" smtClean="0">
            <a:ln>
              <a:noFill/>
            </a:ln>
            <a:solidFill>
              <a:schemeClr val="tx1"/>
            </a:solidFill>
            <a:effectLst/>
            <a:latin typeface="HelveticaNeue LT 65 Medium"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75000"/>
          </a:spcAft>
          <a:buClr>
            <a:schemeClr val="tx2"/>
          </a:buClr>
          <a:buSzTx/>
          <a:buFont typeface="Wingdings" pitchFamily="2" charset="2"/>
          <a:buNone/>
          <a:tabLst/>
          <a:defRPr kumimoji="0" lang="en-AU" sz="1200" b="0" i="0" u="none" strike="noStrike" cap="none" normalizeH="0" baseline="0" smtClean="0">
            <a:ln>
              <a:noFill/>
            </a:ln>
            <a:solidFill>
              <a:schemeClr val="tx1"/>
            </a:solidFill>
            <a:effectLst/>
            <a:latin typeface="HelveticaNeue LT 65 Medium" pitchFamily="2" charset="0"/>
          </a:defRPr>
        </a:defPPr>
      </a:lstStyle>
    </a:lnDef>
  </a:objectDefaults>
  <a:extraClrSchemeLst>
    <a:extraClrScheme>
      <a:clrScheme name="1_Custom Design 1">
        <a:dk1>
          <a:srgbClr val="000000"/>
        </a:dk1>
        <a:lt1>
          <a:srgbClr val="FFFFFF"/>
        </a:lt1>
        <a:dk2>
          <a:srgbClr val="008000"/>
        </a:dk2>
        <a:lt2>
          <a:srgbClr val="C5D1D7"/>
        </a:lt2>
        <a:accent1>
          <a:srgbClr val="008000"/>
        </a:accent1>
        <a:accent2>
          <a:srgbClr val="0DAD0D"/>
        </a:accent2>
        <a:accent3>
          <a:srgbClr val="FFFFFF"/>
        </a:accent3>
        <a:accent4>
          <a:srgbClr val="000000"/>
        </a:accent4>
        <a:accent5>
          <a:srgbClr val="AAC0AA"/>
        </a:accent5>
        <a:accent6>
          <a:srgbClr val="0B9C0B"/>
        </a:accent6>
        <a:hlink>
          <a:srgbClr val="B2B2B2"/>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nfrastructure In-Depth">
    <a:dk1>
      <a:srgbClr val="000000"/>
    </a:dk1>
    <a:lt1>
      <a:srgbClr val="FFFFFF"/>
    </a:lt1>
    <a:dk2>
      <a:srgbClr val="000000"/>
    </a:dk2>
    <a:lt2>
      <a:srgbClr val="FFFFFF"/>
    </a:lt2>
    <a:accent1>
      <a:srgbClr val="353333"/>
    </a:accent1>
    <a:accent2>
      <a:srgbClr val="076282"/>
    </a:accent2>
    <a:accent3>
      <a:srgbClr val="ECC21C"/>
    </a:accent3>
    <a:accent4>
      <a:srgbClr val="605C5C"/>
    </a:accent4>
    <a:accent5>
      <a:srgbClr val="2ABFF3"/>
    </a:accent5>
    <a:accent6>
      <a:srgbClr val="FBF2D1"/>
    </a:accent6>
    <a:hlink>
      <a:srgbClr val="353333"/>
    </a:hlink>
    <a:folHlink>
      <a:srgbClr val="076282"/>
    </a:folHlink>
  </a:clrScheme>
  <a:fontScheme name="1_Custom Design">
    <a:majorFont>
      <a:latin typeface="HelveticaNeue LT 65 Medium"/>
      <a:ea typeface=""/>
      <a:cs typeface=""/>
    </a:majorFont>
    <a:minorFont>
      <a:latin typeface="HelveticaNeue LT 45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6370</TotalTime>
  <Words>2758</Words>
  <Application>Microsoft Office PowerPoint</Application>
  <PresentationFormat>Экран (4:3)</PresentationFormat>
  <Paragraphs>451</Paragraphs>
  <Slides>29</Slides>
  <Notes>6</Notes>
  <HiddenSlides>0</HiddenSlides>
  <MMClips>0</MMClips>
  <ScaleCrop>false</ScaleCrop>
  <HeadingPairs>
    <vt:vector size="4" baseType="variant">
      <vt:variant>
        <vt:lpstr>Тема</vt:lpstr>
      </vt:variant>
      <vt:variant>
        <vt:i4>3</vt:i4>
      </vt:variant>
      <vt:variant>
        <vt:lpstr>Заголовки слайдов</vt:lpstr>
      </vt:variant>
      <vt:variant>
        <vt:i4>29</vt:i4>
      </vt:variant>
    </vt:vector>
  </HeadingPairs>
  <TitlesOfParts>
    <vt:vector size="32" baseType="lpstr">
      <vt:lpstr>Blank</vt:lpstr>
      <vt:lpstr>13_Custom Design</vt:lpstr>
      <vt:lpstr>12_Custom Design</vt:lpstr>
      <vt:lpstr>14 марта 2013</vt:lpstr>
      <vt:lpstr>Что такое Macquarie?</vt:lpstr>
      <vt:lpstr>Глобальные инвестиционные холдинги Macquarie Infrastructure &amp; Real Assets</vt:lpstr>
      <vt:lpstr>Крупнейший менеджер инфраструктурного инвестирования в мире</vt:lpstr>
      <vt:lpstr>$ 77 млрд. выделены для управляемой MIRA инфраструктуры и фондов недвижимости более чем за 17 лет</vt:lpstr>
      <vt:lpstr>Большинством инвесторов - клиентов MIRA являются пенсионные фонды</vt:lpstr>
      <vt:lpstr>Инфраструктурный фонд Маквари Ренессанс является крупнейшим инфраструктурным фондом в России и СНГ</vt:lpstr>
      <vt:lpstr>Вообще, что такое «инфраструктура»?</vt:lpstr>
      <vt:lpstr>Это инфраструктура?</vt:lpstr>
      <vt:lpstr>Это инфраструктура?</vt:lpstr>
      <vt:lpstr>Это инфраструктура?</vt:lpstr>
      <vt:lpstr>Это инфраструктура?</vt:lpstr>
      <vt:lpstr>Слайд 13</vt:lpstr>
      <vt:lpstr>Слайд 14</vt:lpstr>
      <vt:lpstr>Слайд 15</vt:lpstr>
      <vt:lpstr>Слайд 16</vt:lpstr>
      <vt:lpstr>Слайд 17</vt:lpstr>
      <vt:lpstr>Слайд 18</vt:lpstr>
      <vt:lpstr>Слайд 19</vt:lpstr>
      <vt:lpstr>“Почему эта сделка была успешной?”</vt:lpstr>
      <vt:lpstr>Рынок инфраструктурных инвестиций</vt:lpstr>
      <vt:lpstr>Глобальные потребности в инфраструктуре</vt:lpstr>
      <vt:lpstr>Почему пенсионные фонды инвестируют в инфраструктуру?</vt:lpstr>
      <vt:lpstr>Почему пенсионные фонды инвестируют в инфраструктуру?</vt:lpstr>
      <vt:lpstr>Как делают инфраструктурные вложения глобальные институциональные инвесторы?</vt:lpstr>
      <vt:lpstr>Типичная эволюция стратегии инвестиций в инфраструктуру</vt:lpstr>
      <vt:lpstr>Типичная инвестиционная доходность</vt:lpstr>
      <vt:lpstr>Как и почему российские пенсионные фонды должны инвестировать в инфраструктуру?</vt:lpstr>
      <vt:lpstr>Disclaimer</vt:lpstr>
    </vt:vector>
  </TitlesOfParts>
  <Company>Macquarie Group Limited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Phillipa Kelly</dc:creator>
  <cp:lastModifiedBy>Antonevich</cp:lastModifiedBy>
  <cp:revision>545</cp:revision>
  <dcterms:created xsi:type="dcterms:W3CDTF">2011-12-19T16:35:06Z</dcterms:created>
  <dcterms:modified xsi:type="dcterms:W3CDTF">2013-03-14T03:08:15Z</dcterms:modified>
</cp:coreProperties>
</file>