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906000" cy="6858000" type="A4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161A-15C6-4DD6-90A7-6FDEB0718F6D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E91D-18C8-41BC-AACD-1AC1DA8B4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64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B161A-15C6-4DD6-90A7-6FDEB0718F6D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7E91D-18C8-41BC-AACD-1AC1DA8B4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82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ИСУ: новый инструмент долгосрочного инвестирования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69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ru-RU" altLang="ru-RU" sz="2800" b="1" smtClean="0">
                <a:solidFill>
                  <a:srgbClr val="4F81BD">
                    <a:lumMod val="75000"/>
                  </a:srgbClr>
                </a:solidFill>
              </a:rPr>
              <a:t>Основные риски ИСУ</a:t>
            </a:r>
            <a:endParaRPr lang="ru-RU" altLang="ru-RU" sz="28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0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3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06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87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ru-RU" altLang="ru-RU" sz="2700" b="1" smtClean="0">
                <a:solidFill>
                  <a:schemeClr val="accent1">
                    <a:lumMod val="75000"/>
                  </a:schemeClr>
                </a:solidFill>
              </a:rPr>
              <a:t>Организация АИЖК «фабрики» ИСУ </a:t>
            </a:r>
            <a:br>
              <a:rPr lang="ru-RU" altLang="ru-RU" sz="2700" b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2700" b="1" smtClean="0">
                <a:solidFill>
                  <a:schemeClr val="accent1">
                    <a:lumMod val="75000"/>
                  </a:schemeClr>
                </a:solidFill>
              </a:rPr>
              <a:t>для инвесторов </a:t>
            </a:r>
            <a:endParaRPr lang="ru-RU" alt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63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1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4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ru-RU" altLang="ru-RU" sz="2800" b="1" smtClean="0">
                <a:solidFill>
                  <a:schemeClr val="accent1">
                    <a:lumMod val="75000"/>
                  </a:schemeClr>
                </a:solidFill>
              </a:rPr>
              <a:t>Объемы выпусков ипотечных облигаций и ипотечных сертификатов 2010-201</a:t>
            </a:r>
            <a:r>
              <a:rPr lang="en-US" altLang="ru-RU" sz="2800" b="1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ru-RU" altLang="ru-RU" sz="2800" b="1" smtClean="0">
                <a:solidFill>
                  <a:schemeClr val="accent1">
                    <a:lumMod val="75000"/>
                  </a:schemeClr>
                </a:solidFill>
              </a:rPr>
              <a:t> г.*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2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ru-RU" altLang="ru-RU" sz="2800" b="1" smtClean="0">
                <a:solidFill>
                  <a:schemeClr val="accent1">
                    <a:lumMod val="75000"/>
                  </a:schemeClr>
                </a:solidFill>
              </a:rPr>
              <a:t>Отличие ипотечных ценных бумаг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7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ru-RU" sz="2600" b="1" smtClean="0">
                <a:solidFill>
                  <a:schemeClr val="accent1">
                    <a:lumMod val="75000"/>
                  </a:schemeClr>
                </a:solidFill>
              </a:rPr>
              <a:t>Виды инструментов с ипотечным покрытием:</a:t>
            </a:r>
            <a:br>
              <a:rPr lang="ru-RU" sz="2600" b="1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600" b="1" smtClean="0">
                <a:solidFill>
                  <a:schemeClr val="accent1">
                    <a:lumMod val="75000"/>
                  </a:schemeClr>
                </a:solidFill>
              </a:rPr>
              <a:t>соотношение риска и доходности </a:t>
            </a:r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1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8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30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ru-RU" altLang="ru-RU" sz="2800" b="1" smtClean="0">
                <a:solidFill>
                  <a:srgbClr val="4F81BD">
                    <a:lumMod val="75000"/>
                  </a:srgbClr>
                </a:solidFill>
              </a:rPr>
              <a:t>Основные выгоды от инвестирования в ИСУ</a:t>
            </a:r>
            <a:endParaRPr lang="ru-RU" altLang="ru-RU" sz="28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54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Лист A4 (210x297 мм)</PresentationFormat>
  <Paragraphs>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ИСУ: новый инструмент долгосрочного инвестирования</vt:lpstr>
      <vt:lpstr>Презентация PowerPoint</vt:lpstr>
      <vt:lpstr>Объемы выпусков ипотечных облигаций и ипотечных сертификатов 2010-2014 г.*</vt:lpstr>
      <vt:lpstr>Отличие ипотечных ценных бумаг</vt:lpstr>
      <vt:lpstr>Виды инструментов с ипотечным покрытием: соотношение риска и доходности </vt:lpstr>
      <vt:lpstr>Презентация PowerPoint</vt:lpstr>
      <vt:lpstr>Презентация PowerPoint</vt:lpstr>
      <vt:lpstr>Презентация PowerPoint</vt:lpstr>
      <vt:lpstr>Основные выгоды от инвестирования в ИСУ</vt:lpstr>
      <vt:lpstr>Основные риски ИСУ</vt:lpstr>
      <vt:lpstr>Презентация PowerPoint</vt:lpstr>
      <vt:lpstr>Презентация PowerPoint</vt:lpstr>
      <vt:lpstr>Презентация PowerPoint</vt:lpstr>
      <vt:lpstr>Организация АИЖК «фабрики» ИСУ  для инвесторов </vt:lpstr>
      <vt:lpstr>Презентация PowerPoint</vt:lpstr>
    </vt:vector>
  </TitlesOfParts>
  <Company>AHML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ИСУ: новый инструмент долгосрочного инвестирования</dc:title>
  <dc:creator>Трященко Иван Николаевич</dc:creator>
  <cp:lastModifiedBy>Трященко Иван Николаевич</cp:lastModifiedBy>
  <cp:revision>1</cp:revision>
  <dcterms:created xsi:type="dcterms:W3CDTF">2014-09-30T08:27:52Z</dcterms:created>
  <dcterms:modified xsi:type="dcterms:W3CDTF">2014-09-30T08:27:52Z</dcterms:modified>
</cp:coreProperties>
</file>