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4.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708" r:id="rId5"/>
    <p:sldMasterId id="2147483720" r:id="rId6"/>
  </p:sldMasterIdLst>
  <p:notesMasterIdLst>
    <p:notesMasterId r:id="rId17"/>
  </p:notesMasterIdLst>
  <p:sldIdLst>
    <p:sldId id="268" r:id="rId7"/>
    <p:sldId id="269" r:id="rId8"/>
    <p:sldId id="274" r:id="rId9"/>
    <p:sldId id="270" r:id="rId10"/>
    <p:sldId id="272" r:id="rId11"/>
    <p:sldId id="263" r:id="rId12"/>
    <p:sldId id="266" r:id="rId13"/>
    <p:sldId id="267" r:id="rId14"/>
    <p:sldId id="265" r:id="rId15"/>
    <p:sldId id="273" r:id="rId16"/>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E4D0"/>
    <a:srgbClr val="FFFFCC"/>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81" autoAdjust="0"/>
    <p:restoredTop sz="93585" autoAdjust="0"/>
  </p:normalViewPr>
  <p:slideViewPr>
    <p:cSldViewPr snapToGrid="0" snapToObjects="1">
      <p:cViewPr>
        <p:scale>
          <a:sx n="125" d="100"/>
          <a:sy n="125" d="100"/>
        </p:scale>
        <p:origin x="-174" y="2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0"/>
    </mc:Choice>
    <mc:Fallback>
      <c:style val="20"/>
    </mc:Fallback>
  </mc:AlternateContent>
  <c:chart>
    <c:autoTitleDeleted val="1"/>
    <c:plotArea>
      <c:layout>
        <c:manualLayout>
          <c:layoutTarget val="inner"/>
          <c:xMode val="edge"/>
          <c:yMode val="edge"/>
          <c:x val="3.9923069447801961E-2"/>
          <c:y val="4.5877381145684661E-2"/>
          <c:w val="0.92352172400068699"/>
          <c:h val="0.84211957218428724"/>
        </c:manualLayout>
      </c:layout>
      <c:scatterChart>
        <c:scatterStyle val="lineMarker"/>
        <c:varyColors val="0"/>
        <c:ser>
          <c:idx val="1"/>
          <c:order val="0"/>
          <c:tx>
            <c:strRef>
              <c:f>Лист1!$C$1</c:f>
              <c:strCache>
                <c:ptCount val="1"/>
                <c:pt idx="0">
                  <c:v>фиксинги по ст. 11 п. 8.9</c:v>
                </c:pt>
              </c:strCache>
            </c:strRef>
          </c:tx>
          <c:spPr>
            <a:ln w="47625">
              <a:noFill/>
            </a:ln>
          </c:spPr>
          <c:marker>
            <c:spPr>
              <a:gradFill flip="none" rotWithShape="1">
                <a:gsLst>
                  <a:gs pos="0">
                    <a:schemeClr val="accent2">
                      <a:lumMod val="60000"/>
                      <a:lumOff val="40000"/>
                    </a:schemeClr>
                  </a:gs>
                  <a:gs pos="66000">
                    <a:schemeClr val="accent2">
                      <a:lumMod val="75000"/>
                    </a:schemeClr>
                  </a:gs>
                  <a:gs pos="100000">
                    <a:schemeClr val="accent2">
                      <a:lumMod val="50000"/>
                    </a:schemeClr>
                  </a:gs>
                </a:gsLst>
                <a:path path="shape">
                  <a:fillToRect l="50000" t="50000" r="50000" b="50000"/>
                </a:path>
                <a:tileRect/>
              </a:gradFill>
              <a:ln>
                <a:solidFill>
                  <a:schemeClr val="accent2">
                    <a:lumMod val="75000"/>
                  </a:schemeClr>
                </a:solidFill>
              </a:ln>
            </c:spPr>
          </c:marker>
          <c:dPt>
            <c:idx val="0"/>
            <c:bubble3D val="0"/>
          </c:dPt>
          <c:dPt>
            <c:idx val="1"/>
            <c:bubble3D val="0"/>
            <c:explosion val="18"/>
          </c:dPt>
          <c:dPt>
            <c:idx val="2"/>
            <c:bubble3D val="0"/>
          </c:dPt>
          <c:dPt>
            <c:idx val="3"/>
            <c:bubble3D val="0"/>
          </c:dPt>
          <c:dPt>
            <c:idx val="4"/>
            <c:bubble3D val="0"/>
          </c:dPt>
          <c:xVal>
            <c:numRef>
              <c:f>Лист1!$A$2:$A$19</c:f>
              <c:numCache>
                <c:formatCode>General</c:formatCode>
                <c:ptCount val="18"/>
                <c:pt idx="0">
                  <c:v>2010</c:v>
                </c:pt>
                <c:pt idx="1">
                  <c:v>2010.25</c:v>
                </c:pt>
                <c:pt idx="2">
                  <c:v>2011.25</c:v>
                </c:pt>
                <c:pt idx="3">
                  <c:v>2012.25</c:v>
                </c:pt>
                <c:pt idx="4">
                  <c:v>2013.25</c:v>
                </c:pt>
                <c:pt idx="5">
                  <c:v>2014.25</c:v>
                </c:pt>
                <c:pt idx="6">
                  <c:v>2015.25</c:v>
                </c:pt>
                <c:pt idx="7">
                  <c:v>2016</c:v>
                </c:pt>
                <c:pt idx="8">
                  <c:v>2016.25</c:v>
                </c:pt>
                <c:pt idx="9">
                  <c:v>2017</c:v>
                </c:pt>
                <c:pt idx="10">
                  <c:v>2018</c:v>
                </c:pt>
                <c:pt idx="11">
                  <c:v>2019</c:v>
                </c:pt>
                <c:pt idx="12">
                  <c:v>2019.5</c:v>
                </c:pt>
                <c:pt idx="13">
                  <c:v>2020</c:v>
                </c:pt>
                <c:pt idx="14">
                  <c:v>2020</c:v>
                </c:pt>
                <c:pt idx="15">
                  <c:v>2021</c:v>
                </c:pt>
                <c:pt idx="16">
                  <c:v>2021</c:v>
                </c:pt>
                <c:pt idx="17">
                  <c:v>2022</c:v>
                </c:pt>
              </c:numCache>
            </c:numRef>
          </c:xVal>
          <c:yVal>
            <c:numRef>
              <c:f>Лист1!$C$2:$C$19</c:f>
              <c:numCache>
                <c:formatCode>General</c:formatCode>
                <c:ptCount val="18"/>
                <c:pt idx="7" formatCode="0">
                  <c:v>2011</c:v>
                </c:pt>
                <c:pt idx="9" formatCode="0">
                  <c:v>2012</c:v>
                </c:pt>
                <c:pt idx="10" formatCode="0">
                  <c:v>2013</c:v>
                </c:pt>
                <c:pt idx="11" formatCode="0">
                  <c:v>2014</c:v>
                </c:pt>
                <c:pt idx="13" formatCode="0">
                  <c:v>2015</c:v>
                </c:pt>
              </c:numCache>
            </c:numRef>
          </c:yVal>
          <c:smooth val="0"/>
        </c:ser>
        <c:ser>
          <c:idx val="0"/>
          <c:order val="1"/>
          <c:tx>
            <c:strRef>
              <c:f>Лист1!$B$1</c:f>
              <c:strCache>
                <c:ptCount val="1"/>
                <c:pt idx="0">
                  <c:v>год, с которого ПФР, НПФ стал страховщиком</c:v>
                </c:pt>
              </c:strCache>
            </c:strRef>
          </c:tx>
          <c:spPr>
            <a:ln w="47625">
              <a:noFill/>
            </a:ln>
          </c:spPr>
          <c:marker>
            <c:symbol val="circle"/>
            <c:size val="9"/>
            <c:spPr>
              <a:gradFill flip="none" rotWithShape="1">
                <a:gsLst>
                  <a:gs pos="0">
                    <a:schemeClr val="accent5">
                      <a:lumMod val="50000"/>
                    </a:schemeClr>
                  </a:gs>
                  <a:gs pos="12000">
                    <a:schemeClr val="accent5">
                      <a:lumMod val="75000"/>
                    </a:schemeClr>
                  </a:gs>
                  <a:gs pos="59000">
                    <a:schemeClr val="accent5">
                      <a:lumMod val="60000"/>
                      <a:lumOff val="40000"/>
                    </a:schemeClr>
                  </a:gs>
                </a:gsLst>
                <a:path path="shape">
                  <a:fillToRect l="50000" t="50000" r="50000" b="50000"/>
                </a:path>
                <a:tileRect/>
              </a:gradFill>
              <a:ln>
                <a:solidFill>
                  <a:schemeClr val="accent5">
                    <a:lumMod val="50000"/>
                  </a:schemeClr>
                </a:solidFill>
              </a:ln>
            </c:spPr>
          </c:marker>
          <c:xVal>
            <c:numRef>
              <c:f>Лист1!$A$2:$A$19</c:f>
              <c:numCache>
                <c:formatCode>General</c:formatCode>
                <c:ptCount val="18"/>
                <c:pt idx="0">
                  <c:v>2010</c:v>
                </c:pt>
                <c:pt idx="1">
                  <c:v>2010.25</c:v>
                </c:pt>
                <c:pt idx="2">
                  <c:v>2011.25</c:v>
                </c:pt>
                <c:pt idx="3">
                  <c:v>2012.25</c:v>
                </c:pt>
                <c:pt idx="4">
                  <c:v>2013.25</c:v>
                </c:pt>
                <c:pt idx="5">
                  <c:v>2014.25</c:v>
                </c:pt>
                <c:pt idx="6">
                  <c:v>2015.25</c:v>
                </c:pt>
                <c:pt idx="7">
                  <c:v>2016</c:v>
                </c:pt>
                <c:pt idx="8">
                  <c:v>2016.25</c:v>
                </c:pt>
                <c:pt idx="9">
                  <c:v>2017</c:v>
                </c:pt>
                <c:pt idx="10">
                  <c:v>2018</c:v>
                </c:pt>
                <c:pt idx="11">
                  <c:v>2019</c:v>
                </c:pt>
                <c:pt idx="12">
                  <c:v>2019.5</c:v>
                </c:pt>
                <c:pt idx="13">
                  <c:v>2020</c:v>
                </c:pt>
                <c:pt idx="14">
                  <c:v>2020</c:v>
                </c:pt>
                <c:pt idx="15">
                  <c:v>2021</c:v>
                </c:pt>
                <c:pt idx="16">
                  <c:v>2021</c:v>
                </c:pt>
                <c:pt idx="17">
                  <c:v>2022</c:v>
                </c:pt>
              </c:numCache>
            </c:numRef>
          </c:xVal>
          <c:yVal>
            <c:numRef>
              <c:f>Лист1!$B$2:$B$19</c:f>
              <c:numCache>
                <c:formatCode>#,##0.0</c:formatCode>
                <c:ptCount val="18"/>
                <c:pt idx="1">
                  <c:v>2011</c:v>
                </c:pt>
                <c:pt idx="2">
                  <c:v>2012</c:v>
                </c:pt>
                <c:pt idx="3">
                  <c:v>2013</c:v>
                </c:pt>
                <c:pt idx="4">
                  <c:v>2014</c:v>
                </c:pt>
                <c:pt idx="5">
                  <c:v>2015</c:v>
                </c:pt>
                <c:pt idx="6">
                  <c:v>2016</c:v>
                </c:pt>
                <c:pt idx="8">
                  <c:v>2017</c:v>
                </c:pt>
              </c:numCache>
            </c:numRef>
          </c:yVal>
          <c:smooth val="0"/>
        </c:ser>
        <c:ser>
          <c:idx val="2"/>
          <c:order val="2"/>
          <c:tx>
            <c:strRef>
              <c:f>Лист1!$D$1</c:f>
              <c:strCache>
                <c:ptCount val="1"/>
                <c:pt idx="0">
                  <c:v>фискинги по ст. 10.1</c:v>
                </c:pt>
              </c:strCache>
            </c:strRef>
          </c:tx>
          <c:spPr>
            <a:ln w="47625">
              <a:noFill/>
            </a:ln>
          </c:spPr>
          <c:marker>
            <c:symbol val="triangle"/>
            <c:size val="11"/>
            <c:spPr>
              <a:gradFill>
                <a:gsLst>
                  <a:gs pos="0">
                    <a:schemeClr val="accent3">
                      <a:lumMod val="85000"/>
                      <a:lumOff val="15000"/>
                    </a:schemeClr>
                  </a:gs>
                  <a:gs pos="44000">
                    <a:schemeClr val="accent3">
                      <a:lumMod val="75000"/>
                    </a:schemeClr>
                  </a:gs>
                  <a:gs pos="87000">
                    <a:schemeClr val="accent3">
                      <a:lumMod val="50000"/>
                    </a:schemeClr>
                  </a:gs>
                </a:gsLst>
                <a:path path="shape">
                  <a:fillToRect l="50000" t="50000" r="50000" b="50000"/>
                </a:path>
              </a:gradFill>
              <a:ln>
                <a:solidFill>
                  <a:schemeClr val="accent3">
                    <a:lumMod val="50000"/>
                  </a:schemeClr>
                </a:solidFill>
              </a:ln>
            </c:spPr>
          </c:marker>
          <c:xVal>
            <c:numRef>
              <c:f>Лист1!$A$2:$A$19</c:f>
              <c:numCache>
                <c:formatCode>General</c:formatCode>
                <c:ptCount val="18"/>
                <c:pt idx="0">
                  <c:v>2010</c:v>
                </c:pt>
                <c:pt idx="1">
                  <c:v>2010.25</c:v>
                </c:pt>
                <c:pt idx="2">
                  <c:v>2011.25</c:v>
                </c:pt>
                <c:pt idx="3">
                  <c:v>2012.25</c:v>
                </c:pt>
                <c:pt idx="4">
                  <c:v>2013.25</c:v>
                </c:pt>
                <c:pt idx="5">
                  <c:v>2014.25</c:v>
                </c:pt>
                <c:pt idx="6">
                  <c:v>2015.25</c:v>
                </c:pt>
                <c:pt idx="7">
                  <c:v>2016</c:v>
                </c:pt>
                <c:pt idx="8">
                  <c:v>2016.25</c:v>
                </c:pt>
                <c:pt idx="9">
                  <c:v>2017</c:v>
                </c:pt>
                <c:pt idx="10">
                  <c:v>2018</c:v>
                </c:pt>
                <c:pt idx="11">
                  <c:v>2019</c:v>
                </c:pt>
                <c:pt idx="12">
                  <c:v>2019.5</c:v>
                </c:pt>
                <c:pt idx="13">
                  <c:v>2020</c:v>
                </c:pt>
                <c:pt idx="14">
                  <c:v>2020</c:v>
                </c:pt>
                <c:pt idx="15">
                  <c:v>2021</c:v>
                </c:pt>
                <c:pt idx="16">
                  <c:v>2021</c:v>
                </c:pt>
                <c:pt idx="17">
                  <c:v>2022</c:v>
                </c:pt>
              </c:numCache>
            </c:numRef>
          </c:xVal>
          <c:yVal>
            <c:numRef>
              <c:f>Лист1!$D$2:$D$19</c:f>
              <c:numCache>
                <c:formatCode>General</c:formatCode>
                <c:ptCount val="18"/>
                <c:pt idx="13">
                  <c:v>2016</c:v>
                </c:pt>
                <c:pt idx="15">
                  <c:v>2017</c:v>
                </c:pt>
                <c:pt idx="16">
                  <c:v>2011</c:v>
                </c:pt>
                <c:pt idx="17">
                  <c:v>2012</c:v>
                </c:pt>
              </c:numCache>
            </c:numRef>
          </c:yVal>
          <c:smooth val="0"/>
        </c:ser>
        <c:dLbls>
          <c:showLegendKey val="0"/>
          <c:showVal val="0"/>
          <c:showCatName val="0"/>
          <c:showSerName val="0"/>
          <c:showPercent val="0"/>
          <c:showBubbleSize val="0"/>
        </c:dLbls>
        <c:axId val="117139328"/>
        <c:axId val="117149696"/>
      </c:scatterChart>
      <c:valAx>
        <c:axId val="117139328"/>
        <c:scaling>
          <c:orientation val="minMax"/>
          <c:max val="2022"/>
          <c:min val="2010"/>
        </c:scaling>
        <c:delete val="1"/>
        <c:axPos val="b"/>
        <c:majorGridlines/>
        <c:minorGridlines/>
        <c:numFmt formatCode="General" sourceLinked="1"/>
        <c:majorTickMark val="out"/>
        <c:minorTickMark val="none"/>
        <c:tickLblPos val="nextTo"/>
        <c:crossAx val="117149696"/>
        <c:crosses val="max"/>
        <c:crossBetween val="midCat"/>
        <c:majorUnit val="1"/>
        <c:minorUnit val="1"/>
      </c:valAx>
      <c:valAx>
        <c:axId val="117149696"/>
        <c:scaling>
          <c:orientation val="maxMin"/>
          <c:max val="2017"/>
          <c:min val="2010"/>
        </c:scaling>
        <c:delete val="1"/>
        <c:axPos val="l"/>
        <c:majorGridlines/>
        <c:minorGridlines/>
        <c:numFmt formatCode="General" sourceLinked="1"/>
        <c:majorTickMark val="none"/>
        <c:minorTickMark val="none"/>
        <c:tickLblPos val="nextTo"/>
        <c:crossAx val="117139328"/>
        <c:crossesAt val="2014"/>
        <c:crossBetween val="midCat"/>
        <c:minorUnit val="1"/>
      </c:valAx>
      <c:spPr>
        <a:noFill/>
        <a:ln w="25400">
          <a:noFill/>
        </a:ln>
      </c:spPr>
    </c:plotArea>
    <c:legend>
      <c:legendPos val="b"/>
      <c:layout>
        <c:manualLayout>
          <c:xMode val="edge"/>
          <c:yMode val="edge"/>
          <c:x val="5.0000040156435707E-2"/>
          <c:y val="0.90973741521597318"/>
          <c:w val="0.89999991968712856"/>
          <c:h val="5.1823123641532708E-2"/>
        </c:manualLayout>
      </c:layout>
      <c:overlay val="0"/>
      <c:txPr>
        <a:bodyPr/>
        <a:lstStyle/>
        <a:p>
          <a:pPr>
            <a:defRPr sz="1300"/>
          </a:pPr>
          <a:endParaRPr lang="ru-RU"/>
        </a:p>
      </c:txPr>
    </c:legend>
    <c:plotVisOnly val="1"/>
    <c:dispBlanksAs val="zero"/>
    <c:showDLblsOverMax val="0"/>
  </c:chart>
  <c:txPr>
    <a:bodyPr/>
    <a:lstStyle/>
    <a:p>
      <a:pPr>
        <a:defRPr sz="1800"/>
      </a:pPr>
      <a:endParaRPr lang="ru-RU"/>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0"/>
    </mc:Choice>
    <mc:Fallback>
      <c:style val="20"/>
    </mc:Fallback>
  </mc:AlternateContent>
  <c:chart>
    <c:autoTitleDeleted val="1"/>
    <c:plotArea>
      <c:layout>
        <c:manualLayout>
          <c:layoutTarget val="inner"/>
          <c:xMode val="edge"/>
          <c:yMode val="edge"/>
          <c:x val="3.9923069447801968E-2"/>
          <c:y val="4.5877322446989818E-2"/>
          <c:w val="0.92352172400068699"/>
          <c:h val="0.84211957218428724"/>
        </c:manualLayout>
      </c:layout>
      <c:scatterChart>
        <c:scatterStyle val="lineMarker"/>
        <c:varyColors val="0"/>
        <c:ser>
          <c:idx val="0"/>
          <c:order val="0"/>
          <c:tx>
            <c:strRef>
              <c:f>Лист1!$B$1</c:f>
              <c:strCache>
                <c:ptCount val="1"/>
                <c:pt idx="0">
                  <c:v>год, с которого ПФР, НПФ стал страховщиком</c:v>
                </c:pt>
              </c:strCache>
            </c:strRef>
          </c:tx>
          <c:spPr>
            <a:ln w="47625">
              <a:noFill/>
            </a:ln>
          </c:spPr>
          <c:marker>
            <c:symbol val="circle"/>
            <c:size val="9"/>
            <c:spPr>
              <a:gradFill flip="none" rotWithShape="1">
                <a:gsLst>
                  <a:gs pos="0">
                    <a:schemeClr val="accent5">
                      <a:lumMod val="50000"/>
                    </a:schemeClr>
                  </a:gs>
                  <a:gs pos="12000">
                    <a:schemeClr val="accent5">
                      <a:lumMod val="75000"/>
                    </a:schemeClr>
                  </a:gs>
                  <a:gs pos="59000">
                    <a:schemeClr val="accent5">
                      <a:lumMod val="60000"/>
                      <a:lumOff val="40000"/>
                    </a:schemeClr>
                  </a:gs>
                </a:gsLst>
                <a:path path="shape">
                  <a:fillToRect l="50000" t="50000" r="50000" b="50000"/>
                </a:path>
                <a:tileRect/>
              </a:gradFill>
              <a:ln>
                <a:solidFill>
                  <a:schemeClr val="accent5">
                    <a:lumMod val="50000"/>
                  </a:schemeClr>
                </a:solidFill>
              </a:ln>
            </c:spPr>
          </c:marker>
          <c:xVal>
            <c:numRef>
              <c:f>Лист1!$A$2:$A$24</c:f>
              <c:numCache>
                <c:formatCode>General</c:formatCode>
                <c:ptCount val="23"/>
                <c:pt idx="0">
                  <c:v>2010</c:v>
                </c:pt>
                <c:pt idx="1">
                  <c:v>2010.25</c:v>
                </c:pt>
                <c:pt idx="2">
                  <c:v>2011.25</c:v>
                </c:pt>
                <c:pt idx="3">
                  <c:v>2012.25</c:v>
                </c:pt>
                <c:pt idx="4">
                  <c:v>2013.25</c:v>
                </c:pt>
                <c:pt idx="5">
                  <c:v>2014.25</c:v>
                </c:pt>
                <c:pt idx="6">
                  <c:v>2014.5</c:v>
                </c:pt>
                <c:pt idx="7">
                  <c:v>2014.5</c:v>
                </c:pt>
                <c:pt idx="8">
                  <c:v>2014.5</c:v>
                </c:pt>
                <c:pt idx="9">
                  <c:v>2015.25</c:v>
                </c:pt>
                <c:pt idx="10">
                  <c:v>2016</c:v>
                </c:pt>
                <c:pt idx="11">
                  <c:v>2016.25</c:v>
                </c:pt>
                <c:pt idx="12">
                  <c:v>2017</c:v>
                </c:pt>
                <c:pt idx="13">
                  <c:v>2018</c:v>
                </c:pt>
                <c:pt idx="14">
                  <c:v>2019</c:v>
                </c:pt>
                <c:pt idx="15">
                  <c:v>2019.25</c:v>
                </c:pt>
                <c:pt idx="16">
                  <c:v>2019.25</c:v>
                </c:pt>
                <c:pt idx="17">
                  <c:v>2019.25</c:v>
                </c:pt>
                <c:pt idx="18">
                  <c:v>2020</c:v>
                </c:pt>
                <c:pt idx="19">
                  <c:v>2020</c:v>
                </c:pt>
                <c:pt idx="20">
                  <c:v>2021</c:v>
                </c:pt>
                <c:pt idx="21">
                  <c:v>2021</c:v>
                </c:pt>
                <c:pt idx="22">
                  <c:v>2022</c:v>
                </c:pt>
              </c:numCache>
            </c:numRef>
          </c:xVal>
          <c:yVal>
            <c:numRef>
              <c:f>Лист1!$B$2:$B$24</c:f>
              <c:numCache>
                <c:formatCode>#,##0.0</c:formatCode>
                <c:ptCount val="23"/>
                <c:pt idx="1">
                  <c:v>2011</c:v>
                </c:pt>
                <c:pt idx="2">
                  <c:v>2012</c:v>
                </c:pt>
                <c:pt idx="3">
                  <c:v>2013</c:v>
                </c:pt>
                <c:pt idx="4">
                  <c:v>2014</c:v>
                </c:pt>
                <c:pt idx="5">
                  <c:v>2015</c:v>
                </c:pt>
                <c:pt idx="9">
                  <c:v>2016</c:v>
                </c:pt>
                <c:pt idx="11">
                  <c:v>2017</c:v>
                </c:pt>
              </c:numCache>
            </c:numRef>
          </c:yVal>
          <c:smooth val="0"/>
        </c:ser>
        <c:ser>
          <c:idx val="1"/>
          <c:order val="1"/>
          <c:tx>
            <c:strRef>
              <c:f>Лист1!$C$1</c:f>
              <c:strCache>
                <c:ptCount val="1"/>
                <c:pt idx="0">
                  <c:v>фиксинги по ст. 11 п. 8.9</c:v>
                </c:pt>
              </c:strCache>
            </c:strRef>
          </c:tx>
          <c:spPr>
            <a:ln w="47625">
              <a:noFill/>
            </a:ln>
          </c:spPr>
          <c:marker>
            <c:spPr>
              <a:gradFill flip="none" rotWithShape="1">
                <a:gsLst>
                  <a:gs pos="0">
                    <a:schemeClr val="accent2">
                      <a:lumMod val="60000"/>
                      <a:lumOff val="40000"/>
                    </a:schemeClr>
                  </a:gs>
                  <a:gs pos="66000">
                    <a:schemeClr val="accent2">
                      <a:lumMod val="75000"/>
                    </a:schemeClr>
                  </a:gs>
                  <a:gs pos="100000">
                    <a:schemeClr val="accent2">
                      <a:lumMod val="50000"/>
                    </a:schemeClr>
                  </a:gs>
                </a:gsLst>
                <a:path path="shape">
                  <a:fillToRect l="50000" t="50000" r="50000" b="50000"/>
                </a:path>
                <a:tileRect/>
              </a:gradFill>
              <a:ln>
                <a:solidFill>
                  <a:schemeClr val="accent2">
                    <a:lumMod val="75000"/>
                  </a:schemeClr>
                </a:solidFill>
              </a:ln>
            </c:spPr>
          </c:marker>
          <c:dPt>
            <c:idx val="0"/>
            <c:bubble3D val="0"/>
          </c:dPt>
          <c:dPt>
            <c:idx val="1"/>
            <c:bubble3D val="0"/>
            <c:explosion val="18"/>
          </c:dPt>
          <c:dPt>
            <c:idx val="2"/>
            <c:bubble3D val="0"/>
          </c:dPt>
          <c:dPt>
            <c:idx val="3"/>
            <c:bubble3D val="0"/>
          </c:dPt>
          <c:dPt>
            <c:idx val="4"/>
            <c:bubble3D val="0"/>
          </c:dPt>
          <c:xVal>
            <c:numRef>
              <c:f>Лист1!$A$2:$A$24</c:f>
              <c:numCache>
                <c:formatCode>General</c:formatCode>
                <c:ptCount val="23"/>
                <c:pt idx="0">
                  <c:v>2010</c:v>
                </c:pt>
                <c:pt idx="1">
                  <c:v>2010.25</c:v>
                </c:pt>
                <c:pt idx="2">
                  <c:v>2011.25</c:v>
                </c:pt>
                <c:pt idx="3">
                  <c:v>2012.25</c:v>
                </c:pt>
                <c:pt idx="4">
                  <c:v>2013.25</c:v>
                </c:pt>
                <c:pt idx="5">
                  <c:v>2014.25</c:v>
                </c:pt>
                <c:pt idx="6">
                  <c:v>2014.5</c:v>
                </c:pt>
                <c:pt idx="7">
                  <c:v>2014.5</c:v>
                </c:pt>
                <c:pt idx="8">
                  <c:v>2014.5</c:v>
                </c:pt>
                <c:pt idx="9">
                  <c:v>2015.25</c:v>
                </c:pt>
                <c:pt idx="10">
                  <c:v>2016</c:v>
                </c:pt>
                <c:pt idx="11">
                  <c:v>2016.25</c:v>
                </c:pt>
                <c:pt idx="12">
                  <c:v>2017</c:v>
                </c:pt>
                <c:pt idx="13">
                  <c:v>2018</c:v>
                </c:pt>
                <c:pt idx="14">
                  <c:v>2019</c:v>
                </c:pt>
                <c:pt idx="15">
                  <c:v>2019.25</c:v>
                </c:pt>
                <c:pt idx="16">
                  <c:v>2019.25</c:v>
                </c:pt>
                <c:pt idx="17">
                  <c:v>2019.25</c:v>
                </c:pt>
                <c:pt idx="18">
                  <c:v>2020</c:v>
                </c:pt>
                <c:pt idx="19">
                  <c:v>2020</c:v>
                </c:pt>
                <c:pt idx="20">
                  <c:v>2021</c:v>
                </c:pt>
                <c:pt idx="21">
                  <c:v>2021</c:v>
                </c:pt>
                <c:pt idx="22">
                  <c:v>2022</c:v>
                </c:pt>
              </c:numCache>
            </c:numRef>
          </c:xVal>
          <c:yVal>
            <c:numRef>
              <c:f>Лист1!$C$2:$C$24</c:f>
              <c:numCache>
                <c:formatCode>General</c:formatCode>
                <c:ptCount val="23"/>
                <c:pt idx="10" formatCode="0">
                  <c:v>2011</c:v>
                </c:pt>
                <c:pt idx="12" formatCode="0">
                  <c:v>2012</c:v>
                </c:pt>
                <c:pt idx="13" formatCode="0">
                  <c:v>2013</c:v>
                </c:pt>
                <c:pt idx="14" formatCode="0">
                  <c:v>2014</c:v>
                </c:pt>
                <c:pt idx="18" formatCode="0">
                  <c:v>2015</c:v>
                </c:pt>
              </c:numCache>
            </c:numRef>
          </c:yVal>
          <c:smooth val="0"/>
        </c:ser>
        <c:ser>
          <c:idx val="3"/>
          <c:order val="2"/>
          <c:tx>
            <c:strRef>
              <c:f>Лист1!$E$1</c:f>
              <c:strCache>
                <c:ptCount val="1"/>
                <c:pt idx="0">
                  <c:v>год подачи заявления</c:v>
                </c:pt>
              </c:strCache>
            </c:strRef>
          </c:tx>
          <c:spPr>
            <a:ln w="47625">
              <a:noFill/>
            </a:ln>
            <a:effectLst/>
          </c:spPr>
          <c:marker>
            <c:symbol val="x"/>
            <c:size val="14"/>
            <c:spPr>
              <a:noFill/>
              <a:ln w="19050" cap="rnd">
                <a:solidFill>
                  <a:schemeClr val="accent6">
                    <a:lumMod val="75000"/>
                  </a:schemeClr>
                </a:solidFill>
              </a:ln>
              <a:effectLst/>
            </c:spPr>
          </c:marker>
          <c:xVal>
            <c:numRef>
              <c:f>Лист1!$A$2:$A$24</c:f>
              <c:numCache>
                <c:formatCode>General</c:formatCode>
                <c:ptCount val="23"/>
                <c:pt idx="0">
                  <c:v>2010</c:v>
                </c:pt>
                <c:pt idx="1">
                  <c:v>2010.25</c:v>
                </c:pt>
                <c:pt idx="2">
                  <c:v>2011.25</c:v>
                </c:pt>
                <c:pt idx="3">
                  <c:v>2012.25</c:v>
                </c:pt>
                <c:pt idx="4">
                  <c:v>2013.25</c:v>
                </c:pt>
                <c:pt idx="5">
                  <c:v>2014.25</c:v>
                </c:pt>
                <c:pt idx="6">
                  <c:v>2014.5</c:v>
                </c:pt>
                <c:pt idx="7">
                  <c:v>2014.5</c:v>
                </c:pt>
                <c:pt idx="8">
                  <c:v>2014.5</c:v>
                </c:pt>
                <c:pt idx="9">
                  <c:v>2015.25</c:v>
                </c:pt>
                <c:pt idx="10">
                  <c:v>2016</c:v>
                </c:pt>
                <c:pt idx="11">
                  <c:v>2016.25</c:v>
                </c:pt>
                <c:pt idx="12">
                  <c:v>2017</c:v>
                </c:pt>
                <c:pt idx="13">
                  <c:v>2018</c:v>
                </c:pt>
                <c:pt idx="14">
                  <c:v>2019</c:v>
                </c:pt>
                <c:pt idx="15">
                  <c:v>2019.25</c:v>
                </c:pt>
                <c:pt idx="16">
                  <c:v>2019.25</c:v>
                </c:pt>
                <c:pt idx="17">
                  <c:v>2019.25</c:v>
                </c:pt>
                <c:pt idx="18">
                  <c:v>2020</c:v>
                </c:pt>
                <c:pt idx="19">
                  <c:v>2020</c:v>
                </c:pt>
                <c:pt idx="20">
                  <c:v>2021</c:v>
                </c:pt>
                <c:pt idx="21">
                  <c:v>2021</c:v>
                </c:pt>
                <c:pt idx="22">
                  <c:v>2022</c:v>
                </c:pt>
              </c:numCache>
            </c:numRef>
          </c:xVal>
          <c:yVal>
            <c:numRef>
              <c:f>Лист1!$E$2:$E$24</c:f>
              <c:numCache>
                <c:formatCode>General</c:formatCode>
                <c:ptCount val="23"/>
                <c:pt idx="6">
                  <c:v>2012</c:v>
                </c:pt>
                <c:pt idx="7">
                  <c:v>2014</c:v>
                </c:pt>
                <c:pt idx="8">
                  <c:v>2015</c:v>
                </c:pt>
              </c:numCache>
            </c:numRef>
          </c:yVal>
          <c:smooth val="0"/>
        </c:ser>
        <c:ser>
          <c:idx val="2"/>
          <c:order val="3"/>
          <c:tx>
            <c:strRef>
              <c:f>Лист1!$D$1</c:f>
              <c:strCache>
                <c:ptCount val="1"/>
                <c:pt idx="0">
                  <c:v>фискинги по ст. 10.1</c:v>
                </c:pt>
              </c:strCache>
            </c:strRef>
          </c:tx>
          <c:spPr>
            <a:ln w="47625">
              <a:noFill/>
            </a:ln>
          </c:spPr>
          <c:marker>
            <c:symbol val="triangle"/>
            <c:size val="11"/>
            <c:spPr>
              <a:gradFill>
                <a:gsLst>
                  <a:gs pos="0">
                    <a:schemeClr val="accent3">
                      <a:lumMod val="85000"/>
                      <a:lumOff val="15000"/>
                    </a:schemeClr>
                  </a:gs>
                  <a:gs pos="44000">
                    <a:schemeClr val="accent3">
                      <a:lumMod val="75000"/>
                    </a:schemeClr>
                  </a:gs>
                  <a:gs pos="87000">
                    <a:schemeClr val="accent3">
                      <a:lumMod val="50000"/>
                    </a:schemeClr>
                  </a:gs>
                </a:gsLst>
                <a:path path="shape">
                  <a:fillToRect l="50000" t="50000" r="50000" b="50000"/>
                </a:path>
              </a:gradFill>
              <a:ln>
                <a:solidFill>
                  <a:schemeClr val="accent3">
                    <a:lumMod val="50000"/>
                  </a:schemeClr>
                </a:solidFill>
              </a:ln>
            </c:spPr>
          </c:marker>
          <c:xVal>
            <c:numRef>
              <c:f>Лист1!$A$2:$A$24</c:f>
              <c:numCache>
                <c:formatCode>General</c:formatCode>
                <c:ptCount val="23"/>
                <c:pt idx="0">
                  <c:v>2010</c:v>
                </c:pt>
                <c:pt idx="1">
                  <c:v>2010.25</c:v>
                </c:pt>
                <c:pt idx="2">
                  <c:v>2011.25</c:v>
                </c:pt>
                <c:pt idx="3">
                  <c:v>2012.25</c:v>
                </c:pt>
                <c:pt idx="4">
                  <c:v>2013.25</c:v>
                </c:pt>
                <c:pt idx="5">
                  <c:v>2014.25</c:v>
                </c:pt>
                <c:pt idx="6">
                  <c:v>2014.5</c:v>
                </c:pt>
                <c:pt idx="7">
                  <c:v>2014.5</c:v>
                </c:pt>
                <c:pt idx="8">
                  <c:v>2014.5</c:v>
                </c:pt>
                <c:pt idx="9">
                  <c:v>2015.25</c:v>
                </c:pt>
                <c:pt idx="10">
                  <c:v>2016</c:v>
                </c:pt>
                <c:pt idx="11">
                  <c:v>2016.25</c:v>
                </c:pt>
                <c:pt idx="12">
                  <c:v>2017</c:v>
                </c:pt>
                <c:pt idx="13">
                  <c:v>2018</c:v>
                </c:pt>
                <c:pt idx="14">
                  <c:v>2019</c:v>
                </c:pt>
                <c:pt idx="15">
                  <c:v>2019.25</c:v>
                </c:pt>
                <c:pt idx="16">
                  <c:v>2019.25</c:v>
                </c:pt>
                <c:pt idx="17">
                  <c:v>2019.25</c:v>
                </c:pt>
                <c:pt idx="18">
                  <c:v>2020</c:v>
                </c:pt>
                <c:pt idx="19">
                  <c:v>2020</c:v>
                </c:pt>
                <c:pt idx="20">
                  <c:v>2021</c:v>
                </c:pt>
                <c:pt idx="21">
                  <c:v>2021</c:v>
                </c:pt>
                <c:pt idx="22">
                  <c:v>2022</c:v>
                </c:pt>
              </c:numCache>
            </c:numRef>
          </c:xVal>
          <c:yVal>
            <c:numRef>
              <c:f>Лист1!$D$2:$D$24</c:f>
              <c:numCache>
                <c:formatCode>General</c:formatCode>
                <c:ptCount val="23"/>
                <c:pt idx="18">
                  <c:v>2016</c:v>
                </c:pt>
                <c:pt idx="20">
                  <c:v>2017</c:v>
                </c:pt>
                <c:pt idx="21">
                  <c:v>2011</c:v>
                </c:pt>
                <c:pt idx="22">
                  <c:v>2012</c:v>
                </c:pt>
              </c:numCache>
            </c:numRef>
          </c:yVal>
          <c:smooth val="0"/>
        </c:ser>
        <c:ser>
          <c:idx val="4"/>
          <c:order val="4"/>
          <c:tx>
            <c:strRef>
              <c:f>Лист1!$F$1</c:f>
              <c:strCache>
                <c:ptCount val="1"/>
                <c:pt idx="0">
                  <c:v>год передачи СПН выбранному страховщику</c:v>
                </c:pt>
              </c:strCache>
            </c:strRef>
          </c:tx>
          <c:spPr>
            <a:ln w="47625">
              <a:noFill/>
            </a:ln>
          </c:spPr>
          <c:marker>
            <c:symbol val="diamond"/>
            <c:size val="15"/>
            <c:spPr>
              <a:gradFill flip="none" rotWithShape="1">
                <a:gsLst>
                  <a:gs pos="0">
                    <a:schemeClr val="accent4">
                      <a:lumMod val="60000"/>
                      <a:lumOff val="40000"/>
                    </a:schemeClr>
                  </a:gs>
                  <a:gs pos="50000">
                    <a:schemeClr val="accent4">
                      <a:lumMod val="75000"/>
                    </a:schemeClr>
                  </a:gs>
                  <a:gs pos="100000">
                    <a:schemeClr val="accent4">
                      <a:lumMod val="50000"/>
                    </a:schemeClr>
                  </a:gs>
                </a:gsLst>
                <a:path path="circle">
                  <a:fillToRect l="50000" t="50000" r="50000" b="50000"/>
                </a:path>
                <a:tileRect/>
              </a:gradFill>
              <a:ln>
                <a:solidFill>
                  <a:schemeClr val="accent4">
                    <a:lumMod val="75000"/>
                  </a:schemeClr>
                </a:solidFill>
              </a:ln>
            </c:spPr>
          </c:marker>
          <c:xVal>
            <c:numRef>
              <c:f>Лист1!$A$2:$A$24</c:f>
              <c:numCache>
                <c:formatCode>General</c:formatCode>
                <c:ptCount val="23"/>
                <c:pt idx="0">
                  <c:v>2010</c:v>
                </c:pt>
                <c:pt idx="1">
                  <c:v>2010.25</c:v>
                </c:pt>
                <c:pt idx="2">
                  <c:v>2011.25</c:v>
                </c:pt>
                <c:pt idx="3">
                  <c:v>2012.25</c:v>
                </c:pt>
                <c:pt idx="4">
                  <c:v>2013.25</c:v>
                </c:pt>
                <c:pt idx="5">
                  <c:v>2014.25</c:v>
                </c:pt>
                <c:pt idx="6">
                  <c:v>2014.5</c:v>
                </c:pt>
                <c:pt idx="7">
                  <c:v>2014.5</c:v>
                </c:pt>
                <c:pt idx="8">
                  <c:v>2014.5</c:v>
                </c:pt>
                <c:pt idx="9">
                  <c:v>2015.25</c:v>
                </c:pt>
                <c:pt idx="10">
                  <c:v>2016</c:v>
                </c:pt>
                <c:pt idx="11">
                  <c:v>2016.25</c:v>
                </c:pt>
                <c:pt idx="12">
                  <c:v>2017</c:v>
                </c:pt>
                <c:pt idx="13">
                  <c:v>2018</c:v>
                </c:pt>
                <c:pt idx="14">
                  <c:v>2019</c:v>
                </c:pt>
                <c:pt idx="15">
                  <c:v>2019.25</c:v>
                </c:pt>
                <c:pt idx="16">
                  <c:v>2019.25</c:v>
                </c:pt>
                <c:pt idx="17">
                  <c:v>2019.25</c:v>
                </c:pt>
                <c:pt idx="18">
                  <c:v>2020</c:v>
                </c:pt>
                <c:pt idx="19">
                  <c:v>2020</c:v>
                </c:pt>
                <c:pt idx="20">
                  <c:v>2021</c:v>
                </c:pt>
                <c:pt idx="21">
                  <c:v>2021</c:v>
                </c:pt>
                <c:pt idx="22">
                  <c:v>2022</c:v>
                </c:pt>
              </c:numCache>
            </c:numRef>
          </c:xVal>
          <c:yVal>
            <c:numRef>
              <c:f>Лист1!$F$2:$F$24</c:f>
              <c:numCache>
                <c:formatCode>General</c:formatCode>
                <c:ptCount val="23"/>
                <c:pt idx="15">
                  <c:v>2012</c:v>
                </c:pt>
                <c:pt idx="16">
                  <c:v>2014</c:v>
                </c:pt>
                <c:pt idx="17">
                  <c:v>2015</c:v>
                </c:pt>
              </c:numCache>
            </c:numRef>
          </c:yVal>
          <c:smooth val="0"/>
        </c:ser>
        <c:dLbls>
          <c:showLegendKey val="0"/>
          <c:showVal val="0"/>
          <c:showCatName val="0"/>
          <c:showSerName val="0"/>
          <c:showPercent val="0"/>
          <c:showBubbleSize val="0"/>
        </c:dLbls>
        <c:axId val="94714880"/>
        <c:axId val="94717056"/>
      </c:scatterChart>
      <c:valAx>
        <c:axId val="94714880"/>
        <c:scaling>
          <c:orientation val="minMax"/>
          <c:max val="2022"/>
          <c:min val="2010"/>
        </c:scaling>
        <c:delete val="1"/>
        <c:axPos val="b"/>
        <c:majorGridlines/>
        <c:minorGridlines/>
        <c:numFmt formatCode="General" sourceLinked="1"/>
        <c:majorTickMark val="out"/>
        <c:minorTickMark val="none"/>
        <c:tickLblPos val="nextTo"/>
        <c:crossAx val="94717056"/>
        <c:crosses val="max"/>
        <c:crossBetween val="midCat"/>
        <c:majorUnit val="1"/>
        <c:minorUnit val="1"/>
      </c:valAx>
      <c:valAx>
        <c:axId val="94717056"/>
        <c:scaling>
          <c:orientation val="maxMin"/>
          <c:max val="2017"/>
          <c:min val="2010"/>
        </c:scaling>
        <c:delete val="1"/>
        <c:axPos val="l"/>
        <c:majorGridlines/>
        <c:minorGridlines/>
        <c:numFmt formatCode="#,##0.0" sourceLinked="1"/>
        <c:majorTickMark val="none"/>
        <c:minorTickMark val="none"/>
        <c:tickLblPos val="nextTo"/>
        <c:crossAx val="94714880"/>
        <c:crossesAt val="2014"/>
        <c:crossBetween val="midCat"/>
        <c:minorUnit val="1"/>
      </c:valAx>
      <c:spPr>
        <a:noFill/>
        <a:ln w="25400">
          <a:noFill/>
        </a:ln>
      </c:spPr>
    </c:plotArea>
    <c:legend>
      <c:legendPos val="b"/>
      <c:layout>
        <c:manualLayout>
          <c:xMode val="edge"/>
          <c:yMode val="edge"/>
          <c:x val="2.3772151007014412E-2"/>
          <c:y val="0.89756916033378009"/>
          <c:w val="0.91730011531781008"/>
          <c:h val="0.10243083966621992"/>
        </c:manualLayout>
      </c:layout>
      <c:overlay val="0"/>
      <c:txPr>
        <a:bodyPr/>
        <a:lstStyle/>
        <a:p>
          <a:pPr>
            <a:defRPr sz="1300"/>
          </a:pPr>
          <a:endParaRPr lang="ru-RU"/>
        </a:p>
      </c:txPr>
    </c:legend>
    <c:plotVisOnly val="1"/>
    <c:dispBlanksAs val="zero"/>
    <c:showDLblsOverMax val="0"/>
  </c:chart>
  <c:txPr>
    <a:bodyPr/>
    <a:lstStyle/>
    <a:p>
      <a:pPr>
        <a:defRPr sz="1800"/>
      </a:pPr>
      <a:endParaRPr lang="ru-RU"/>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0"/>
    </mc:Choice>
    <mc:Fallback>
      <c:style val="20"/>
    </mc:Fallback>
  </mc:AlternateContent>
  <c:chart>
    <c:autoTitleDeleted val="1"/>
    <c:plotArea>
      <c:layout>
        <c:manualLayout>
          <c:layoutTarget val="inner"/>
          <c:xMode val="edge"/>
          <c:yMode val="edge"/>
          <c:x val="3.9923069447801961E-2"/>
          <c:y val="4.5877381145684661E-2"/>
          <c:w val="0.92352172400068699"/>
          <c:h val="0.84211957218428724"/>
        </c:manualLayout>
      </c:layout>
      <c:scatterChart>
        <c:scatterStyle val="lineMarker"/>
        <c:varyColors val="0"/>
        <c:ser>
          <c:idx val="1"/>
          <c:order val="0"/>
          <c:tx>
            <c:strRef>
              <c:f>Лист1!$C$1</c:f>
              <c:strCache>
                <c:ptCount val="1"/>
                <c:pt idx="0">
                  <c:v>фиксинги по ст. 11 п. 8.9</c:v>
                </c:pt>
              </c:strCache>
            </c:strRef>
          </c:tx>
          <c:spPr>
            <a:ln w="47625">
              <a:noFill/>
            </a:ln>
          </c:spPr>
          <c:marker>
            <c:spPr>
              <a:gradFill flip="none" rotWithShape="1">
                <a:gsLst>
                  <a:gs pos="0">
                    <a:schemeClr val="accent2">
                      <a:lumMod val="60000"/>
                      <a:lumOff val="40000"/>
                    </a:schemeClr>
                  </a:gs>
                  <a:gs pos="66000">
                    <a:schemeClr val="accent2">
                      <a:lumMod val="75000"/>
                    </a:schemeClr>
                  </a:gs>
                  <a:gs pos="100000">
                    <a:schemeClr val="accent2">
                      <a:lumMod val="50000"/>
                    </a:schemeClr>
                  </a:gs>
                </a:gsLst>
                <a:path path="shape">
                  <a:fillToRect l="50000" t="50000" r="50000" b="50000"/>
                </a:path>
                <a:tileRect/>
              </a:gradFill>
              <a:ln>
                <a:solidFill>
                  <a:schemeClr val="accent2">
                    <a:lumMod val="75000"/>
                  </a:schemeClr>
                </a:solidFill>
              </a:ln>
            </c:spPr>
          </c:marker>
          <c:dPt>
            <c:idx val="0"/>
            <c:bubble3D val="0"/>
          </c:dPt>
          <c:dPt>
            <c:idx val="1"/>
            <c:bubble3D val="0"/>
            <c:explosion val="18"/>
          </c:dPt>
          <c:dPt>
            <c:idx val="2"/>
            <c:bubble3D val="0"/>
          </c:dPt>
          <c:dPt>
            <c:idx val="3"/>
            <c:bubble3D val="0"/>
          </c:dPt>
          <c:dPt>
            <c:idx val="4"/>
            <c:bubble3D val="0"/>
          </c:dPt>
          <c:xVal>
            <c:numRef>
              <c:f>Лист1!$A$2:$A$24</c:f>
              <c:numCache>
                <c:formatCode>General</c:formatCode>
                <c:ptCount val="23"/>
                <c:pt idx="0">
                  <c:v>2010</c:v>
                </c:pt>
                <c:pt idx="1">
                  <c:v>2010.25</c:v>
                </c:pt>
                <c:pt idx="2">
                  <c:v>2011.25</c:v>
                </c:pt>
                <c:pt idx="3">
                  <c:v>2012.25</c:v>
                </c:pt>
                <c:pt idx="4">
                  <c:v>2013.25</c:v>
                </c:pt>
                <c:pt idx="5">
                  <c:v>2014.25</c:v>
                </c:pt>
                <c:pt idx="6">
                  <c:v>2014.5</c:v>
                </c:pt>
                <c:pt idx="7">
                  <c:v>2014.5</c:v>
                </c:pt>
                <c:pt idx="8">
                  <c:v>2014.5</c:v>
                </c:pt>
                <c:pt idx="9">
                  <c:v>2014.5</c:v>
                </c:pt>
                <c:pt idx="10">
                  <c:v>2014.5</c:v>
                </c:pt>
                <c:pt idx="11">
                  <c:v>2015.25</c:v>
                </c:pt>
                <c:pt idx="12">
                  <c:v>2016</c:v>
                </c:pt>
                <c:pt idx="13">
                  <c:v>2016.25</c:v>
                </c:pt>
                <c:pt idx="14">
                  <c:v>2017</c:v>
                </c:pt>
                <c:pt idx="15">
                  <c:v>2018</c:v>
                </c:pt>
                <c:pt idx="16">
                  <c:v>2019</c:v>
                </c:pt>
                <c:pt idx="17">
                  <c:v>2019.5</c:v>
                </c:pt>
                <c:pt idx="18">
                  <c:v>2020</c:v>
                </c:pt>
                <c:pt idx="19">
                  <c:v>2020</c:v>
                </c:pt>
                <c:pt idx="20">
                  <c:v>2021</c:v>
                </c:pt>
                <c:pt idx="21">
                  <c:v>2021</c:v>
                </c:pt>
                <c:pt idx="22">
                  <c:v>2022</c:v>
                </c:pt>
              </c:numCache>
            </c:numRef>
          </c:xVal>
          <c:yVal>
            <c:numRef>
              <c:f>Лист1!$C$2:$C$24</c:f>
              <c:numCache>
                <c:formatCode>General</c:formatCode>
                <c:ptCount val="23"/>
                <c:pt idx="12" formatCode="0">
                  <c:v>2011</c:v>
                </c:pt>
                <c:pt idx="14" formatCode="0">
                  <c:v>2012</c:v>
                </c:pt>
                <c:pt idx="15" formatCode="0">
                  <c:v>2013</c:v>
                </c:pt>
                <c:pt idx="16" formatCode="0">
                  <c:v>2014</c:v>
                </c:pt>
                <c:pt idx="18" formatCode="0">
                  <c:v>2015</c:v>
                </c:pt>
              </c:numCache>
            </c:numRef>
          </c:yVal>
          <c:smooth val="0"/>
        </c:ser>
        <c:ser>
          <c:idx val="0"/>
          <c:order val="1"/>
          <c:tx>
            <c:strRef>
              <c:f>Лист1!$B$1</c:f>
              <c:strCache>
                <c:ptCount val="1"/>
                <c:pt idx="0">
                  <c:v>год, с которого ПФР, НПФ стал страховщиком</c:v>
                </c:pt>
              </c:strCache>
            </c:strRef>
          </c:tx>
          <c:spPr>
            <a:ln w="47625">
              <a:noFill/>
            </a:ln>
          </c:spPr>
          <c:marker>
            <c:symbol val="circle"/>
            <c:size val="9"/>
            <c:spPr>
              <a:gradFill flip="none" rotWithShape="1">
                <a:gsLst>
                  <a:gs pos="0">
                    <a:schemeClr val="accent5">
                      <a:lumMod val="50000"/>
                    </a:schemeClr>
                  </a:gs>
                  <a:gs pos="12000">
                    <a:schemeClr val="accent5">
                      <a:lumMod val="75000"/>
                    </a:schemeClr>
                  </a:gs>
                  <a:gs pos="59000">
                    <a:schemeClr val="accent5">
                      <a:lumMod val="60000"/>
                      <a:lumOff val="40000"/>
                    </a:schemeClr>
                  </a:gs>
                </a:gsLst>
                <a:path path="shape">
                  <a:fillToRect l="50000" t="50000" r="50000" b="50000"/>
                </a:path>
                <a:tileRect/>
              </a:gradFill>
              <a:ln>
                <a:solidFill>
                  <a:schemeClr val="accent5">
                    <a:lumMod val="50000"/>
                  </a:schemeClr>
                </a:solidFill>
              </a:ln>
            </c:spPr>
          </c:marker>
          <c:xVal>
            <c:numRef>
              <c:f>Лист1!$A$2:$A$24</c:f>
              <c:numCache>
                <c:formatCode>General</c:formatCode>
                <c:ptCount val="23"/>
                <c:pt idx="0">
                  <c:v>2010</c:v>
                </c:pt>
                <c:pt idx="1">
                  <c:v>2010.25</c:v>
                </c:pt>
                <c:pt idx="2">
                  <c:v>2011.25</c:v>
                </c:pt>
                <c:pt idx="3">
                  <c:v>2012.25</c:v>
                </c:pt>
                <c:pt idx="4">
                  <c:v>2013.25</c:v>
                </c:pt>
                <c:pt idx="5">
                  <c:v>2014.25</c:v>
                </c:pt>
                <c:pt idx="6">
                  <c:v>2014.5</c:v>
                </c:pt>
                <c:pt idx="7">
                  <c:v>2014.5</c:v>
                </c:pt>
                <c:pt idx="8">
                  <c:v>2014.5</c:v>
                </c:pt>
                <c:pt idx="9">
                  <c:v>2014.5</c:v>
                </c:pt>
                <c:pt idx="10">
                  <c:v>2014.5</c:v>
                </c:pt>
                <c:pt idx="11">
                  <c:v>2015.25</c:v>
                </c:pt>
                <c:pt idx="12">
                  <c:v>2016</c:v>
                </c:pt>
                <c:pt idx="13">
                  <c:v>2016.25</c:v>
                </c:pt>
                <c:pt idx="14">
                  <c:v>2017</c:v>
                </c:pt>
                <c:pt idx="15">
                  <c:v>2018</c:v>
                </c:pt>
                <c:pt idx="16">
                  <c:v>2019</c:v>
                </c:pt>
                <c:pt idx="17">
                  <c:v>2019.5</c:v>
                </c:pt>
                <c:pt idx="18">
                  <c:v>2020</c:v>
                </c:pt>
                <c:pt idx="19">
                  <c:v>2020</c:v>
                </c:pt>
                <c:pt idx="20">
                  <c:v>2021</c:v>
                </c:pt>
                <c:pt idx="21">
                  <c:v>2021</c:v>
                </c:pt>
                <c:pt idx="22">
                  <c:v>2022</c:v>
                </c:pt>
              </c:numCache>
            </c:numRef>
          </c:xVal>
          <c:yVal>
            <c:numRef>
              <c:f>Лист1!$B$2:$B$24</c:f>
              <c:numCache>
                <c:formatCode>#,##0.0</c:formatCode>
                <c:ptCount val="23"/>
                <c:pt idx="1">
                  <c:v>2011</c:v>
                </c:pt>
                <c:pt idx="2">
                  <c:v>2012</c:v>
                </c:pt>
                <c:pt idx="3">
                  <c:v>2013</c:v>
                </c:pt>
                <c:pt idx="4">
                  <c:v>2014</c:v>
                </c:pt>
                <c:pt idx="5">
                  <c:v>2015</c:v>
                </c:pt>
                <c:pt idx="11">
                  <c:v>2016</c:v>
                </c:pt>
                <c:pt idx="13">
                  <c:v>2017</c:v>
                </c:pt>
              </c:numCache>
            </c:numRef>
          </c:yVal>
          <c:smooth val="0"/>
        </c:ser>
        <c:ser>
          <c:idx val="2"/>
          <c:order val="2"/>
          <c:tx>
            <c:strRef>
              <c:f>Лист1!$D$1</c:f>
              <c:strCache>
                <c:ptCount val="1"/>
                <c:pt idx="0">
                  <c:v>фискинги по ст. 10.1</c:v>
                </c:pt>
              </c:strCache>
            </c:strRef>
          </c:tx>
          <c:spPr>
            <a:ln w="47625">
              <a:noFill/>
            </a:ln>
          </c:spPr>
          <c:marker>
            <c:symbol val="triangle"/>
            <c:size val="11"/>
            <c:spPr>
              <a:gradFill>
                <a:gsLst>
                  <a:gs pos="0">
                    <a:schemeClr val="accent3">
                      <a:lumMod val="85000"/>
                      <a:lumOff val="15000"/>
                    </a:schemeClr>
                  </a:gs>
                  <a:gs pos="44000">
                    <a:schemeClr val="accent3">
                      <a:lumMod val="75000"/>
                    </a:schemeClr>
                  </a:gs>
                  <a:gs pos="87000">
                    <a:schemeClr val="accent3">
                      <a:lumMod val="50000"/>
                    </a:schemeClr>
                  </a:gs>
                </a:gsLst>
                <a:path path="shape">
                  <a:fillToRect l="50000" t="50000" r="50000" b="50000"/>
                </a:path>
              </a:gradFill>
              <a:ln>
                <a:solidFill>
                  <a:schemeClr val="accent3">
                    <a:lumMod val="50000"/>
                  </a:schemeClr>
                </a:solidFill>
              </a:ln>
            </c:spPr>
          </c:marker>
          <c:xVal>
            <c:numRef>
              <c:f>Лист1!$A$2:$A$24</c:f>
              <c:numCache>
                <c:formatCode>General</c:formatCode>
                <c:ptCount val="23"/>
                <c:pt idx="0">
                  <c:v>2010</c:v>
                </c:pt>
                <c:pt idx="1">
                  <c:v>2010.25</c:v>
                </c:pt>
                <c:pt idx="2">
                  <c:v>2011.25</c:v>
                </c:pt>
                <c:pt idx="3">
                  <c:v>2012.25</c:v>
                </c:pt>
                <c:pt idx="4">
                  <c:v>2013.25</c:v>
                </c:pt>
                <c:pt idx="5">
                  <c:v>2014.25</c:v>
                </c:pt>
                <c:pt idx="6">
                  <c:v>2014.5</c:v>
                </c:pt>
                <c:pt idx="7">
                  <c:v>2014.5</c:v>
                </c:pt>
                <c:pt idx="8">
                  <c:v>2014.5</c:v>
                </c:pt>
                <c:pt idx="9">
                  <c:v>2014.5</c:v>
                </c:pt>
                <c:pt idx="10">
                  <c:v>2014.5</c:v>
                </c:pt>
                <c:pt idx="11">
                  <c:v>2015.25</c:v>
                </c:pt>
                <c:pt idx="12">
                  <c:v>2016</c:v>
                </c:pt>
                <c:pt idx="13">
                  <c:v>2016.25</c:v>
                </c:pt>
                <c:pt idx="14">
                  <c:v>2017</c:v>
                </c:pt>
                <c:pt idx="15">
                  <c:v>2018</c:v>
                </c:pt>
                <c:pt idx="16">
                  <c:v>2019</c:v>
                </c:pt>
                <c:pt idx="17">
                  <c:v>2019.5</c:v>
                </c:pt>
                <c:pt idx="18">
                  <c:v>2020</c:v>
                </c:pt>
                <c:pt idx="19">
                  <c:v>2020</c:v>
                </c:pt>
                <c:pt idx="20">
                  <c:v>2021</c:v>
                </c:pt>
                <c:pt idx="21">
                  <c:v>2021</c:v>
                </c:pt>
                <c:pt idx="22">
                  <c:v>2022</c:v>
                </c:pt>
              </c:numCache>
            </c:numRef>
          </c:xVal>
          <c:yVal>
            <c:numRef>
              <c:f>Лист1!$D$2:$D$24</c:f>
              <c:numCache>
                <c:formatCode>General</c:formatCode>
                <c:ptCount val="23"/>
                <c:pt idx="18">
                  <c:v>2016</c:v>
                </c:pt>
                <c:pt idx="20">
                  <c:v>2017</c:v>
                </c:pt>
                <c:pt idx="21">
                  <c:v>2011</c:v>
                </c:pt>
                <c:pt idx="22">
                  <c:v>2012</c:v>
                </c:pt>
              </c:numCache>
            </c:numRef>
          </c:yVal>
          <c:smooth val="0"/>
        </c:ser>
        <c:ser>
          <c:idx val="3"/>
          <c:order val="3"/>
          <c:tx>
            <c:strRef>
              <c:f>Лист1!$E$1</c:f>
              <c:strCache>
                <c:ptCount val="1"/>
                <c:pt idx="0">
                  <c:v>год подачи заявления</c:v>
                </c:pt>
              </c:strCache>
            </c:strRef>
          </c:tx>
          <c:spPr>
            <a:ln w="47625">
              <a:noFill/>
            </a:ln>
            <a:effectLst/>
          </c:spPr>
          <c:marker>
            <c:symbol val="x"/>
            <c:size val="14"/>
            <c:spPr>
              <a:noFill/>
              <a:ln w="19050" cap="rnd">
                <a:solidFill>
                  <a:schemeClr val="accent6">
                    <a:lumMod val="75000"/>
                  </a:schemeClr>
                </a:solidFill>
              </a:ln>
              <a:effectLst/>
            </c:spPr>
          </c:marker>
          <c:xVal>
            <c:numRef>
              <c:f>Лист1!$A$2:$A$24</c:f>
              <c:numCache>
                <c:formatCode>General</c:formatCode>
                <c:ptCount val="23"/>
                <c:pt idx="0">
                  <c:v>2010</c:v>
                </c:pt>
                <c:pt idx="1">
                  <c:v>2010.25</c:v>
                </c:pt>
                <c:pt idx="2">
                  <c:v>2011.25</c:v>
                </c:pt>
                <c:pt idx="3">
                  <c:v>2012.25</c:v>
                </c:pt>
                <c:pt idx="4">
                  <c:v>2013.25</c:v>
                </c:pt>
                <c:pt idx="5">
                  <c:v>2014.25</c:v>
                </c:pt>
                <c:pt idx="6">
                  <c:v>2014.5</c:v>
                </c:pt>
                <c:pt idx="7">
                  <c:v>2014.5</c:v>
                </c:pt>
                <c:pt idx="8">
                  <c:v>2014.5</c:v>
                </c:pt>
                <c:pt idx="9">
                  <c:v>2014.5</c:v>
                </c:pt>
                <c:pt idx="10">
                  <c:v>2014.5</c:v>
                </c:pt>
                <c:pt idx="11">
                  <c:v>2015.25</c:v>
                </c:pt>
                <c:pt idx="12">
                  <c:v>2016</c:v>
                </c:pt>
                <c:pt idx="13">
                  <c:v>2016.25</c:v>
                </c:pt>
                <c:pt idx="14">
                  <c:v>2017</c:v>
                </c:pt>
                <c:pt idx="15">
                  <c:v>2018</c:v>
                </c:pt>
                <c:pt idx="16">
                  <c:v>2019</c:v>
                </c:pt>
                <c:pt idx="17">
                  <c:v>2019.5</c:v>
                </c:pt>
                <c:pt idx="18">
                  <c:v>2020</c:v>
                </c:pt>
                <c:pt idx="19">
                  <c:v>2020</c:v>
                </c:pt>
                <c:pt idx="20">
                  <c:v>2021</c:v>
                </c:pt>
                <c:pt idx="21">
                  <c:v>2021</c:v>
                </c:pt>
                <c:pt idx="22">
                  <c:v>2022</c:v>
                </c:pt>
              </c:numCache>
            </c:numRef>
          </c:xVal>
          <c:yVal>
            <c:numRef>
              <c:f>Лист1!$E$2:$E$24</c:f>
              <c:numCache>
                <c:formatCode>General</c:formatCode>
                <c:ptCount val="23"/>
                <c:pt idx="6">
                  <c:v>2011</c:v>
                </c:pt>
                <c:pt idx="7">
                  <c:v>2012</c:v>
                </c:pt>
                <c:pt idx="8">
                  <c:v>2013</c:v>
                </c:pt>
                <c:pt idx="9">
                  <c:v>2014</c:v>
                </c:pt>
                <c:pt idx="10">
                  <c:v>2015</c:v>
                </c:pt>
              </c:numCache>
            </c:numRef>
          </c:yVal>
          <c:smooth val="0"/>
        </c:ser>
        <c:dLbls>
          <c:showLegendKey val="0"/>
          <c:showVal val="0"/>
          <c:showCatName val="0"/>
          <c:showSerName val="0"/>
          <c:showPercent val="0"/>
          <c:showBubbleSize val="0"/>
        </c:dLbls>
        <c:axId val="94696192"/>
        <c:axId val="94698112"/>
      </c:scatterChart>
      <c:valAx>
        <c:axId val="94696192"/>
        <c:scaling>
          <c:orientation val="minMax"/>
          <c:max val="2022"/>
          <c:min val="2010"/>
        </c:scaling>
        <c:delete val="1"/>
        <c:axPos val="b"/>
        <c:majorGridlines/>
        <c:minorGridlines/>
        <c:numFmt formatCode="General" sourceLinked="1"/>
        <c:majorTickMark val="out"/>
        <c:minorTickMark val="none"/>
        <c:tickLblPos val="nextTo"/>
        <c:crossAx val="94698112"/>
        <c:crosses val="max"/>
        <c:crossBetween val="midCat"/>
        <c:majorUnit val="1"/>
        <c:minorUnit val="1"/>
      </c:valAx>
      <c:valAx>
        <c:axId val="94698112"/>
        <c:scaling>
          <c:orientation val="maxMin"/>
          <c:max val="2017"/>
          <c:min val="2010"/>
        </c:scaling>
        <c:delete val="1"/>
        <c:axPos val="l"/>
        <c:majorGridlines/>
        <c:minorGridlines/>
        <c:numFmt formatCode="General" sourceLinked="1"/>
        <c:majorTickMark val="none"/>
        <c:minorTickMark val="none"/>
        <c:tickLblPos val="nextTo"/>
        <c:crossAx val="94696192"/>
        <c:crossesAt val="2014"/>
        <c:crossBetween val="midCat"/>
        <c:minorUnit val="1"/>
      </c:valAx>
      <c:spPr>
        <a:noFill/>
        <a:ln w="25400">
          <a:noFill/>
        </a:ln>
      </c:spPr>
    </c:plotArea>
    <c:legend>
      <c:legendPos val="b"/>
      <c:layout>
        <c:manualLayout>
          <c:xMode val="edge"/>
          <c:yMode val="edge"/>
          <c:x val="2.3772151007014412E-2"/>
          <c:y val="0.89756916033378009"/>
          <c:w val="0.84007355282229179"/>
          <c:h val="0.10243083966621992"/>
        </c:manualLayout>
      </c:layout>
      <c:overlay val="0"/>
      <c:txPr>
        <a:bodyPr/>
        <a:lstStyle/>
        <a:p>
          <a:pPr>
            <a:defRPr sz="1300"/>
          </a:pPr>
          <a:endParaRPr lang="ru-RU"/>
        </a:p>
      </c:txPr>
    </c:legend>
    <c:plotVisOnly val="1"/>
    <c:dispBlanksAs val="zero"/>
    <c:showDLblsOverMax val="0"/>
  </c:chart>
  <c:txPr>
    <a:bodyPr/>
    <a:lstStyle/>
    <a:p>
      <a:pPr>
        <a:defRPr sz="1800"/>
      </a:pPr>
      <a:endParaRPr lang="ru-RU"/>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0"/>
    </mc:Choice>
    <mc:Fallback>
      <c:style val="20"/>
    </mc:Fallback>
  </mc:AlternateContent>
  <c:chart>
    <c:autoTitleDeleted val="1"/>
    <c:plotArea>
      <c:layout>
        <c:manualLayout>
          <c:layoutTarget val="inner"/>
          <c:xMode val="edge"/>
          <c:yMode val="edge"/>
          <c:x val="3.9923069447801961E-2"/>
          <c:y val="4.5877381145684661E-2"/>
          <c:w val="0.92352172400068699"/>
          <c:h val="0.84211957218428724"/>
        </c:manualLayout>
      </c:layout>
      <c:scatterChart>
        <c:scatterStyle val="lineMarker"/>
        <c:varyColors val="0"/>
        <c:ser>
          <c:idx val="1"/>
          <c:order val="0"/>
          <c:tx>
            <c:strRef>
              <c:f>Лист1!$C$1</c:f>
              <c:strCache>
                <c:ptCount val="1"/>
                <c:pt idx="0">
                  <c:v>фиксинги по ст. 11 п. 8.9</c:v>
                </c:pt>
              </c:strCache>
            </c:strRef>
          </c:tx>
          <c:spPr>
            <a:ln w="47625">
              <a:noFill/>
            </a:ln>
          </c:spPr>
          <c:marker>
            <c:spPr>
              <a:gradFill flip="none" rotWithShape="1">
                <a:gsLst>
                  <a:gs pos="0">
                    <a:schemeClr val="accent2">
                      <a:lumMod val="60000"/>
                      <a:lumOff val="40000"/>
                    </a:schemeClr>
                  </a:gs>
                  <a:gs pos="66000">
                    <a:schemeClr val="accent2">
                      <a:lumMod val="75000"/>
                    </a:schemeClr>
                  </a:gs>
                  <a:gs pos="100000">
                    <a:schemeClr val="accent2">
                      <a:lumMod val="50000"/>
                    </a:schemeClr>
                  </a:gs>
                </a:gsLst>
                <a:path path="shape">
                  <a:fillToRect l="50000" t="50000" r="50000" b="50000"/>
                </a:path>
                <a:tileRect/>
              </a:gradFill>
              <a:ln>
                <a:solidFill>
                  <a:schemeClr val="accent2">
                    <a:lumMod val="75000"/>
                  </a:schemeClr>
                </a:solidFill>
              </a:ln>
            </c:spPr>
          </c:marker>
          <c:dPt>
            <c:idx val="0"/>
            <c:bubble3D val="0"/>
          </c:dPt>
          <c:dPt>
            <c:idx val="1"/>
            <c:bubble3D val="0"/>
            <c:explosion val="18"/>
          </c:dPt>
          <c:dPt>
            <c:idx val="2"/>
            <c:bubble3D val="0"/>
          </c:dPt>
          <c:dPt>
            <c:idx val="3"/>
            <c:bubble3D val="0"/>
          </c:dPt>
          <c:dPt>
            <c:idx val="4"/>
            <c:bubble3D val="0"/>
          </c:dPt>
          <c:xVal>
            <c:numRef>
              <c:f>Лист1!$A$2:$A$22</c:f>
              <c:numCache>
                <c:formatCode>General</c:formatCode>
                <c:ptCount val="21"/>
                <c:pt idx="0">
                  <c:v>2010</c:v>
                </c:pt>
                <c:pt idx="1">
                  <c:v>2010.25</c:v>
                </c:pt>
                <c:pt idx="2">
                  <c:v>2011.25</c:v>
                </c:pt>
                <c:pt idx="3">
                  <c:v>2012.25</c:v>
                </c:pt>
                <c:pt idx="4">
                  <c:v>2013.25</c:v>
                </c:pt>
                <c:pt idx="5">
                  <c:v>2014.25</c:v>
                </c:pt>
                <c:pt idx="6">
                  <c:v>2014.5</c:v>
                </c:pt>
                <c:pt idx="7">
                  <c:v>2014.5</c:v>
                </c:pt>
                <c:pt idx="8">
                  <c:v>2014.5</c:v>
                </c:pt>
                <c:pt idx="9">
                  <c:v>2015.25</c:v>
                </c:pt>
                <c:pt idx="10">
                  <c:v>2016</c:v>
                </c:pt>
                <c:pt idx="11">
                  <c:v>2016.25</c:v>
                </c:pt>
                <c:pt idx="12">
                  <c:v>2017</c:v>
                </c:pt>
                <c:pt idx="13">
                  <c:v>2018</c:v>
                </c:pt>
                <c:pt idx="14">
                  <c:v>2019</c:v>
                </c:pt>
                <c:pt idx="15">
                  <c:v>2019.5</c:v>
                </c:pt>
                <c:pt idx="16">
                  <c:v>2020</c:v>
                </c:pt>
                <c:pt idx="17">
                  <c:v>2020</c:v>
                </c:pt>
                <c:pt idx="18">
                  <c:v>2021</c:v>
                </c:pt>
                <c:pt idx="19">
                  <c:v>2021</c:v>
                </c:pt>
                <c:pt idx="20">
                  <c:v>2022</c:v>
                </c:pt>
              </c:numCache>
            </c:numRef>
          </c:xVal>
          <c:yVal>
            <c:numRef>
              <c:f>Лист1!$C$2:$C$22</c:f>
              <c:numCache>
                <c:formatCode>General</c:formatCode>
                <c:ptCount val="21"/>
                <c:pt idx="10" formatCode="0">
                  <c:v>2011</c:v>
                </c:pt>
                <c:pt idx="12" formatCode="0">
                  <c:v>2012</c:v>
                </c:pt>
                <c:pt idx="13" formatCode="0">
                  <c:v>2013</c:v>
                </c:pt>
                <c:pt idx="14" formatCode="0">
                  <c:v>2014</c:v>
                </c:pt>
                <c:pt idx="16" formatCode="0">
                  <c:v>2015</c:v>
                </c:pt>
              </c:numCache>
            </c:numRef>
          </c:yVal>
          <c:smooth val="0"/>
        </c:ser>
        <c:ser>
          <c:idx val="0"/>
          <c:order val="1"/>
          <c:tx>
            <c:strRef>
              <c:f>Лист1!$B$1</c:f>
              <c:strCache>
                <c:ptCount val="1"/>
                <c:pt idx="0">
                  <c:v>год, с которого ПФР, НПФ стал страховщиком</c:v>
                </c:pt>
              </c:strCache>
            </c:strRef>
          </c:tx>
          <c:spPr>
            <a:ln w="47625">
              <a:noFill/>
            </a:ln>
          </c:spPr>
          <c:marker>
            <c:symbol val="circle"/>
            <c:size val="9"/>
            <c:spPr>
              <a:gradFill flip="none" rotWithShape="1">
                <a:gsLst>
                  <a:gs pos="0">
                    <a:schemeClr val="accent5">
                      <a:lumMod val="50000"/>
                    </a:schemeClr>
                  </a:gs>
                  <a:gs pos="12000">
                    <a:schemeClr val="accent5">
                      <a:lumMod val="75000"/>
                    </a:schemeClr>
                  </a:gs>
                  <a:gs pos="59000">
                    <a:schemeClr val="accent5">
                      <a:lumMod val="60000"/>
                      <a:lumOff val="40000"/>
                    </a:schemeClr>
                  </a:gs>
                </a:gsLst>
                <a:path path="shape">
                  <a:fillToRect l="50000" t="50000" r="50000" b="50000"/>
                </a:path>
                <a:tileRect/>
              </a:gradFill>
              <a:ln>
                <a:solidFill>
                  <a:schemeClr val="accent5">
                    <a:lumMod val="50000"/>
                  </a:schemeClr>
                </a:solidFill>
              </a:ln>
            </c:spPr>
          </c:marker>
          <c:xVal>
            <c:numRef>
              <c:f>Лист1!$A$2:$A$22</c:f>
              <c:numCache>
                <c:formatCode>General</c:formatCode>
                <c:ptCount val="21"/>
                <c:pt idx="0">
                  <c:v>2010</c:v>
                </c:pt>
                <c:pt idx="1">
                  <c:v>2010.25</c:v>
                </c:pt>
                <c:pt idx="2">
                  <c:v>2011.25</c:v>
                </c:pt>
                <c:pt idx="3">
                  <c:v>2012.25</c:v>
                </c:pt>
                <c:pt idx="4">
                  <c:v>2013.25</c:v>
                </c:pt>
                <c:pt idx="5">
                  <c:v>2014.25</c:v>
                </c:pt>
                <c:pt idx="6">
                  <c:v>2014.5</c:v>
                </c:pt>
                <c:pt idx="7">
                  <c:v>2014.5</c:v>
                </c:pt>
                <c:pt idx="8">
                  <c:v>2014.5</c:v>
                </c:pt>
                <c:pt idx="9">
                  <c:v>2015.25</c:v>
                </c:pt>
                <c:pt idx="10">
                  <c:v>2016</c:v>
                </c:pt>
                <c:pt idx="11">
                  <c:v>2016.25</c:v>
                </c:pt>
                <c:pt idx="12">
                  <c:v>2017</c:v>
                </c:pt>
                <c:pt idx="13">
                  <c:v>2018</c:v>
                </c:pt>
                <c:pt idx="14">
                  <c:v>2019</c:v>
                </c:pt>
                <c:pt idx="15">
                  <c:v>2019.5</c:v>
                </c:pt>
                <c:pt idx="16">
                  <c:v>2020</c:v>
                </c:pt>
                <c:pt idx="17">
                  <c:v>2020</c:v>
                </c:pt>
                <c:pt idx="18">
                  <c:v>2021</c:v>
                </c:pt>
                <c:pt idx="19">
                  <c:v>2021</c:v>
                </c:pt>
                <c:pt idx="20">
                  <c:v>2022</c:v>
                </c:pt>
              </c:numCache>
            </c:numRef>
          </c:xVal>
          <c:yVal>
            <c:numRef>
              <c:f>Лист1!$B$2:$B$22</c:f>
              <c:numCache>
                <c:formatCode>#,##0.0</c:formatCode>
                <c:ptCount val="21"/>
                <c:pt idx="1">
                  <c:v>2011</c:v>
                </c:pt>
                <c:pt idx="2">
                  <c:v>2012</c:v>
                </c:pt>
                <c:pt idx="3">
                  <c:v>2013</c:v>
                </c:pt>
                <c:pt idx="4">
                  <c:v>2014</c:v>
                </c:pt>
                <c:pt idx="5">
                  <c:v>2015</c:v>
                </c:pt>
                <c:pt idx="9">
                  <c:v>2016</c:v>
                </c:pt>
                <c:pt idx="11">
                  <c:v>2017</c:v>
                </c:pt>
              </c:numCache>
            </c:numRef>
          </c:yVal>
          <c:smooth val="0"/>
        </c:ser>
        <c:ser>
          <c:idx val="2"/>
          <c:order val="2"/>
          <c:tx>
            <c:strRef>
              <c:f>Лист1!$D$1</c:f>
              <c:strCache>
                <c:ptCount val="1"/>
                <c:pt idx="0">
                  <c:v>фискинги по ст. 10.1</c:v>
                </c:pt>
              </c:strCache>
            </c:strRef>
          </c:tx>
          <c:spPr>
            <a:ln w="47625">
              <a:noFill/>
            </a:ln>
          </c:spPr>
          <c:marker>
            <c:symbol val="triangle"/>
            <c:size val="11"/>
            <c:spPr>
              <a:gradFill>
                <a:gsLst>
                  <a:gs pos="0">
                    <a:schemeClr val="accent3">
                      <a:lumMod val="85000"/>
                      <a:lumOff val="15000"/>
                    </a:schemeClr>
                  </a:gs>
                  <a:gs pos="44000">
                    <a:schemeClr val="accent3">
                      <a:lumMod val="75000"/>
                    </a:schemeClr>
                  </a:gs>
                  <a:gs pos="87000">
                    <a:schemeClr val="accent3">
                      <a:lumMod val="50000"/>
                    </a:schemeClr>
                  </a:gs>
                </a:gsLst>
                <a:path path="shape">
                  <a:fillToRect l="50000" t="50000" r="50000" b="50000"/>
                </a:path>
              </a:gradFill>
              <a:ln>
                <a:solidFill>
                  <a:schemeClr val="accent3">
                    <a:lumMod val="50000"/>
                  </a:schemeClr>
                </a:solidFill>
              </a:ln>
            </c:spPr>
          </c:marker>
          <c:xVal>
            <c:numRef>
              <c:f>Лист1!$A$2:$A$22</c:f>
              <c:numCache>
                <c:formatCode>General</c:formatCode>
                <c:ptCount val="21"/>
                <c:pt idx="0">
                  <c:v>2010</c:v>
                </c:pt>
                <c:pt idx="1">
                  <c:v>2010.25</c:v>
                </c:pt>
                <c:pt idx="2">
                  <c:v>2011.25</c:v>
                </c:pt>
                <c:pt idx="3">
                  <c:v>2012.25</c:v>
                </c:pt>
                <c:pt idx="4">
                  <c:v>2013.25</c:v>
                </c:pt>
                <c:pt idx="5">
                  <c:v>2014.25</c:v>
                </c:pt>
                <c:pt idx="6">
                  <c:v>2014.5</c:v>
                </c:pt>
                <c:pt idx="7">
                  <c:v>2014.5</c:v>
                </c:pt>
                <c:pt idx="8">
                  <c:v>2014.5</c:v>
                </c:pt>
                <c:pt idx="9">
                  <c:v>2015.25</c:v>
                </c:pt>
                <c:pt idx="10">
                  <c:v>2016</c:v>
                </c:pt>
                <c:pt idx="11">
                  <c:v>2016.25</c:v>
                </c:pt>
                <c:pt idx="12">
                  <c:v>2017</c:v>
                </c:pt>
                <c:pt idx="13">
                  <c:v>2018</c:v>
                </c:pt>
                <c:pt idx="14">
                  <c:v>2019</c:v>
                </c:pt>
                <c:pt idx="15">
                  <c:v>2019.5</c:v>
                </c:pt>
                <c:pt idx="16">
                  <c:v>2020</c:v>
                </c:pt>
                <c:pt idx="17">
                  <c:v>2020</c:v>
                </c:pt>
                <c:pt idx="18">
                  <c:v>2021</c:v>
                </c:pt>
                <c:pt idx="19">
                  <c:v>2021</c:v>
                </c:pt>
                <c:pt idx="20">
                  <c:v>2022</c:v>
                </c:pt>
              </c:numCache>
            </c:numRef>
          </c:xVal>
          <c:yVal>
            <c:numRef>
              <c:f>Лист1!$D$2:$D$22</c:f>
              <c:numCache>
                <c:formatCode>General</c:formatCode>
                <c:ptCount val="21"/>
                <c:pt idx="16">
                  <c:v>2016</c:v>
                </c:pt>
                <c:pt idx="18">
                  <c:v>2017</c:v>
                </c:pt>
                <c:pt idx="19">
                  <c:v>2011</c:v>
                </c:pt>
                <c:pt idx="20">
                  <c:v>2012</c:v>
                </c:pt>
              </c:numCache>
            </c:numRef>
          </c:yVal>
          <c:smooth val="0"/>
        </c:ser>
        <c:ser>
          <c:idx val="3"/>
          <c:order val="3"/>
          <c:tx>
            <c:strRef>
              <c:f>Лист1!$E$1</c:f>
              <c:strCache>
                <c:ptCount val="1"/>
                <c:pt idx="0">
                  <c:v>год подачи заявления</c:v>
                </c:pt>
              </c:strCache>
            </c:strRef>
          </c:tx>
          <c:spPr>
            <a:ln w="47625">
              <a:noFill/>
            </a:ln>
            <a:effectLst/>
          </c:spPr>
          <c:marker>
            <c:symbol val="x"/>
            <c:size val="14"/>
            <c:spPr>
              <a:noFill/>
              <a:ln w="19050" cap="rnd">
                <a:solidFill>
                  <a:schemeClr val="accent6">
                    <a:lumMod val="75000"/>
                  </a:schemeClr>
                </a:solidFill>
              </a:ln>
              <a:effectLst/>
            </c:spPr>
          </c:marker>
          <c:xVal>
            <c:numRef>
              <c:f>Лист1!$A$2:$A$22</c:f>
              <c:numCache>
                <c:formatCode>General</c:formatCode>
                <c:ptCount val="21"/>
                <c:pt idx="0">
                  <c:v>2010</c:v>
                </c:pt>
                <c:pt idx="1">
                  <c:v>2010.25</c:v>
                </c:pt>
                <c:pt idx="2">
                  <c:v>2011.25</c:v>
                </c:pt>
                <c:pt idx="3">
                  <c:v>2012.25</c:v>
                </c:pt>
                <c:pt idx="4">
                  <c:v>2013.25</c:v>
                </c:pt>
                <c:pt idx="5">
                  <c:v>2014.25</c:v>
                </c:pt>
                <c:pt idx="6">
                  <c:v>2014.5</c:v>
                </c:pt>
                <c:pt idx="7">
                  <c:v>2014.5</c:v>
                </c:pt>
                <c:pt idx="8">
                  <c:v>2014.5</c:v>
                </c:pt>
                <c:pt idx="9">
                  <c:v>2015.25</c:v>
                </c:pt>
                <c:pt idx="10">
                  <c:v>2016</c:v>
                </c:pt>
                <c:pt idx="11">
                  <c:v>2016.25</c:v>
                </c:pt>
                <c:pt idx="12">
                  <c:v>2017</c:v>
                </c:pt>
                <c:pt idx="13">
                  <c:v>2018</c:v>
                </c:pt>
                <c:pt idx="14">
                  <c:v>2019</c:v>
                </c:pt>
                <c:pt idx="15">
                  <c:v>2019.5</c:v>
                </c:pt>
                <c:pt idx="16">
                  <c:v>2020</c:v>
                </c:pt>
                <c:pt idx="17">
                  <c:v>2020</c:v>
                </c:pt>
                <c:pt idx="18">
                  <c:v>2021</c:v>
                </c:pt>
                <c:pt idx="19">
                  <c:v>2021</c:v>
                </c:pt>
                <c:pt idx="20">
                  <c:v>2022</c:v>
                </c:pt>
              </c:numCache>
            </c:numRef>
          </c:xVal>
          <c:yVal>
            <c:numRef>
              <c:f>Лист1!$E$2:$E$22</c:f>
              <c:numCache>
                <c:formatCode>General</c:formatCode>
                <c:ptCount val="21"/>
                <c:pt idx="6">
                  <c:v>2012</c:v>
                </c:pt>
                <c:pt idx="7">
                  <c:v>2013</c:v>
                </c:pt>
                <c:pt idx="8">
                  <c:v>2014</c:v>
                </c:pt>
              </c:numCache>
            </c:numRef>
          </c:yVal>
          <c:smooth val="0"/>
        </c:ser>
        <c:dLbls>
          <c:showLegendKey val="0"/>
          <c:showVal val="0"/>
          <c:showCatName val="0"/>
          <c:showSerName val="0"/>
          <c:showPercent val="0"/>
          <c:showBubbleSize val="0"/>
        </c:dLbls>
        <c:axId val="94942720"/>
        <c:axId val="94944640"/>
      </c:scatterChart>
      <c:valAx>
        <c:axId val="94942720"/>
        <c:scaling>
          <c:orientation val="minMax"/>
          <c:max val="2022"/>
          <c:min val="2010"/>
        </c:scaling>
        <c:delete val="1"/>
        <c:axPos val="b"/>
        <c:majorGridlines/>
        <c:minorGridlines/>
        <c:numFmt formatCode="General" sourceLinked="1"/>
        <c:majorTickMark val="out"/>
        <c:minorTickMark val="none"/>
        <c:tickLblPos val="nextTo"/>
        <c:crossAx val="94944640"/>
        <c:crosses val="max"/>
        <c:crossBetween val="midCat"/>
        <c:majorUnit val="1"/>
        <c:minorUnit val="1"/>
      </c:valAx>
      <c:valAx>
        <c:axId val="94944640"/>
        <c:scaling>
          <c:orientation val="maxMin"/>
          <c:max val="2017"/>
          <c:min val="2010"/>
        </c:scaling>
        <c:delete val="1"/>
        <c:axPos val="l"/>
        <c:majorGridlines/>
        <c:minorGridlines/>
        <c:numFmt formatCode="General" sourceLinked="1"/>
        <c:majorTickMark val="none"/>
        <c:minorTickMark val="none"/>
        <c:tickLblPos val="nextTo"/>
        <c:crossAx val="94942720"/>
        <c:crossesAt val="2014"/>
        <c:crossBetween val="midCat"/>
        <c:minorUnit val="1"/>
      </c:valAx>
      <c:spPr>
        <a:noFill/>
        <a:ln w="25400">
          <a:noFill/>
        </a:ln>
      </c:spPr>
    </c:plotArea>
    <c:legend>
      <c:legendPos val="b"/>
      <c:layout>
        <c:manualLayout>
          <c:xMode val="edge"/>
          <c:yMode val="edge"/>
          <c:x val="5.5828459967418212E-2"/>
          <c:y val="0.92433917163582202"/>
          <c:w val="0.76721830518501044"/>
          <c:h val="7.5660828364177937E-2"/>
        </c:manualLayout>
      </c:layout>
      <c:overlay val="0"/>
      <c:txPr>
        <a:bodyPr/>
        <a:lstStyle/>
        <a:p>
          <a:pPr>
            <a:defRPr sz="1300"/>
          </a:pPr>
          <a:endParaRPr lang="ru-RU"/>
        </a:p>
      </c:txPr>
    </c:legend>
    <c:plotVisOnly val="1"/>
    <c:dispBlanksAs val="zero"/>
    <c:showDLblsOverMax val="0"/>
  </c:chart>
  <c:txPr>
    <a:bodyPr/>
    <a:lstStyle/>
    <a:p>
      <a:pPr>
        <a:defRPr sz="1800"/>
      </a:pPr>
      <a:endParaRPr lang="ru-RU"/>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0.00493</cdr:x>
      <cdr:y>0.16619</cdr:y>
    </cdr:from>
    <cdr:to>
      <cdr:x>0.05346</cdr:x>
      <cdr:y>0.16636</cdr:y>
    </cdr:to>
    <cdr:cxnSp macro="">
      <cdr:nvCxnSpPr>
        <cdr:cNvPr id="3" name="Прямая со стрелкой 2"/>
        <cdr:cNvCxnSpPr/>
      </cdr:nvCxnSpPr>
      <cdr:spPr>
        <a:xfrm xmlns:a="http://schemas.openxmlformats.org/drawingml/2006/main" flipV="1">
          <a:off x="42969" y="933408"/>
          <a:ext cx="422979" cy="974"/>
        </a:xfrm>
        <a:prstGeom xmlns:a="http://schemas.openxmlformats.org/drawingml/2006/main" prst="straightConnector1">
          <a:avLst/>
        </a:prstGeom>
        <a:ln xmlns:a="http://schemas.openxmlformats.org/drawingml/2006/main" w="15875">
          <a:tailEnd type="arrow"/>
        </a:ln>
        <a:effectLst xmlns:a="http://schemas.openxmlformats.org/drawingml/2006/main">
          <a:outerShdw blurRad="50800" dist="38100" dir="2700000" algn="tl" rotWithShape="0">
            <a:prstClr val="black">
              <a:alpha val="40000"/>
            </a:prstClr>
          </a:outerShdw>
        </a:effectLst>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0.34877</cdr:x>
      <cdr:y>0.02308</cdr:y>
    </cdr:from>
    <cdr:to>
      <cdr:x>0.34904</cdr:x>
      <cdr:y>0.52442</cdr:y>
    </cdr:to>
    <cdr:cxnSp macro="">
      <cdr:nvCxnSpPr>
        <cdr:cNvPr id="2" name="Прямая соединительная линия 1"/>
        <cdr:cNvCxnSpPr/>
      </cdr:nvCxnSpPr>
      <cdr:spPr>
        <a:xfrm xmlns:a="http://schemas.openxmlformats.org/drawingml/2006/main" flipH="1">
          <a:off x="3039824" y="120458"/>
          <a:ext cx="2383" cy="2616256"/>
        </a:xfrm>
        <a:prstGeom xmlns:a="http://schemas.openxmlformats.org/drawingml/2006/main" prst="line">
          <a:avLst/>
        </a:prstGeom>
        <a:ln xmlns:a="http://schemas.openxmlformats.org/drawingml/2006/main" w="15875"/>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0.50215</cdr:x>
      <cdr:y>0.25796</cdr:y>
    </cdr:from>
    <cdr:to>
      <cdr:x>0.57814</cdr:x>
      <cdr:y>0.28556</cdr:y>
    </cdr:to>
    <cdr:sp macro="" textlink="">
      <cdr:nvSpPr>
        <cdr:cNvPr id="4" name="Блок-схема: задержка 3"/>
        <cdr:cNvSpPr/>
      </cdr:nvSpPr>
      <cdr:spPr>
        <a:xfrm xmlns:a="http://schemas.openxmlformats.org/drawingml/2006/main" rot="16200000">
          <a:off x="4635851" y="1086997"/>
          <a:ext cx="144017" cy="662400"/>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defPPr>
            <a:defRPr lang="ru-RU"/>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0.42512</cdr:x>
      <cdr:y>0.25796</cdr:y>
    </cdr:from>
    <cdr:to>
      <cdr:x>0.50112</cdr:x>
      <cdr:y>0.28556</cdr:y>
    </cdr:to>
    <cdr:sp macro="" textlink="">
      <cdr:nvSpPr>
        <cdr:cNvPr id="5" name="Блок-схема: задержка 4"/>
        <cdr:cNvSpPr/>
      </cdr:nvSpPr>
      <cdr:spPr>
        <a:xfrm xmlns:a="http://schemas.openxmlformats.org/drawingml/2006/main" rot="16200000">
          <a:off x="3964516" y="1086998"/>
          <a:ext cx="144016" cy="662400"/>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defPPr>
            <a:defRPr lang="ru-RU"/>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0.34858</cdr:x>
      <cdr:y>0.24228</cdr:y>
    </cdr:from>
    <cdr:to>
      <cdr:x>0.73171</cdr:x>
      <cdr:y>0.2435</cdr:y>
    </cdr:to>
    <cdr:cxnSp macro="">
      <cdr:nvCxnSpPr>
        <cdr:cNvPr id="7" name="Прямая со стрелкой 6"/>
        <cdr:cNvCxnSpPr/>
      </cdr:nvCxnSpPr>
      <cdr:spPr>
        <a:xfrm xmlns:a="http://schemas.openxmlformats.org/drawingml/2006/main">
          <a:off x="3038222" y="1264344"/>
          <a:ext cx="3339273" cy="6350"/>
        </a:xfrm>
        <a:prstGeom xmlns:a="http://schemas.openxmlformats.org/drawingml/2006/main" prst="straightConnector1">
          <a:avLst/>
        </a:prstGeom>
        <a:ln xmlns:a="http://schemas.openxmlformats.org/drawingml/2006/main" w="15875">
          <a:solidFill>
            <a:srgbClr val="FF0000"/>
          </a:solidFill>
          <a:headEnd type="arrow"/>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0.44691</cdr:x>
      <cdr:y>0.19482</cdr:y>
    </cdr:from>
    <cdr:to>
      <cdr:x>0.63338</cdr:x>
      <cdr:y>0.25675</cdr:y>
    </cdr:to>
    <cdr:sp macro="" textlink="">
      <cdr:nvSpPr>
        <cdr:cNvPr id="8" name="TextBox 48"/>
        <cdr:cNvSpPr txBox="1"/>
      </cdr:nvSpPr>
      <cdr:spPr>
        <a:xfrm xmlns:a="http://schemas.openxmlformats.org/drawingml/2006/main">
          <a:off x="3895231" y="1016698"/>
          <a:ext cx="1625256" cy="3231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ru-RU" sz="1500" b="1" dirty="0" smtClean="0">
              <a:solidFill>
                <a:srgbClr val="FF0000"/>
              </a:solidFill>
            </a:rPr>
            <a:t>5 лет</a:t>
          </a:r>
          <a:endParaRPr lang="ru-RU" sz="1500" b="1" dirty="0">
            <a:solidFill>
              <a:srgbClr val="FF0000"/>
            </a:solidFill>
          </a:endParaRPr>
        </a:p>
      </cdr:txBody>
    </cdr:sp>
  </cdr:relSizeAnchor>
  <cdr:relSizeAnchor xmlns:cdr="http://schemas.openxmlformats.org/drawingml/2006/chartDrawing">
    <cdr:from>
      <cdr:x>0.57962</cdr:x>
      <cdr:y>0.25796</cdr:y>
    </cdr:from>
    <cdr:to>
      <cdr:x>0.65562</cdr:x>
      <cdr:y>0.28556</cdr:y>
    </cdr:to>
    <cdr:sp macro="" textlink="">
      <cdr:nvSpPr>
        <cdr:cNvPr id="11" name="Блок-схема: задержка 10"/>
        <cdr:cNvSpPr/>
      </cdr:nvSpPr>
      <cdr:spPr>
        <a:xfrm xmlns:a="http://schemas.openxmlformats.org/drawingml/2006/main" rot="16200000">
          <a:off x="5311141" y="1086997"/>
          <a:ext cx="144017" cy="662400"/>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0.34821</cdr:x>
      <cdr:y>0.25796</cdr:y>
    </cdr:from>
    <cdr:to>
      <cdr:x>0.42421</cdr:x>
      <cdr:y>0.28556</cdr:y>
    </cdr:to>
    <cdr:sp macro="" textlink="">
      <cdr:nvSpPr>
        <cdr:cNvPr id="12" name="Блок-схема: задержка 11"/>
        <cdr:cNvSpPr/>
      </cdr:nvSpPr>
      <cdr:spPr>
        <a:xfrm xmlns:a="http://schemas.openxmlformats.org/drawingml/2006/main" rot="16200000">
          <a:off x="3294199" y="1086997"/>
          <a:ext cx="144017" cy="662400"/>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0.65567</cdr:x>
      <cdr:y>0.25796</cdr:y>
    </cdr:from>
    <cdr:to>
      <cdr:x>0.73167</cdr:x>
      <cdr:y>0.28556</cdr:y>
    </cdr:to>
    <cdr:sp macro="" textlink="">
      <cdr:nvSpPr>
        <cdr:cNvPr id="13" name="Блок-схема: задержка 12"/>
        <cdr:cNvSpPr/>
      </cdr:nvSpPr>
      <cdr:spPr>
        <a:xfrm xmlns:a="http://schemas.openxmlformats.org/drawingml/2006/main" rot="16200000">
          <a:off x="5973923" y="1086997"/>
          <a:ext cx="144017" cy="662400"/>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0.50059</cdr:x>
      <cdr:y>0.5014</cdr:y>
    </cdr:from>
    <cdr:to>
      <cdr:x>0.57857</cdr:x>
      <cdr:y>0.52899</cdr:y>
    </cdr:to>
    <cdr:sp macro="" textlink="">
      <cdr:nvSpPr>
        <cdr:cNvPr id="21" name="Блок-схема: задержка 20"/>
        <cdr:cNvSpPr/>
      </cdr:nvSpPr>
      <cdr:spPr>
        <a:xfrm xmlns:a="http://schemas.openxmlformats.org/drawingml/2006/main" rot="16200000">
          <a:off x="4630946" y="2348747"/>
          <a:ext cx="143979" cy="679652"/>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0.42459</cdr:x>
      <cdr:y>0.5014</cdr:y>
    </cdr:from>
    <cdr:to>
      <cdr:x>0.50059</cdr:x>
      <cdr:y>0.52899</cdr:y>
    </cdr:to>
    <cdr:sp macro="" textlink="">
      <cdr:nvSpPr>
        <cdr:cNvPr id="22" name="Блок-схема: задержка 21"/>
        <cdr:cNvSpPr/>
      </cdr:nvSpPr>
      <cdr:spPr>
        <a:xfrm xmlns:a="http://schemas.openxmlformats.org/drawingml/2006/main" rot="16200000">
          <a:off x="3959914" y="2357369"/>
          <a:ext cx="143979" cy="662409"/>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0.34858</cdr:x>
      <cdr:y>0.48555</cdr:y>
    </cdr:from>
    <cdr:to>
      <cdr:x>0.73171</cdr:x>
      <cdr:y>0.48677</cdr:y>
    </cdr:to>
    <cdr:cxnSp macro="">
      <cdr:nvCxnSpPr>
        <cdr:cNvPr id="23" name="Прямая со стрелкой 22"/>
        <cdr:cNvCxnSpPr/>
      </cdr:nvCxnSpPr>
      <cdr:spPr>
        <a:xfrm xmlns:a="http://schemas.openxmlformats.org/drawingml/2006/main">
          <a:off x="3038222" y="2533871"/>
          <a:ext cx="3339273" cy="6350"/>
        </a:xfrm>
        <a:prstGeom xmlns:a="http://schemas.openxmlformats.org/drawingml/2006/main" prst="straightConnector1">
          <a:avLst/>
        </a:prstGeom>
        <a:ln xmlns:a="http://schemas.openxmlformats.org/drawingml/2006/main" w="15875">
          <a:solidFill>
            <a:srgbClr val="FF0000"/>
          </a:solidFill>
          <a:headEnd type="arrow"/>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0.44602</cdr:x>
      <cdr:y>0.43551</cdr:y>
    </cdr:from>
    <cdr:to>
      <cdr:x>0.63249</cdr:x>
      <cdr:y>0.49744</cdr:y>
    </cdr:to>
    <cdr:sp macro="" textlink="">
      <cdr:nvSpPr>
        <cdr:cNvPr id="24" name="TextBox 48"/>
        <cdr:cNvSpPr txBox="1"/>
      </cdr:nvSpPr>
      <cdr:spPr>
        <a:xfrm xmlns:a="http://schemas.openxmlformats.org/drawingml/2006/main">
          <a:off x="3887511" y="2272731"/>
          <a:ext cx="1625256" cy="3231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ru-RU" sz="1500" b="1" dirty="0" smtClean="0">
              <a:solidFill>
                <a:srgbClr val="FF0000"/>
              </a:solidFill>
            </a:rPr>
            <a:t>5 лет</a:t>
          </a:r>
          <a:endParaRPr lang="ru-RU" sz="1500" b="1" dirty="0">
            <a:solidFill>
              <a:srgbClr val="FF0000"/>
            </a:solidFill>
          </a:endParaRPr>
        </a:p>
      </cdr:txBody>
    </cdr:sp>
  </cdr:relSizeAnchor>
  <cdr:relSizeAnchor xmlns:cdr="http://schemas.openxmlformats.org/drawingml/2006/chartDrawing">
    <cdr:from>
      <cdr:x>0.57771</cdr:x>
      <cdr:y>0.5014</cdr:y>
    </cdr:from>
    <cdr:to>
      <cdr:x>0.65603</cdr:x>
      <cdr:y>0.52899</cdr:y>
    </cdr:to>
    <cdr:sp macro="" textlink="">
      <cdr:nvSpPr>
        <cdr:cNvPr id="25" name="Блок-схема: задержка 24"/>
        <cdr:cNvSpPr/>
      </cdr:nvSpPr>
      <cdr:spPr>
        <a:xfrm xmlns:a="http://schemas.openxmlformats.org/drawingml/2006/main" rot="16200000">
          <a:off x="5304603" y="2347260"/>
          <a:ext cx="143979" cy="682625"/>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0.34821</cdr:x>
      <cdr:y>0.5014</cdr:y>
    </cdr:from>
    <cdr:to>
      <cdr:x>0.42421</cdr:x>
      <cdr:y>0.52899</cdr:y>
    </cdr:to>
    <cdr:sp macro="" textlink="">
      <cdr:nvSpPr>
        <cdr:cNvPr id="26" name="Блок-схема: задержка 25"/>
        <cdr:cNvSpPr/>
      </cdr:nvSpPr>
      <cdr:spPr>
        <a:xfrm xmlns:a="http://schemas.openxmlformats.org/drawingml/2006/main" rot="16200000">
          <a:off x="3294217" y="2357369"/>
          <a:ext cx="143979" cy="662409"/>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0.65621</cdr:x>
      <cdr:y>0.5014</cdr:y>
    </cdr:from>
    <cdr:to>
      <cdr:x>0.73221</cdr:x>
      <cdr:y>0.52899</cdr:y>
    </cdr:to>
    <cdr:sp macro="" textlink="">
      <cdr:nvSpPr>
        <cdr:cNvPr id="27" name="Блок-схема: задержка 26"/>
        <cdr:cNvSpPr/>
      </cdr:nvSpPr>
      <cdr:spPr>
        <a:xfrm xmlns:a="http://schemas.openxmlformats.org/drawingml/2006/main" rot="16200000">
          <a:off x="5978685" y="2357368"/>
          <a:ext cx="143979" cy="662410"/>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0.50059</cdr:x>
      <cdr:y>0.62064</cdr:y>
    </cdr:from>
    <cdr:to>
      <cdr:x>0.57659</cdr:x>
      <cdr:y>0.64824</cdr:y>
    </cdr:to>
    <cdr:sp macro="" textlink="">
      <cdr:nvSpPr>
        <cdr:cNvPr id="28" name="Блок-схема: задержка 27"/>
        <cdr:cNvSpPr/>
      </cdr:nvSpPr>
      <cdr:spPr>
        <a:xfrm xmlns:a="http://schemas.openxmlformats.org/drawingml/2006/main" rot="16200000">
          <a:off x="4622297" y="2979643"/>
          <a:ext cx="144031" cy="662409"/>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0.42459</cdr:x>
      <cdr:y>0.62064</cdr:y>
    </cdr:from>
    <cdr:to>
      <cdr:x>0.50059</cdr:x>
      <cdr:y>0.64824</cdr:y>
    </cdr:to>
    <cdr:sp macro="" textlink="">
      <cdr:nvSpPr>
        <cdr:cNvPr id="29" name="Блок-схема: задержка 28"/>
        <cdr:cNvSpPr/>
      </cdr:nvSpPr>
      <cdr:spPr>
        <a:xfrm xmlns:a="http://schemas.openxmlformats.org/drawingml/2006/main" rot="16200000">
          <a:off x="3959888" y="2979643"/>
          <a:ext cx="144031" cy="662409"/>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0.34904</cdr:x>
      <cdr:y>0.60398</cdr:y>
    </cdr:from>
    <cdr:to>
      <cdr:x>0.73226</cdr:x>
      <cdr:y>0.60435</cdr:y>
    </cdr:to>
    <cdr:cxnSp macro="">
      <cdr:nvCxnSpPr>
        <cdr:cNvPr id="30" name="Прямая со стрелкой 29"/>
        <cdr:cNvCxnSpPr/>
      </cdr:nvCxnSpPr>
      <cdr:spPr>
        <a:xfrm xmlns:a="http://schemas.openxmlformats.org/drawingml/2006/main" flipV="1">
          <a:off x="3042207" y="3151882"/>
          <a:ext cx="3340067" cy="1924"/>
        </a:xfrm>
        <a:prstGeom xmlns:a="http://schemas.openxmlformats.org/drawingml/2006/main" prst="straightConnector1">
          <a:avLst/>
        </a:prstGeom>
        <a:ln xmlns:a="http://schemas.openxmlformats.org/drawingml/2006/main" w="15875">
          <a:solidFill>
            <a:srgbClr val="FF0000"/>
          </a:solidFill>
          <a:headEnd type="arrow"/>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0.44483</cdr:x>
      <cdr:y>0.55415</cdr:y>
    </cdr:from>
    <cdr:to>
      <cdr:x>0.6313</cdr:x>
      <cdr:y>0.61608</cdr:y>
    </cdr:to>
    <cdr:sp macro="" textlink="">
      <cdr:nvSpPr>
        <cdr:cNvPr id="31" name="TextBox 48"/>
        <cdr:cNvSpPr txBox="1"/>
      </cdr:nvSpPr>
      <cdr:spPr>
        <a:xfrm xmlns:a="http://schemas.openxmlformats.org/drawingml/2006/main">
          <a:off x="3877143" y="2891855"/>
          <a:ext cx="1625256" cy="3231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ru-RU" sz="1500" b="1" dirty="0" smtClean="0">
              <a:solidFill>
                <a:srgbClr val="FF0000"/>
              </a:solidFill>
            </a:rPr>
            <a:t>5 лет</a:t>
          </a:r>
          <a:endParaRPr lang="ru-RU" sz="1500" b="1" dirty="0">
            <a:solidFill>
              <a:srgbClr val="FF0000"/>
            </a:solidFill>
          </a:endParaRPr>
        </a:p>
      </cdr:txBody>
    </cdr:sp>
  </cdr:relSizeAnchor>
  <cdr:relSizeAnchor xmlns:cdr="http://schemas.openxmlformats.org/drawingml/2006/chartDrawing">
    <cdr:from>
      <cdr:x>0.57771</cdr:x>
      <cdr:y>0.62064</cdr:y>
    </cdr:from>
    <cdr:to>
      <cdr:x>0.65603</cdr:x>
      <cdr:y>0.64824</cdr:y>
    </cdr:to>
    <cdr:sp macro="" textlink="">
      <cdr:nvSpPr>
        <cdr:cNvPr id="32" name="Блок-схема: задержка 31"/>
        <cdr:cNvSpPr/>
      </cdr:nvSpPr>
      <cdr:spPr>
        <a:xfrm xmlns:a="http://schemas.openxmlformats.org/drawingml/2006/main" rot="16200000">
          <a:off x="5304577" y="2969534"/>
          <a:ext cx="144031" cy="682625"/>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0.34821</cdr:x>
      <cdr:y>0.62064</cdr:y>
    </cdr:from>
    <cdr:to>
      <cdr:x>0.42421</cdr:x>
      <cdr:y>0.64824</cdr:y>
    </cdr:to>
    <cdr:sp macro="" textlink="">
      <cdr:nvSpPr>
        <cdr:cNvPr id="33" name="Блок-схема: задержка 32"/>
        <cdr:cNvSpPr/>
      </cdr:nvSpPr>
      <cdr:spPr>
        <a:xfrm xmlns:a="http://schemas.openxmlformats.org/drawingml/2006/main" rot="16200000">
          <a:off x="3294192" y="2979642"/>
          <a:ext cx="144031" cy="662410"/>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0.65578</cdr:x>
      <cdr:y>0.62064</cdr:y>
    </cdr:from>
    <cdr:to>
      <cdr:x>0.73178</cdr:x>
      <cdr:y>0.64824</cdr:y>
    </cdr:to>
    <cdr:sp macro="" textlink="">
      <cdr:nvSpPr>
        <cdr:cNvPr id="34" name="Блок-схема: задержка 33"/>
        <cdr:cNvSpPr/>
      </cdr:nvSpPr>
      <cdr:spPr>
        <a:xfrm xmlns:a="http://schemas.openxmlformats.org/drawingml/2006/main" rot="16200000">
          <a:off x="5974873" y="2979643"/>
          <a:ext cx="144031" cy="662409"/>
        </a:xfrm>
        <a:prstGeom xmlns:a="http://schemas.openxmlformats.org/drawingml/2006/main" prst="flowChartDelay">
          <a:avLst/>
        </a:prstGeom>
        <a:noFill xmlns:a="http://schemas.openxmlformats.org/drawingml/2006/main"/>
        <a:ln xmlns:a="http://schemas.openxmlformats.org/drawingml/2006/main">
          <a:solidFill>
            <a:schemeClr val="accent2">
              <a:lumMod val="75000"/>
            </a:schemeClr>
          </a:solidFill>
        </a:ln>
      </cdr:spPr>
      <cdr:style>
        <a:lnRef xmlns:a="http://schemas.openxmlformats.org/drawingml/2006/main" idx="1">
          <a:schemeClr val="accent3"/>
        </a:lnRef>
        <a:fillRef xmlns:a="http://schemas.openxmlformats.org/drawingml/2006/main" idx="2">
          <a:schemeClr val="accent3"/>
        </a:fillRef>
        <a:effectRef xmlns:a="http://schemas.openxmlformats.org/drawingml/2006/main" idx="1">
          <a:schemeClr val="accent3"/>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endParaRPr lang="ru-RU"/>
        </a:p>
      </cdr:txBody>
    </cdr:sp>
  </cdr:relSizeAnchor>
</c:userShapes>
</file>

<file path=ppt/drawings/drawing3.xml><?xml version="1.0" encoding="utf-8"?>
<c:userShapes xmlns:c="http://schemas.openxmlformats.org/drawingml/2006/chart">
  <cdr:relSizeAnchor xmlns:cdr="http://schemas.openxmlformats.org/drawingml/2006/chartDrawing">
    <cdr:from>
      <cdr:x>0.34877</cdr:x>
      <cdr:y>0.02308</cdr:y>
    </cdr:from>
    <cdr:to>
      <cdr:x>0.34904</cdr:x>
      <cdr:y>0.52442</cdr:y>
    </cdr:to>
    <cdr:cxnSp macro="">
      <cdr:nvCxnSpPr>
        <cdr:cNvPr id="2" name="Прямая соединительная линия 1"/>
        <cdr:cNvCxnSpPr/>
      </cdr:nvCxnSpPr>
      <cdr:spPr>
        <a:xfrm xmlns:a="http://schemas.openxmlformats.org/drawingml/2006/main" flipH="1">
          <a:off x="3039824" y="120458"/>
          <a:ext cx="2383" cy="2616256"/>
        </a:xfrm>
        <a:prstGeom xmlns:a="http://schemas.openxmlformats.org/drawingml/2006/main" prst="line">
          <a:avLst/>
        </a:prstGeom>
        <a:ln xmlns:a="http://schemas.openxmlformats.org/drawingml/2006/main" w="15875"/>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0.34763</cdr:x>
      <cdr:y>0.02448</cdr:y>
    </cdr:from>
    <cdr:to>
      <cdr:x>0.34791</cdr:x>
      <cdr:y>0.52582</cdr:y>
    </cdr:to>
    <cdr:cxnSp macro="">
      <cdr:nvCxnSpPr>
        <cdr:cNvPr id="2" name="Прямая соединительная линия 1"/>
        <cdr:cNvCxnSpPr/>
      </cdr:nvCxnSpPr>
      <cdr:spPr>
        <a:xfrm xmlns:a="http://schemas.openxmlformats.org/drawingml/2006/main" flipH="1">
          <a:off x="3029954" y="127748"/>
          <a:ext cx="2383" cy="2616256"/>
        </a:xfrm>
        <a:prstGeom xmlns:a="http://schemas.openxmlformats.org/drawingml/2006/main" prst="line">
          <a:avLst/>
        </a:prstGeom>
        <a:ln xmlns:a="http://schemas.openxmlformats.org/drawingml/2006/main" w="15875"/>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6C72A698-3FAA-450B-9E14-B097C864E52B}" type="datetimeFigureOut">
              <a:rPr lang="ru-RU" smtClean="0"/>
              <a:t>30.10.2015</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8F406FA-FFB6-4E35-BF86-E282FBF86A51}" type="slidenum">
              <a:rPr lang="ru-RU" smtClean="0"/>
              <a:t>‹#›</a:t>
            </a:fld>
            <a:endParaRPr lang="ru-RU"/>
          </a:p>
        </p:txBody>
      </p:sp>
    </p:spTree>
    <p:extLst>
      <p:ext uri="{BB962C8B-B14F-4D97-AF65-F5344CB8AC3E}">
        <p14:creationId xmlns:p14="http://schemas.microsoft.com/office/powerpoint/2010/main" val="1522682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8F406FA-FFB6-4E35-BF86-E282FBF86A51}" type="slidenum">
              <a:rPr lang="ru-RU" smtClean="0"/>
              <a:t>6</a:t>
            </a:fld>
            <a:endParaRPr lang="ru-RU"/>
          </a:p>
        </p:txBody>
      </p:sp>
    </p:spTree>
    <p:extLst>
      <p:ext uri="{BB962C8B-B14F-4D97-AF65-F5344CB8AC3E}">
        <p14:creationId xmlns:p14="http://schemas.microsoft.com/office/powerpoint/2010/main" val="4152920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8F406FA-FFB6-4E35-BF86-E282FBF86A51}" type="slidenum">
              <a:rPr lang="ru-RU" smtClean="0"/>
              <a:t>7</a:t>
            </a:fld>
            <a:endParaRPr lang="ru-RU"/>
          </a:p>
        </p:txBody>
      </p:sp>
    </p:spTree>
    <p:extLst>
      <p:ext uri="{BB962C8B-B14F-4D97-AF65-F5344CB8AC3E}">
        <p14:creationId xmlns:p14="http://schemas.microsoft.com/office/powerpoint/2010/main" val="4152920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8F406FA-FFB6-4E35-BF86-E282FBF86A51}" type="slidenum">
              <a:rPr lang="ru-RU" smtClean="0"/>
              <a:t>8</a:t>
            </a:fld>
            <a:endParaRPr lang="ru-RU"/>
          </a:p>
        </p:txBody>
      </p:sp>
    </p:spTree>
    <p:extLst>
      <p:ext uri="{BB962C8B-B14F-4D97-AF65-F5344CB8AC3E}">
        <p14:creationId xmlns:p14="http://schemas.microsoft.com/office/powerpoint/2010/main" val="4152920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8F406FA-FFB6-4E35-BF86-E282FBF86A51}" type="slidenum">
              <a:rPr lang="ru-RU" smtClean="0"/>
              <a:t>9</a:t>
            </a:fld>
            <a:endParaRPr lang="ru-RU"/>
          </a:p>
        </p:txBody>
      </p:sp>
    </p:spTree>
    <p:extLst>
      <p:ext uri="{BB962C8B-B14F-4D97-AF65-F5344CB8AC3E}">
        <p14:creationId xmlns:p14="http://schemas.microsoft.com/office/powerpoint/2010/main" val="4152920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2D8FCBE-987B-4535-A5F2-DC8370F45093}" type="datetimeFigureOut">
              <a:rPr lang="ru-RU" smtClean="0"/>
              <a:t>30.10.2015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20D1A3-F845-4CDC-A044-01FF59C14A2F}" type="slidenum">
              <a:rPr lang="ru-RU" smtClean="0"/>
              <a:t>‹#›</a:t>
            </a:fld>
            <a:endParaRPr lang="ru-RU"/>
          </a:p>
        </p:txBody>
      </p:sp>
    </p:spTree>
    <p:extLst>
      <p:ext uri="{BB962C8B-B14F-4D97-AF65-F5344CB8AC3E}">
        <p14:creationId xmlns:p14="http://schemas.microsoft.com/office/powerpoint/2010/main" val="379152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D8FCBE-987B-4535-A5F2-DC8370F45093}" type="datetimeFigureOut">
              <a:rPr lang="ru-RU" smtClean="0"/>
              <a:t>30.10.2015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20D1A3-F845-4CDC-A044-01FF59C14A2F}" type="slidenum">
              <a:rPr lang="ru-RU" smtClean="0"/>
              <a:t>‹#›</a:t>
            </a:fld>
            <a:endParaRPr lang="ru-RU"/>
          </a:p>
        </p:txBody>
      </p:sp>
    </p:spTree>
    <p:extLst>
      <p:ext uri="{BB962C8B-B14F-4D97-AF65-F5344CB8AC3E}">
        <p14:creationId xmlns:p14="http://schemas.microsoft.com/office/powerpoint/2010/main" val="1234565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D8FCBE-987B-4535-A5F2-DC8370F45093}" type="datetimeFigureOut">
              <a:rPr lang="ru-RU" smtClean="0"/>
              <a:t>30.10.2015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20D1A3-F845-4CDC-A044-01FF59C14A2F}" type="slidenum">
              <a:rPr lang="ru-RU" smtClean="0"/>
              <a:t>‹#›</a:t>
            </a:fld>
            <a:endParaRPr lang="ru-RU"/>
          </a:p>
        </p:txBody>
      </p:sp>
    </p:spTree>
    <p:extLst>
      <p:ext uri="{BB962C8B-B14F-4D97-AF65-F5344CB8AC3E}">
        <p14:creationId xmlns:p14="http://schemas.microsoft.com/office/powerpoint/2010/main" val="4153433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4DDE12-ADF5-4832-86AF-6CC35AE426EB}"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1311720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D3A9789-F575-4B40-A6B0-AA6CA8BCC294}"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10195169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F822E2-83D3-455B-82B4-0C1C60897D9E}"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095408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348F544-CCD5-4D42-9C41-B773D84A84B4}"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7692108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94D13C9-450D-4446-9045-51F1892616E2}"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1840230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F6866A5-61C7-438C-9273-846BE03A0BF7}"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4174085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6A9A20F-E1AD-4295-8CDD-F6F16D3F2159}"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37041134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6A903C-4573-4D35-A044-ED7B17FCC6C5}"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327641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D8FCBE-987B-4535-A5F2-DC8370F45093}" type="datetimeFigureOut">
              <a:rPr lang="ru-RU" smtClean="0"/>
              <a:t>30.10.2015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20D1A3-F845-4CDC-A044-01FF59C14A2F}" type="slidenum">
              <a:rPr lang="ru-RU" smtClean="0"/>
              <a:t>‹#›</a:t>
            </a:fld>
            <a:endParaRPr lang="ru-RU"/>
          </a:p>
        </p:txBody>
      </p:sp>
    </p:spTree>
    <p:extLst>
      <p:ext uri="{BB962C8B-B14F-4D97-AF65-F5344CB8AC3E}">
        <p14:creationId xmlns:p14="http://schemas.microsoft.com/office/powerpoint/2010/main" val="30546125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F7AD178-0C3B-4B86-AEED-3B81D1B11D5C}"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31136651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009EA2D-14A7-4FBD-A6BC-009CE3B1A5CD}"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3624800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6CC63B-BCE7-4E0C-9AD2-E89C829EDA8B}"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41697617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F6DB7AAB-9A54-430E-AE01-DFDED79CA249}" type="datetimeFigureOut">
              <a:rPr lang="ru-RU"/>
              <a:pPr>
                <a:defRPr/>
              </a:pPr>
              <a:t>30.10.2015</a:t>
            </a:fld>
            <a:endParaRPr lang="ru-RU"/>
          </a:p>
        </p:txBody>
      </p:sp>
      <p:sp>
        <p:nvSpPr>
          <p:cNvPr id="5" name="Нижний колонтитул 4"/>
          <p:cNvSpPr>
            <a:spLocks noGrp="1"/>
          </p:cNvSpPr>
          <p:nvPr>
            <p:ph type="ftr" sz="quarter" idx="11"/>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endParaRPr lang="ru-RU"/>
          </a:p>
        </p:txBody>
      </p:sp>
      <p:sp>
        <p:nvSpPr>
          <p:cNvPr id="6" name="Номер слайда 5"/>
          <p:cNvSpPr>
            <a:spLocks noGrp="1"/>
          </p:cNvSpPr>
          <p:nvPr>
            <p:ph type="sldNum" sz="quarter" idx="12"/>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84910068-722A-48FA-B22B-867DAF27F729}" type="slidenum">
              <a:rPr lang="ru-RU"/>
              <a:pPr>
                <a:defRPr/>
              </a:pPr>
              <a:t>‹#›</a:t>
            </a:fld>
            <a:endParaRPr lang="ru-RU"/>
          </a:p>
        </p:txBody>
      </p:sp>
    </p:spTree>
    <p:extLst>
      <p:ext uri="{BB962C8B-B14F-4D97-AF65-F5344CB8AC3E}">
        <p14:creationId xmlns:p14="http://schemas.microsoft.com/office/powerpoint/2010/main" val="22319614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38CB6F1A-122B-4441-BEC6-13FA5E1E0CC2}" type="datetimeFigureOut">
              <a:rPr lang="ru-RU"/>
              <a:pPr>
                <a:defRPr/>
              </a:pPr>
              <a:t>30.10.2015</a:t>
            </a:fld>
            <a:endParaRPr lang="ru-RU"/>
          </a:p>
        </p:txBody>
      </p:sp>
      <p:sp>
        <p:nvSpPr>
          <p:cNvPr id="5" name="Нижний колонтитул 4"/>
          <p:cNvSpPr>
            <a:spLocks noGrp="1"/>
          </p:cNvSpPr>
          <p:nvPr>
            <p:ph type="ftr" sz="quarter" idx="11"/>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endParaRPr lang="ru-RU"/>
          </a:p>
        </p:txBody>
      </p:sp>
      <p:sp>
        <p:nvSpPr>
          <p:cNvPr id="6" name="Номер слайда 5"/>
          <p:cNvSpPr>
            <a:spLocks noGrp="1"/>
          </p:cNvSpPr>
          <p:nvPr>
            <p:ph type="sldNum" sz="quarter" idx="12"/>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3862A793-4411-4972-9321-58BBAB2B73CE}" type="slidenum">
              <a:rPr lang="ru-RU"/>
              <a:pPr>
                <a:defRPr/>
              </a:pPr>
              <a:t>‹#›</a:t>
            </a:fld>
            <a:endParaRPr lang="ru-RU"/>
          </a:p>
        </p:txBody>
      </p:sp>
    </p:spTree>
    <p:extLst>
      <p:ext uri="{BB962C8B-B14F-4D97-AF65-F5344CB8AC3E}">
        <p14:creationId xmlns:p14="http://schemas.microsoft.com/office/powerpoint/2010/main" val="882900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C3E701F2-5F77-430D-B39F-F82D8537D98E}" type="datetimeFigureOut">
              <a:rPr lang="ru-RU"/>
              <a:pPr>
                <a:defRPr/>
              </a:pPr>
              <a:t>30.10.2015</a:t>
            </a:fld>
            <a:endParaRPr lang="ru-RU"/>
          </a:p>
        </p:txBody>
      </p:sp>
      <p:sp>
        <p:nvSpPr>
          <p:cNvPr id="5" name="Нижний колонтитул 4"/>
          <p:cNvSpPr>
            <a:spLocks noGrp="1"/>
          </p:cNvSpPr>
          <p:nvPr>
            <p:ph type="ftr" sz="quarter" idx="11"/>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endParaRPr lang="ru-RU"/>
          </a:p>
        </p:txBody>
      </p:sp>
      <p:sp>
        <p:nvSpPr>
          <p:cNvPr id="6" name="Номер слайда 5"/>
          <p:cNvSpPr>
            <a:spLocks noGrp="1"/>
          </p:cNvSpPr>
          <p:nvPr>
            <p:ph type="sldNum" sz="quarter" idx="12"/>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42428040-DE6B-4CBB-8CCE-3F812F6173FE}" type="slidenum">
              <a:rPr lang="ru-RU"/>
              <a:pPr>
                <a:defRPr/>
              </a:pPr>
              <a:t>‹#›</a:t>
            </a:fld>
            <a:endParaRPr lang="ru-RU"/>
          </a:p>
        </p:txBody>
      </p:sp>
    </p:spTree>
    <p:extLst>
      <p:ext uri="{BB962C8B-B14F-4D97-AF65-F5344CB8AC3E}">
        <p14:creationId xmlns:p14="http://schemas.microsoft.com/office/powerpoint/2010/main" val="1020002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AF39E715-720F-4374-9C8A-D1050649FFFD}" type="datetimeFigureOut">
              <a:rPr lang="ru-RU"/>
              <a:pPr>
                <a:defRPr/>
              </a:pPr>
              <a:t>30.10.2015</a:t>
            </a:fld>
            <a:endParaRPr lang="ru-RU"/>
          </a:p>
        </p:txBody>
      </p:sp>
      <p:sp>
        <p:nvSpPr>
          <p:cNvPr id="6" name="Нижний колонтитул 5"/>
          <p:cNvSpPr>
            <a:spLocks noGrp="1"/>
          </p:cNvSpPr>
          <p:nvPr>
            <p:ph type="ftr" sz="quarter" idx="11"/>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endParaRPr lang="ru-RU"/>
          </a:p>
        </p:txBody>
      </p:sp>
      <p:sp>
        <p:nvSpPr>
          <p:cNvPr id="7" name="Номер слайда 6"/>
          <p:cNvSpPr>
            <a:spLocks noGrp="1"/>
          </p:cNvSpPr>
          <p:nvPr>
            <p:ph type="sldNum" sz="quarter" idx="12"/>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7EEFCFD8-B3F9-45F8-94EB-F43B136862FD}" type="slidenum">
              <a:rPr lang="ru-RU"/>
              <a:pPr>
                <a:defRPr/>
              </a:pPr>
              <a:t>‹#›</a:t>
            </a:fld>
            <a:endParaRPr lang="ru-RU"/>
          </a:p>
        </p:txBody>
      </p:sp>
    </p:spTree>
    <p:extLst>
      <p:ext uri="{BB962C8B-B14F-4D97-AF65-F5344CB8AC3E}">
        <p14:creationId xmlns:p14="http://schemas.microsoft.com/office/powerpoint/2010/main" val="9316712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2BC7EBCB-C76D-4F58-82E3-3DDC755308DF}" type="datetimeFigureOut">
              <a:rPr lang="ru-RU"/>
              <a:pPr>
                <a:defRPr/>
              </a:pPr>
              <a:t>30.10.2015</a:t>
            </a:fld>
            <a:endParaRPr lang="ru-RU"/>
          </a:p>
        </p:txBody>
      </p:sp>
      <p:sp>
        <p:nvSpPr>
          <p:cNvPr id="8" name="Нижний колонтитул 7"/>
          <p:cNvSpPr>
            <a:spLocks noGrp="1"/>
          </p:cNvSpPr>
          <p:nvPr>
            <p:ph type="ftr" sz="quarter" idx="11"/>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endParaRPr lang="ru-RU"/>
          </a:p>
        </p:txBody>
      </p:sp>
      <p:sp>
        <p:nvSpPr>
          <p:cNvPr id="9" name="Номер слайда 8"/>
          <p:cNvSpPr>
            <a:spLocks noGrp="1"/>
          </p:cNvSpPr>
          <p:nvPr>
            <p:ph type="sldNum" sz="quarter" idx="12"/>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D1490BB6-123D-4698-BEB1-887F44A03C05}" type="slidenum">
              <a:rPr lang="ru-RU"/>
              <a:pPr>
                <a:defRPr/>
              </a:pPr>
              <a:t>‹#›</a:t>
            </a:fld>
            <a:endParaRPr lang="ru-RU"/>
          </a:p>
        </p:txBody>
      </p:sp>
    </p:spTree>
    <p:extLst>
      <p:ext uri="{BB962C8B-B14F-4D97-AF65-F5344CB8AC3E}">
        <p14:creationId xmlns:p14="http://schemas.microsoft.com/office/powerpoint/2010/main" val="20955915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2F0E05CC-099F-4700-9E56-2DC074672368}" type="datetimeFigureOut">
              <a:rPr lang="ru-RU"/>
              <a:pPr>
                <a:defRPr/>
              </a:pPr>
              <a:t>30.10.2015</a:t>
            </a:fld>
            <a:endParaRPr lang="ru-RU"/>
          </a:p>
        </p:txBody>
      </p:sp>
      <p:sp>
        <p:nvSpPr>
          <p:cNvPr id="4" name="Нижний колонтитул 3"/>
          <p:cNvSpPr>
            <a:spLocks noGrp="1"/>
          </p:cNvSpPr>
          <p:nvPr>
            <p:ph type="ftr" sz="quarter" idx="11"/>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endParaRPr lang="ru-RU"/>
          </a:p>
        </p:txBody>
      </p:sp>
      <p:sp>
        <p:nvSpPr>
          <p:cNvPr id="5" name="Номер слайда 4"/>
          <p:cNvSpPr>
            <a:spLocks noGrp="1"/>
          </p:cNvSpPr>
          <p:nvPr>
            <p:ph type="sldNum" sz="quarter" idx="12"/>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E8E6B1E3-EA92-459A-BC2C-0F4990F33B55}" type="slidenum">
              <a:rPr lang="ru-RU"/>
              <a:pPr>
                <a:defRPr/>
              </a:pPr>
              <a:t>‹#›</a:t>
            </a:fld>
            <a:endParaRPr lang="ru-RU"/>
          </a:p>
        </p:txBody>
      </p:sp>
    </p:spTree>
    <p:extLst>
      <p:ext uri="{BB962C8B-B14F-4D97-AF65-F5344CB8AC3E}">
        <p14:creationId xmlns:p14="http://schemas.microsoft.com/office/powerpoint/2010/main" val="4706430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F0F34A9F-A304-40F6-8DB3-8A030A96A58A}" type="datetimeFigureOut">
              <a:rPr lang="ru-RU"/>
              <a:pPr>
                <a:defRPr/>
              </a:pPr>
              <a:t>30.10.2015</a:t>
            </a:fld>
            <a:endParaRPr lang="ru-RU"/>
          </a:p>
        </p:txBody>
      </p:sp>
      <p:sp>
        <p:nvSpPr>
          <p:cNvPr id="3" name="Нижний колонтитул 2"/>
          <p:cNvSpPr>
            <a:spLocks noGrp="1"/>
          </p:cNvSpPr>
          <p:nvPr>
            <p:ph type="ftr" sz="quarter" idx="11"/>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endParaRPr lang="ru-RU"/>
          </a:p>
        </p:txBody>
      </p:sp>
      <p:sp>
        <p:nvSpPr>
          <p:cNvPr id="4" name="Номер слайда 3"/>
          <p:cNvSpPr>
            <a:spLocks noGrp="1"/>
          </p:cNvSpPr>
          <p:nvPr>
            <p:ph type="sldNum" sz="quarter" idx="12"/>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C1F8A359-8CE4-4D3E-9CFB-0B7C54ECF51D}" type="slidenum">
              <a:rPr lang="ru-RU"/>
              <a:pPr>
                <a:defRPr/>
              </a:pPr>
              <a:t>‹#›</a:t>
            </a:fld>
            <a:endParaRPr lang="ru-RU"/>
          </a:p>
        </p:txBody>
      </p:sp>
    </p:spTree>
    <p:extLst>
      <p:ext uri="{BB962C8B-B14F-4D97-AF65-F5344CB8AC3E}">
        <p14:creationId xmlns:p14="http://schemas.microsoft.com/office/powerpoint/2010/main" val="1050130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2D8FCBE-987B-4535-A5F2-DC8370F45093}" type="datetimeFigureOut">
              <a:rPr lang="ru-RU" smtClean="0"/>
              <a:t>30.10.2015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20D1A3-F845-4CDC-A044-01FF59C14A2F}" type="slidenum">
              <a:rPr lang="ru-RU" smtClean="0"/>
              <a:t>‹#›</a:t>
            </a:fld>
            <a:endParaRPr lang="ru-RU"/>
          </a:p>
        </p:txBody>
      </p:sp>
    </p:spTree>
    <p:extLst>
      <p:ext uri="{BB962C8B-B14F-4D97-AF65-F5344CB8AC3E}">
        <p14:creationId xmlns:p14="http://schemas.microsoft.com/office/powerpoint/2010/main" val="23533789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6F168011-FE09-444A-AF75-C331C428B7F9}" type="datetimeFigureOut">
              <a:rPr lang="ru-RU"/>
              <a:pPr>
                <a:defRPr/>
              </a:pPr>
              <a:t>30.10.2015</a:t>
            </a:fld>
            <a:endParaRPr lang="ru-RU"/>
          </a:p>
        </p:txBody>
      </p:sp>
      <p:sp>
        <p:nvSpPr>
          <p:cNvPr id="6" name="Нижний колонтитул 5"/>
          <p:cNvSpPr>
            <a:spLocks noGrp="1"/>
          </p:cNvSpPr>
          <p:nvPr>
            <p:ph type="ftr" sz="quarter" idx="11"/>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endParaRPr lang="ru-RU"/>
          </a:p>
        </p:txBody>
      </p:sp>
      <p:sp>
        <p:nvSpPr>
          <p:cNvPr id="7" name="Номер слайда 6"/>
          <p:cNvSpPr>
            <a:spLocks noGrp="1"/>
          </p:cNvSpPr>
          <p:nvPr>
            <p:ph type="sldNum" sz="quarter" idx="12"/>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DEC9748A-FE20-4765-B5EC-BFF9B1FE67B2}" type="slidenum">
              <a:rPr lang="ru-RU"/>
              <a:pPr>
                <a:defRPr/>
              </a:pPr>
              <a:t>‹#›</a:t>
            </a:fld>
            <a:endParaRPr lang="ru-RU"/>
          </a:p>
        </p:txBody>
      </p:sp>
    </p:spTree>
    <p:extLst>
      <p:ext uri="{BB962C8B-B14F-4D97-AF65-F5344CB8AC3E}">
        <p14:creationId xmlns:p14="http://schemas.microsoft.com/office/powerpoint/2010/main" val="7820250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98BFB095-7C15-4BF9-AC50-703D34EBEEB3}" type="datetimeFigureOut">
              <a:rPr lang="ru-RU"/>
              <a:pPr>
                <a:defRPr/>
              </a:pPr>
              <a:t>30.10.2015</a:t>
            </a:fld>
            <a:endParaRPr lang="ru-RU"/>
          </a:p>
        </p:txBody>
      </p:sp>
      <p:sp>
        <p:nvSpPr>
          <p:cNvPr id="6" name="Нижний колонтитул 5"/>
          <p:cNvSpPr>
            <a:spLocks noGrp="1"/>
          </p:cNvSpPr>
          <p:nvPr>
            <p:ph type="ftr" sz="quarter" idx="11"/>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endParaRPr lang="ru-RU"/>
          </a:p>
        </p:txBody>
      </p:sp>
      <p:sp>
        <p:nvSpPr>
          <p:cNvPr id="7" name="Номер слайда 6"/>
          <p:cNvSpPr>
            <a:spLocks noGrp="1"/>
          </p:cNvSpPr>
          <p:nvPr>
            <p:ph type="sldNum" sz="quarter" idx="12"/>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DB88A20D-D6AE-46AF-BEAC-7D6BF898A9CE}" type="slidenum">
              <a:rPr lang="ru-RU"/>
              <a:pPr>
                <a:defRPr/>
              </a:pPr>
              <a:t>‹#›</a:t>
            </a:fld>
            <a:endParaRPr lang="ru-RU"/>
          </a:p>
        </p:txBody>
      </p:sp>
    </p:spTree>
    <p:extLst>
      <p:ext uri="{BB962C8B-B14F-4D97-AF65-F5344CB8AC3E}">
        <p14:creationId xmlns:p14="http://schemas.microsoft.com/office/powerpoint/2010/main" val="17249834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7DE1D3DC-60DA-4DE9-BB98-91F109B5DD1F}" type="datetimeFigureOut">
              <a:rPr lang="ru-RU"/>
              <a:pPr>
                <a:defRPr/>
              </a:pPr>
              <a:t>30.10.2015</a:t>
            </a:fld>
            <a:endParaRPr lang="ru-RU"/>
          </a:p>
        </p:txBody>
      </p:sp>
      <p:sp>
        <p:nvSpPr>
          <p:cNvPr id="5" name="Нижний колонтитул 4"/>
          <p:cNvSpPr>
            <a:spLocks noGrp="1"/>
          </p:cNvSpPr>
          <p:nvPr>
            <p:ph type="ftr" sz="quarter" idx="11"/>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endParaRPr lang="ru-RU"/>
          </a:p>
        </p:txBody>
      </p:sp>
      <p:sp>
        <p:nvSpPr>
          <p:cNvPr id="6" name="Номер слайда 5"/>
          <p:cNvSpPr>
            <a:spLocks noGrp="1"/>
          </p:cNvSpPr>
          <p:nvPr>
            <p:ph type="sldNum" sz="quarter" idx="12"/>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FD7A7A82-7349-473A-AD95-3C09FBF740B9}" type="slidenum">
              <a:rPr lang="ru-RU"/>
              <a:pPr>
                <a:defRPr/>
              </a:pPr>
              <a:t>‹#›</a:t>
            </a:fld>
            <a:endParaRPr lang="ru-RU"/>
          </a:p>
        </p:txBody>
      </p:sp>
    </p:spTree>
    <p:extLst>
      <p:ext uri="{BB962C8B-B14F-4D97-AF65-F5344CB8AC3E}">
        <p14:creationId xmlns:p14="http://schemas.microsoft.com/office/powerpoint/2010/main" val="5532338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3C0C3D13-54F0-46EA-88F3-99D7D65C5C68}" type="datetimeFigureOut">
              <a:rPr lang="ru-RU"/>
              <a:pPr>
                <a:defRPr/>
              </a:pPr>
              <a:t>30.10.2015</a:t>
            </a:fld>
            <a:endParaRPr lang="ru-RU"/>
          </a:p>
        </p:txBody>
      </p:sp>
      <p:sp>
        <p:nvSpPr>
          <p:cNvPr id="5" name="Нижний колонтитул 4"/>
          <p:cNvSpPr>
            <a:spLocks noGrp="1"/>
          </p:cNvSpPr>
          <p:nvPr>
            <p:ph type="ftr" sz="quarter" idx="11"/>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endParaRPr lang="ru-RU"/>
          </a:p>
        </p:txBody>
      </p:sp>
      <p:sp>
        <p:nvSpPr>
          <p:cNvPr id="6" name="Номер слайда 5"/>
          <p:cNvSpPr>
            <a:spLocks noGrp="1"/>
          </p:cNvSpPr>
          <p:nvPr>
            <p:ph type="sldNum" sz="quarter" idx="12"/>
          </p:nvPr>
        </p:nvSpPr>
        <p:spPr/>
        <p:txBody>
          <a:bodyPr/>
          <a:lstStyle>
            <a:lvl1pPr fontAlgn="base">
              <a:spcBef>
                <a:spcPct val="0"/>
              </a:spcBef>
              <a:spcAft>
                <a:spcPct val="0"/>
              </a:spcAft>
              <a:defRPr>
                <a:latin typeface="Times New Roman" pitchFamily="18" charset="0"/>
                <a:cs typeface="Times New Roman" pitchFamily="18" charset="0"/>
              </a:defRPr>
            </a:lvl1pPr>
          </a:lstStyle>
          <a:p>
            <a:pPr>
              <a:defRPr/>
            </a:pPr>
            <a:fld id="{D38BC689-FA85-4721-A768-DB26C0D50549}" type="slidenum">
              <a:rPr lang="ru-RU"/>
              <a:pPr>
                <a:defRPr/>
              </a:pPr>
              <a:t>‹#›</a:t>
            </a:fld>
            <a:endParaRPr lang="ru-RU"/>
          </a:p>
        </p:txBody>
      </p:sp>
    </p:spTree>
    <p:extLst>
      <p:ext uri="{BB962C8B-B14F-4D97-AF65-F5344CB8AC3E}">
        <p14:creationId xmlns:p14="http://schemas.microsoft.com/office/powerpoint/2010/main" val="34561089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4DDE12-ADF5-4832-86AF-6CC35AE426EB}"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93516252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D3A9789-F575-4B40-A6B0-AA6CA8BCC294}"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4590214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F822E2-83D3-455B-82B4-0C1C60897D9E}"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1049711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348F544-CCD5-4D42-9C41-B773D84A84B4}"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175624459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94D13C9-450D-4446-9045-51F1892616E2}"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16066371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F6866A5-61C7-438C-9273-846BE03A0BF7}"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964770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2D8FCBE-987B-4535-A5F2-DC8370F45093}" type="datetimeFigureOut">
              <a:rPr lang="ru-RU" smtClean="0"/>
              <a:t>30.10.2015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20D1A3-F845-4CDC-A044-01FF59C14A2F}" type="slidenum">
              <a:rPr lang="ru-RU" smtClean="0"/>
              <a:t>‹#›</a:t>
            </a:fld>
            <a:endParaRPr lang="ru-RU"/>
          </a:p>
        </p:txBody>
      </p:sp>
    </p:spTree>
    <p:extLst>
      <p:ext uri="{BB962C8B-B14F-4D97-AF65-F5344CB8AC3E}">
        <p14:creationId xmlns:p14="http://schemas.microsoft.com/office/powerpoint/2010/main" val="17959538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6A9A20F-E1AD-4295-8CDD-F6F16D3F2159}"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122242738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6A903C-4573-4D35-A044-ED7B17FCC6C5}"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23060358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F7AD178-0C3B-4B86-AEED-3B81D1B11D5C}"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40433475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009EA2D-14A7-4FBD-A6BC-009CE3B1A5CD}"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19614245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6CC63B-BCE7-4E0C-9AD2-E89C829EDA8B}"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1684089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4DDE12-ADF5-4832-86AF-6CC35AE426EB}"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46536413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D3A9789-F575-4B40-A6B0-AA6CA8BCC294}"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7527772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F822E2-83D3-455B-82B4-0C1C60897D9E}"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421421251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348F544-CCD5-4D42-9C41-B773D84A84B4}"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01750662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94D13C9-450D-4446-9045-51F1892616E2}"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796725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2D8FCBE-987B-4535-A5F2-DC8370F45093}" type="datetimeFigureOut">
              <a:rPr lang="ru-RU" smtClean="0"/>
              <a:t>30.10.2015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20D1A3-F845-4CDC-A044-01FF59C14A2F}" type="slidenum">
              <a:rPr lang="ru-RU" smtClean="0"/>
              <a:t>‹#›</a:t>
            </a:fld>
            <a:endParaRPr lang="ru-RU"/>
          </a:p>
        </p:txBody>
      </p:sp>
    </p:spTree>
    <p:extLst>
      <p:ext uri="{BB962C8B-B14F-4D97-AF65-F5344CB8AC3E}">
        <p14:creationId xmlns:p14="http://schemas.microsoft.com/office/powerpoint/2010/main" val="259609686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F6866A5-61C7-438C-9273-846BE03A0BF7}"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553340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6A9A20F-E1AD-4295-8CDD-F6F16D3F2159}"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49036961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6A903C-4573-4D35-A044-ED7B17FCC6C5}"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10264246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F7AD178-0C3B-4B86-AEED-3B81D1B11D5C}"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156145972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009EA2D-14A7-4FBD-A6BC-009CE3B1A5CD}"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6124960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6CC63B-BCE7-4E0C-9AD2-E89C829EDA8B}"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152432851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4DDE12-ADF5-4832-86AF-6CC35AE426EB}"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7388657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D3A9789-F575-4B40-A6B0-AA6CA8BCC294}"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39939564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F822E2-83D3-455B-82B4-0C1C60897D9E}"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52411281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348F544-CCD5-4D42-9C41-B773D84A84B4}"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480632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2D8FCBE-987B-4535-A5F2-DC8370F45093}" type="datetimeFigureOut">
              <a:rPr lang="ru-RU" smtClean="0"/>
              <a:t>30.10.2015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20D1A3-F845-4CDC-A044-01FF59C14A2F}" type="slidenum">
              <a:rPr lang="ru-RU" smtClean="0"/>
              <a:t>‹#›</a:t>
            </a:fld>
            <a:endParaRPr lang="ru-RU"/>
          </a:p>
        </p:txBody>
      </p:sp>
    </p:spTree>
    <p:extLst>
      <p:ext uri="{BB962C8B-B14F-4D97-AF65-F5344CB8AC3E}">
        <p14:creationId xmlns:p14="http://schemas.microsoft.com/office/powerpoint/2010/main" val="382612764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94D13C9-450D-4446-9045-51F1892616E2}"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165497022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F6866A5-61C7-438C-9273-846BE03A0BF7}"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9400628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6A9A20F-E1AD-4295-8CDD-F6F16D3F2159}"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82991807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6A903C-4573-4D35-A044-ED7B17FCC6C5}"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303859377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F7AD178-0C3B-4B86-AEED-3B81D1B11D5C}"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281792074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009EA2D-14A7-4FBD-A6BC-009CE3B1A5CD}"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362872522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6CC63B-BCE7-4E0C-9AD2-E89C829EDA8B}" type="slidenum">
              <a:rPr lang="ru-RU" altLang="ru-RU">
                <a:solidFill>
                  <a:srgbClr val="000000"/>
                </a:solidFill>
              </a:rPr>
              <a:pPr>
                <a:defRPr/>
              </a:pPr>
              <a:t>‹#›</a:t>
            </a:fld>
            <a:endParaRPr lang="ru-RU" altLang="ru-RU">
              <a:solidFill>
                <a:srgbClr val="000000"/>
              </a:solidFill>
            </a:endParaRPr>
          </a:p>
        </p:txBody>
      </p:sp>
    </p:spTree>
    <p:extLst>
      <p:ext uri="{BB962C8B-B14F-4D97-AF65-F5344CB8AC3E}">
        <p14:creationId xmlns:p14="http://schemas.microsoft.com/office/powerpoint/2010/main" val="386763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2D8FCBE-987B-4535-A5F2-DC8370F45093}" type="datetimeFigureOut">
              <a:rPr lang="ru-RU" smtClean="0"/>
              <a:t>30.10.2015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20D1A3-F845-4CDC-A044-01FF59C14A2F}" type="slidenum">
              <a:rPr lang="ru-RU" smtClean="0"/>
              <a:t>‹#›</a:t>
            </a:fld>
            <a:endParaRPr lang="ru-RU"/>
          </a:p>
        </p:txBody>
      </p:sp>
    </p:spTree>
    <p:extLst>
      <p:ext uri="{BB962C8B-B14F-4D97-AF65-F5344CB8AC3E}">
        <p14:creationId xmlns:p14="http://schemas.microsoft.com/office/powerpoint/2010/main" val="2634107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D8FCBE-987B-4535-A5F2-DC8370F45093}" type="datetimeFigureOut">
              <a:rPr lang="ru-RU" smtClean="0"/>
              <a:t>30.10.2015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20D1A3-F845-4CDC-A044-01FF59C14A2F}" type="slidenum">
              <a:rPr lang="ru-RU" smtClean="0"/>
              <a:t>‹#›</a:t>
            </a:fld>
            <a:endParaRPr lang="ru-RU"/>
          </a:p>
        </p:txBody>
      </p:sp>
    </p:spTree>
    <p:extLst>
      <p:ext uri="{BB962C8B-B14F-4D97-AF65-F5344CB8AC3E}">
        <p14:creationId xmlns:p14="http://schemas.microsoft.com/office/powerpoint/2010/main" val="1850075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D8FCBE-987B-4535-A5F2-DC8370F45093}" type="datetimeFigureOut">
              <a:rPr lang="ru-RU" smtClean="0"/>
              <a:t>30.10.2015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20D1A3-F845-4CDC-A044-01FF59C14A2F}" type="slidenum">
              <a:rPr lang="ru-RU" smtClean="0"/>
              <a:t>‹#›</a:t>
            </a:fld>
            <a:endParaRPr lang="ru-RU"/>
          </a:p>
        </p:txBody>
      </p:sp>
    </p:spTree>
    <p:extLst>
      <p:ext uri="{BB962C8B-B14F-4D97-AF65-F5344CB8AC3E}">
        <p14:creationId xmlns:p14="http://schemas.microsoft.com/office/powerpoint/2010/main" val="1339254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D8FCBE-987B-4535-A5F2-DC8370F45093}" type="datetimeFigureOut">
              <a:rPr lang="ru-RU" smtClean="0"/>
              <a:t>30.10.2015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0D1A3-F845-4CDC-A044-01FF59C14A2F}" type="slidenum">
              <a:rPr lang="ru-RU" smtClean="0"/>
              <a:t>‹#›</a:t>
            </a:fld>
            <a:endParaRPr lang="ru-RU"/>
          </a:p>
        </p:txBody>
      </p:sp>
    </p:spTree>
    <p:extLst>
      <p:ext uri="{BB962C8B-B14F-4D97-AF65-F5344CB8AC3E}">
        <p14:creationId xmlns:p14="http://schemas.microsoft.com/office/powerpoint/2010/main" val="3698098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Times New Roman" charset="0"/>
                <a:cs typeface="Times New Roman" charset="0"/>
              </a:defRPr>
            </a:lvl1pPr>
          </a:lstStyle>
          <a:p>
            <a:pPr fontAlgn="base">
              <a:spcBef>
                <a:spcPct val="0"/>
              </a:spcBef>
              <a:spcAft>
                <a:spcPct val="0"/>
              </a:spcAft>
              <a:defRPr/>
            </a:pPr>
            <a:endParaRPr lang="ru-RU" altLang="ru-RU">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Times New Roman" charset="0"/>
                <a:cs typeface="Times New Roman" charset="0"/>
              </a:defRPr>
            </a:lvl1pPr>
          </a:lstStyle>
          <a:p>
            <a:pPr fontAlgn="base">
              <a:spcBef>
                <a:spcPct val="0"/>
              </a:spcBef>
              <a:spcAft>
                <a:spcPct val="0"/>
              </a:spcAft>
              <a:defRPr/>
            </a:pPr>
            <a:endParaRPr lang="ru-RU" altLang="ru-RU">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Times New Roman" charset="0"/>
                <a:cs typeface="Times New Roman" charset="0"/>
              </a:defRPr>
            </a:lvl1pPr>
          </a:lstStyle>
          <a:p>
            <a:pPr fontAlgn="base">
              <a:spcBef>
                <a:spcPct val="0"/>
              </a:spcBef>
              <a:spcAft>
                <a:spcPct val="0"/>
              </a:spcAft>
              <a:defRPr/>
            </a:pPr>
            <a:fld id="{B4407C71-A94E-407D-A5E5-4B14C505DF7D}" type="slidenum">
              <a:rPr lang="ru-RU" altLang="ru-RU">
                <a:solidFill>
                  <a:srgbClr val="000000"/>
                </a:solidFill>
              </a:rPr>
              <a:pPr fontAlgn="base">
                <a:spcBef>
                  <a:spcPct val="0"/>
                </a:spcBef>
                <a:spcAft>
                  <a:spcPct val="0"/>
                </a:spcAft>
                <a:defRPr/>
              </a:pPr>
              <a:t>‹#›</a:t>
            </a:fld>
            <a:endParaRPr lang="ru-RU" altLang="ru-RU">
              <a:solidFill>
                <a:srgbClr val="000000"/>
              </a:solidFill>
            </a:endParaRPr>
          </a:p>
        </p:txBody>
      </p:sp>
    </p:spTree>
    <p:extLst>
      <p:ext uri="{BB962C8B-B14F-4D97-AF65-F5344CB8AC3E}">
        <p14:creationId xmlns:p14="http://schemas.microsoft.com/office/powerpoint/2010/main" val="39906641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cs typeface="Times New Roman" charset="0"/>
        </a:defRPr>
      </a:lvl2pPr>
      <a:lvl3pPr algn="ctr" rtl="0" eaLnBrk="0" fontAlgn="base" hangingPunct="0">
        <a:spcBef>
          <a:spcPct val="0"/>
        </a:spcBef>
        <a:spcAft>
          <a:spcPct val="0"/>
        </a:spcAft>
        <a:defRPr sz="4400">
          <a:solidFill>
            <a:schemeClr val="tx2"/>
          </a:solidFill>
          <a:latin typeface="Times New Roman" charset="0"/>
          <a:cs typeface="Times New Roman" charset="0"/>
        </a:defRPr>
      </a:lvl3pPr>
      <a:lvl4pPr algn="ctr" rtl="0" eaLnBrk="0" fontAlgn="base" hangingPunct="0">
        <a:spcBef>
          <a:spcPct val="0"/>
        </a:spcBef>
        <a:spcAft>
          <a:spcPct val="0"/>
        </a:spcAft>
        <a:defRPr sz="4400">
          <a:solidFill>
            <a:schemeClr val="tx2"/>
          </a:solidFill>
          <a:latin typeface="Times New Roman" charset="0"/>
          <a:cs typeface="Times New Roman" charset="0"/>
        </a:defRPr>
      </a:lvl4pPr>
      <a:lvl5pPr algn="ctr" rtl="0" eaLnBrk="0" fontAlgn="base" hangingPunct="0">
        <a:spcBef>
          <a:spcPct val="0"/>
        </a:spcBef>
        <a:spcAft>
          <a:spcPct val="0"/>
        </a:spcAft>
        <a:defRPr sz="4400">
          <a:solidFill>
            <a:schemeClr val="tx2"/>
          </a:solidFill>
          <a:latin typeface="Times New Roman" charset="0"/>
          <a:cs typeface="Times New Roman" charset="0"/>
        </a:defRPr>
      </a:lvl5pPr>
      <a:lvl6pPr marL="457200" algn="ctr" rtl="0" fontAlgn="base">
        <a:spcBef>
          <a:spcPct val="0"/>
        </a:spcBef>
        <a:spcAft>
          <a:spcPct val="0"/>
        </a:spcAft>
        <a:defRPr sz="4400">
          <a:solidFill>
            <a:schemeClr val="tx2"/>
          </a:solidFill>
          <a:latin typeface="Times New Roman" charset="0"/>
          <a:cs typeface="Times New Roman" charset="0"/>
        </a:defRPr>
      </a:lvl6pPr>
      <a:lvl7pPr marL="914400" algn="ctr" rtl="0" fontAlgn="base">
        <a:spcBef>
          <a:spcPct val="0"/>
        </a:spcBef>
        <a:spcAft>
          <a:spcPct val="0"/>
        </a:spcAft>
        <a:defRPr sz="4400">
          <a:solidFill>
            <a:schemeClr val="tx2"/>
          </a:solidFill>
          <a:latin typeface="Times New Roman" charset="0"/>
          <a:cs typeface="Times New Roman" charset="0"/>
        </a:defRPr>
      </a:lvl7pPr>
      <a:lvl8pPr marL="1371600" algn="ctr" rtl="0" fontAlgn="base">
        <a:spcBef>
          <a:spcPct val="0"/>
        </a:spcBef>
        <a:spcAft>
          <a:spcPct val="0"/>
        </a:spcAft>
        <a:defRPr sz="4400">
          <a:solidFill>
            <a:schemeClr val="tx2"/>
          </a:solidFill>
          <a:latin typeface="Times New Roman" charset="0"/>
          <a:cs typeface="Times New Roman" charset="0"/>
        </a:defRPr>
      </a:lvl8pPr>
      <a:lvl9pPr marL="1828800" algn="ctr" rtl="0" fontAlgn="base">
        <a:spcBef>
          <a:spcPct val="0"/>
        </a:spcBef>
        <a:spcAft>
          <a:spcPct val="0"/>
        </a:spcAft>
        <a:defRPr sz="4400">
          <a:solidFill>
            <a:schemeClr val="tx2"/>
          </a:solidFill>
          <a:latin typeface="Times New Roman" charset="0"/>
          <a:cs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2051"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C39F2CF2-F6D6-4E46-8C2E-4970B7BAC078}" type="datetimeFigureOut">
              <a:rPr lang="ru-RU"/>
              <a:pPr>
                <a:defRPr/>
              </a:pPr>
              <a:t>30.10.2015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2FBA1C22-AE35-494A-8198-DFE54D9B2C9D}" type="slidenum">
              <a:rPr lang="ru-RU"/>
              <a:pPr>
                <a:defRPr/>
              </a:pPr>
              <a:t>‹#›</a:t>
            </a:fld>
            <a:endParaRPr lang="ru-RU"/>
          </a:p>
        </p:txBody>
      </p:sp>
    </p:spTree>
    <p:extLst>
      <p:ext uri="{BB962C8B-B14F-4D97-AF65-F5344CB8AC3E}">
        <p14:creationId xmlns:p14="http://schemas.microsoft.com/office/powerpoint/2010/main" val="6869142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Times New Roman" charset="0"/>
                <a:cs typeface="Times New Roman" charset="0"/>
              </a:defRPr>
            </a:lvl1pPr>
          </a:lstStyle>
          <a:p>
            <a:pPr fontAlgn="base">
              <a:spcBef>
                <a:spcPct val="0"/>
              </a:spcBef>
              <a:spcAft>
                <a:spcPct val="0"/>
              </a:spcAft>
              <a:defRPr/>
            </a:pPr>
            <a:endParaRPr lang="ru-RU" altLang="ru-RU">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Times New Roman" charset="0"/>
                <a:cs typeface="Times New Roman" charset="0"/>
              </a:defRPr>
            </a:lvl1pPr>
          </a:lstStyle>
          <a:p>
            <a:pPr fontAlgn="base">
              <a:spcBef>
                <a:spcPct val="0"/>
              </a:spcBef>
              <a:spcAft>
                <a:spcPct val="0"/>
              </a:spcAft>
              <a:defRPr/>
            </a:pPr>
            <a:endParaRPr lang="ru-RU" altLang="ru-RU">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Times New Roman" charset="0"/>
                <a:cs typeface="Times New Roman" charset="0"/>
              </a:defRPr>
            </a:lvl1pPr>
          </a:lstStyle>
          <a:p>
            <a:pPr fontAlgn="base">
              <a:spcBef>
                <a:spcPct val="0"/>
              </a:spcBef>
              <a:spcAft>
                <a:spcPct val="0"/>
              </a:spcAft>
              <a:defRPr/>
            </a:pPr>
            <a:fld id="{B4407C71-A94E-407D-A5E5-4B14C505DF7D}" type="slidenum">
              <a:rPr lang="ru-RU" altLang="ru-RU">
                <a:solidFill>
                  <a:srgbClr val="000000"/>
                </a:solidFill>
              </a:rPr>
              <a:pPr fontAlgn="base">
                <a:spcBef>
                  <a:spcPct val="0"/>
                </a:spcBef>
                <a:spcAft>
                  <a:spcPct val="0"/>
                </a:spcAft>
                <a:defRPr/>
              </a:pPr>
              <a:t>‹#›</a:t>
            </a:fld>
            <a:endParaRPr lang="ru-RU" altLang="ru-RU">
              <a:solidFill>
                <a:srgbClr val="000000"/>
              </a:solidFill>
            </a:endParaRPr>
          </a:p>
        </p:txBody>
      </p:sp>
    </p:spTree>
    <p:extLst>
      <p:ext uri="{BB962C8B-B14F-4D97-AF65-F5344CB8AC3E}">
        <p14:creationId xmlns:p14="http://schemas.microsoft.com/office/powerpoint/2010/main" val="24746528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cs typeface="Times New Roman" charset="0"/>
        </a:defRPr>
      </a:lvl2pPr>
      <a:lvl3pPr algn="ctr" rtl="0" eaLnBrk="0" fontAlgn="base" hangingPunct="0">
        <a:spcBef>
          <a:spcPct val="0"/>
        </a:spcBef>
        <a:spcAft>
          <a:spcPct val="0"/>
        </a:spcAft>
        <a:defRPr sz="4400">
          <a:solidFill>
            <a:schemeClr val="tx2"/>
          </a:solidFill>
          <a:latin typeface="Times New Roman" charset="0"/>
          <a:cs typeface="Times New Roman" charset="0"/>
        </a:defRPr>
      </a:lvl3pPr>
      <a:lvl4pPr algn="ctr" rtl="0" eaLnBrk="0" fontAlgn="base" hangingPunct="0">
        <a:spcBef>
          <a:spcPct val="0"/>
        </a:spcBef>
        <a:spcAft>
          <a:spcPct val="0"/>
        </a:spcAft>
        <a:defRPr sz="4400">
          <a:solidFill>
            <a:schemeClr val="tx2"/>
          </a:solidFill>
          <a:latin typeface="Times New Roman" charset="0"/>
          <a:cs typeface="Times New Roman" charset="0"/>
        </a:defRPr>
      </a:lvl4pPr>
      <a:lvl5pPr algn="ctr" rtl="0" eaLnBrk="0" fontAlgn="base" hangingPunct="0">
        <a:spcBef>
          <a:spcPct val="0"/>
        </a:spcBef>
        <a:spcAft>
          <a:spcPct val="0"/>
        </a:spcAft>
        <a:defRPr sz="4400">
          <a:solidFill>
            <a:schemeClr val="tx2"/>
          </a:solidFill>
          <a:latin typeface="Times New Roman" charset="0"/>
          <a:cs typeface="Times New Roman" charset="0"/>
        </a:defRPr>
      </a:lvl5pPr>
      <a:lvl6pPr marL="457200" algn="ctr" rtl="0" fontAlgn="base">
        <a:spcBef>
          <a:spcPct val="0"/>
        </a:spcBef>
        <a:spcAft>
          <a:spcPct val="0"/>
        </a:spcAft>
        <a:defRPr sz="4400">
          <a:solidFill>
            <a:schemeClr val="tx2"/>
          </a:solidFill>
          <a:latin typeface="Times New Roman" charset="0"/>
          <a:cs typeface="Times New Roman" charset="0"/>
        </a:defRPr>
      </a:lvl6pPr>
      <a:lvl7pPr marL="914400" algn="ctr" rtl="0" fontAlgn="base">
        <a:spcBef>
          <a:spcPct val="0"/>
        </a:spcBef>
        <a:spcAft>
          <a:spcPct val="0"/>
        </a:spcAft>
        <a:defRPr sz="4400">
          <a:solidFill>
            <a:schemeClr val="tx2"/>
          </a:solidFill>
          <a:latin typeface="Times New Roman" charset="0"/>
          <a:cs typeface="Times New Roman" charset="0"/>
        </a:defRPr>
      </a:lvl7pPr>
      <a:lvl8pPr marL="1371600" algn="ctr" rtl="0" fontAlgn="base">
        <a:spcBef>
          <a:spcPct val="0"/>
        </a:spcBef>
        <a:spcAft>
          <a:spcPct val="0"/>
        </a:spcAft>
        <a:defRPr sz="4400">
          <a:solidFill>
            <a:schemeClr val="tx2"/>
          </a:solidFill>
          <a:latin typeface="Times New Roman" charset="0"/>
          <a:cs typeface="Times New Roman" charset="0"/>
        </a:defRPr>
      </a:lvl8pPr>
      <a:lvl9pPr marL="1828800" algn="ctr" rtl="0" fontAlgn="base">
        <a:spcBef>
          <a:spcPct val="0"/>
        </a:spcBef>
        <a:spcAft>
          <a:spcPct val="0"/>
        </a:spcAft>
        <a:defRPr sz="4400">
          <a:solidFill>
            <a:schemeClr val="tx2"/>
          </a:solidFill>
          <a:latin typeface="Times New Roman" charset="0"/>
          <a:cs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Times New Roman" charset="0"/>
                <a:cs typeface="Times New Roman" charset="0"/>
              </a:defRPr>
            </a:lvl1pPr>
          </a:lstStyle>
          <a:p>
            <a:pPr fontAlgn="base">
              <a:spcBef>
                <a:spcPct val="0"/>
              </a:spcBef>
              <a:spcAft>
                <a:spcPct val="0"/>
              </a:spcAft>
              <a:defRPr/>
            </a:pPr>
            <a:endParaRPr lang="ru-RU" altLang="ru-RU">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Times New Roman" charset="0"/>
                <a:cs typeface="Times New Roman" charset="0"/>
              </a:defRPr>
            </a:lvl1pPr>
          </a:lstStyle>
          <a:p>
            <a:pPr fontAlgn="base">
              <a:spcBef>
                <a:spcPct val="0"/>
              </a:spcBef>
              <a:spcAft>
                <a:spcPct val="0"/>
              </a:spcAft>
              <a:defRPr/>
            </a:pPr>
            <a:endParaRPr lang="ru-RU" altLang="ru-RU">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Times New Roman" charset="0"/>
                <a:cs typeface="Times New Roman" charset="0"/>
              </a:defRPr>
            </a:lvl1pPr>
          </a:lstStyle>
          <a:p>
            <a:pPr fontAlgn="base">
              <a:spcBef>
                <a:spcPct val="0"/>
              </a:spcBef>
              <a:spcAft>
                <a:spcPct val="0"/>
              </a:spcAft>
              <a:defRPr/>
            </a:pPr>
            <a:fld id="{B4407C71-A94E-407D-A5E5-4B14C505DF7D}" type="slidenum">
              <a:rPr lang="ru-RU" altLang="ru-RU">
                <a:solidFill>
                  <a:srgbClr val="000000"/>
                </a:solidFill>
              </a:rPr>
              <a:pPr fontAlgn="base">
                <a:spcBef>
                  <a:spcPct val="0"/>
                </a:spcBef>
                <a:spcAft>
                  <a:spcPct val="0"/>
                </a:spcAft>
                <a:defRPr/>
              </a:pPr>
              <a:t>‹#›</a:t>
            </a:fld>
            <a:endParaRPr lang="ru-RU" altLang="ru-RU">
              <a:solidFill>
                <a:srgbClr val="000000"/>
              </a:solidFill>
            </a:endParaRPr>
          </a:p>
        </p:txBody>
      </p:sp>
    </p:spTree>
    <p:extLst>
      <p:ext uri="{BB962C8B-B14F-4D97-AF65-F5344CB8AC3E}">
        <p14:creationId xmlns:p14="http://schemas.microsoft.com/office/powerpoint/2010/main" val="279319918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cs typeface="Times New Roman" charset="0"/>
        </a:defRPr>
      </a:lvl2pPr>
      <a:lvl3pPr algn="ctr" rtl="0" eaLnBrk="0" fontAlgn="base" hangingPunct="0">
        <a:spcBef>
          <a:spcPct val="0"/>
        </a:spcBef>
        <a:spcAft>
          <a:spcPct val="0"/>
        </a:spcAft>
        <a:defRPr sz="4400">
          <a:solidFill>
            <a:schemeClr val="tx2"/>
          </a:solidFill>
          <a:latin typeface="Times New Roman" charset="0"/>
          <a:cs typeface="Times New Roman" charset="0"/>
        </a:defRPr>
      </a:lvl3pPr>
      <a:lvl4pPr algn="ctr" rtl="0" eaLnBrk="0" fontAlgn="base" hangingPunct="0">
        <a:spcBef>
          <a:spcPct val="0"/>
        </a:spcBef>
        <a:spcAft>
          <a:spcPct val="0"/>
        </a:spcAft>
        <a:defRPr sz="4400">
          <a:solidFill>
            <a:schemeClr val="tx2"/>
          </a:solidFill>
          <a:latin typeface="Times New Roman" charset="0"/>
          <a:cs typeface="Times New Roman" charset="0"/>
        </a:defRPr>
      </a:lvl4pPr>
      <a:lvl5pPr algn="ctr" rtl="0" eaLnBrk="0" fontAlgn="base" hangingPunct="0">
        <a:spcBef>
          <a:spcPct val="0"/>
        </a:spcBef>
        <a:spcAft>
          <a:spcPct val="0"/>
        </a:spcAft>
        <a:defRPr sz="4400">
          <a:solidFill>
            <a:schemeClr val="tx2"/>
          </a:solidFill>
          <a:latin typeface="Times New Roman" charset="0"/>
          <a:cs typeface="Times New Roman" charset="0"/>
        </a:defRPr>
      </a:lvl5pPr>
      <a:lvl6pPr marL="457200" algn="ctr" rtl="0" fontAlgn="base">
        <a:spcBef>
          <a:spcPct val="0"/>
        </a:spcBef>
        <a:spcAft>
          <a:spcPct val="0"/>
        </a:spcAft>
        <a:defRPr sz="4400">
          <a:solidFill>
            <a:schemeClr val="tx2"/>
          </a:solidFill>
          <a:latin typeface="Times New Roman" charset="0"/>
          <a:cs typeface="Times New Roman" charset="0"/>
        </a:defRPr>
      </a:lvl6pPr>
      <a:lvl7pPr marL="914400" algn="ctr" rtl="0" fontAlgn="base">
        <a:spcBef>
          <a:spcPct val="0"/>
        </a:spcBef>
        <a:spcAft>
          <a:spcPct val="0"/>
        </a:spcAft>
        <a:defRPr sz="4400">
          <a:solidFill>
            <a:schemeClr val="tx2"/>
          </a:solidFill>
          <a:latin typeface="Times New Roman" charset="0"/>
          <a:cs typeface="Times New Roman" charset="0"/>
        </a:defRPr>
      </a:lvl7pPr>
      <a:lvl8pPr marL="1371600" algn="ctr" rtl="0" fontAlgn="base">
        <a:spcBef>
          <a:spcPct val="0"/>
        </a:spcBef>
        <a:spcAft>
          <a:spcPct val="0"/>
        </a:spcAft>
        <a:defRPr sz="4400">
          <a:solidFill>
            <a:schemeClr val="tx2"/>
          </a:solidFill>
          <a:latin typeface="Times New Roman" charset="0"/>
          <a:cs typeface="Times New Roman" charset="0"/>
        </a:defRPr>
      </a:lvl8pPr>
      <a:lvl9pPr marL="1828800" algn="ctr" rtl="0" fontAlgn="base">
        <a:spcBef>
          <a:spcPct val="0"/>
        </a:spcBef>
        <a:spcAft>
          <a:spcPct val="0"/>
        </a:spcAft>
        <a:defRPr sz="4400">
          <a:solidFill>
            <a:schemeClr val="tx2"/>
          </a:solidFill>
          <a:latin typeface="Times New Roman" charset="0"/>
          <a:cs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Times New Roman" charset="0"/>
                <a:cs typeface="Times New Roman" charset="0"/>
              </a:defRPr>
            </a:lvl1pPr>
          </a:lstStyle>
          <a:p>
            <a:pPr fontAlgn="base">
              <a:spcBef>
                <a:spcPct val="0"/>
              </a:spcBef>
              <a:spcAft>
                <a:spcPct val="0"/>
              </a:spcAft>
              <a:defRPr/>
            </a:pPr>
            <a:endParaRPr lang="ru-RU" altLang="ru-RU">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Times New Roman" charset="0"/>
                <a:cs typeface="Times New Roman" charset="0"/>
              </a:defRPr>
            </a:lvl1pPr>
          </a:lstStyle>
          <a:p>
            <a:pPr fontAlgn="base">
              <a:spcBef>
                <a:spcPct val="0"/>
              </a:spcBef>
              <a:spcAft>
                <a:spcPct val="0"/>
              </a:spcAft>
              <a:defRPr/>
            </a:pPr>
            <a:endParaRPr lang="ru-RU" altLang="ru-RU">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Times New Roman" charset="0"/>
                <a:cs typeface="Times New Roman" charset="0"/>
              </a:defRPr>
            </a:lvl1pPr>
          </a:lstStyle>
          <a:p>
            <a:pPr fontAlgn="base">
              <a:spcBef>
                <a:spcPct val="0"/>
              </a:spcBef>
              <a:spcAft>
                <a:spcPct val="0"/>
              </a:spcAft>
              <a:defRPr/>
            </a:pPr>
            <a:fld id="{B4407C71-A94E-407D-A5E5-4B14C505DF7D}" type="slidenum">
              <a:rPr lang="ru-RU" altLang="ru-RU">
                <a:solidFill>
                  <a:srgbClr val="000000"/>
                </a:solidFill>
              </a:rPr>
              <a:pPr fontAlgn="base">
                <a:spcBef>
                  <a:spcPct val="0"/>
                </a:spcBef>
                <a:spcAft>
                  <a:spcPct val="0"/>
                </a:spcAft>
                <a:defRPr/>
              </a:pPr>
              <a:t>‹#›</a:t>
            </a:fld>
            <a:endParaRPr lang="ru-RU" altLang="ru-RU">
              <a:solidFill>
                <a:srgbClr val="000000"/>
              </a:solidFill>
            </a:endParaRPr>
          </a:p>
        </p:txBody>
      </p:sp>
    </p:spTree>
    <p:extLst>
      <p:ext uri="{BB962C8B-B14F-4D97-AF65-F5344CB8AC3E}">
        <p14:creationId xmlns:p14="http://schemas.microsoft.com/office/powerpoint/2010/main" val="150331276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cs typeface="Times New Roman" charset="0"/>
        </a:defRPr>
      </a:lvl2pPr>
      <a:lvl3pPr algn="ctr" rtl="0" eaLnBrk="0" fontAlgn="base" hangingPunct="0">
        <a:spcBef>
          <a:spcPct val="0"/>
        </a:spcBef>
        <a:spcAft>
          <a:spcPct val="0"/>
        </a:spcAft>
        <a:defRPr sz="4400">
          <a:solidFill>
            <a:schemeClr val="tx2"/>
          </a:solidFill>
          <a:latin typeface="Times New Roman" charset="0"/>
          <a:cs typeface="Times New Roman" charset="0"/>
        </a:defRPr>
      </a:lvl3pPr>
      <a:lvl4pPr algn="ctr" rtl="0" eaLnBrk="0" fontAlgn="base" hangingPunct="0">
        <a:spcBef>
          <a:spcPct val="0"/>
        </a:spcBef>
        <a:spcAft>
          <a:spcPct val="0"/>
        </a:spcAft>
        <a:defRPr sz="4400">
          <a:solidFill>
            <a:schemeClr val="tx2"/>
          </a:solidFill>
          <a:latin typeface="Times New Roman" charset="0"/>
          <a:cs typeface="Times New Roman" charset="0"/>
        </a:defRPr>
      </a:lvl4pPr>
      <a:lvl5pPr algn="ctr" rtl="0" eaLnBrk="0" fontAlgn="base" hangingPunct="0">
        <a:spcBef>
          <a:spcPct val="0"/>
        </a:spcBef>
        <a:spcAft>
          <a:spcPct val="0"/>
        </a:spcAft>
        <a:defRPr sz="4400">
          <a:solidFill>
            <a:schemeClr val="tx2"/>
          </a:solidFill>
          <a:latin typeface="Times New Roman" charset="0"/>
          <a:cs typeface="Times New Roman" charset="0"/>
        </a:defRPr>
      </a:lvl5pPr>
      <a:lvl6pPr marL="457200" algn="ctr" rtl="0" fontAlgn="base">
        <a:spcBef>
          <a:spcPct val="0"/>
        </a:spcBef>
        <a:spcAft>
          <a:spcPct val="0"/>
        </a:spcAft>
        <a:defRPr sz="4400">
          <a:solidFill>
            <a:schemeClr val="tx2"/>
          </a:solidFill>
          <a:latin typeface="Times New Roman" charset="0"/>
          <a:cs typeface="Times New Roman" charset="0"/>
        </a:defRPr>
      </a:lvl6pPr>
      <a:lvl7pPr marL="914400" algn="ctr" rtl="0" fontAlgn="base">
        <a:spcBef>
          <a:spcPct val="0"/>
        </a:spcBef>
        <a:spcAft>
          <a:spcPct val="0"/>
        </a:spcAft>
        <a:defRPr sz="4400">
          <a:solidFill>
            <a:schemeClr val="tx2"/>
          </a:solidFill>
          <a:latin typeface="Times New Roman" charset="0"/>
          <a:cs typeface="Times New Roman" charset="0"/>
        </a:defRPr>
      </a:lvl7pPr>
      <a:lvl8pPr marL="1371600" algn="ctr" rtl="0" fontAlgn="base">
        <a:spcBef>
          <a:spcPct val="0"/>
        </a:spcBef>
        <a:spcAft>
          <a:spcPct val="0"/>
        </a:spcAft>
        <a:defRPr sz="4400">
          <a:solidFill>
            <a:schemeClr val="tx2"/>
          </a:solidFill>
          <a:latin typeface="Times New Roman" charset="0"/>
          <a:cs typeface="Times New Roman" charset="0"/>
        </a:defRPr>
      </a:lvl8pPr>
      <a:lvl9pPr marL="1828800" algn="ctr" rtl="0" fontAlgn="base">
        <a:spcBef>
          <a:spcPct val="0"/>
        </a:spcBef>
        <a:spcAft>
          <a:spcPct val="0"/>
        </a:spcAft>
        <a:defRPr sz="4400">
          <a:solidFill>
            <a:schemeClr val="tx2"/>
          </a:solidFill>
          <a:latin typeface="Times New Roman" charset="0"/>
          <a:cs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hyperlink" Target="consultantplus://offline/ref=5B17D1449524A4596F4F3010B68269A3067BF6D2D3542130293235F20C680119BA8E5DAFFDLFL" TargetMode="Externa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0" y="17463"/>
            <a:ext cx="9318625" cy="6840537"/>
          </a:xfrm>
          <a:prstGeom prst="rect">
            <a:avLst/>
          </a:prstGeom>
          <a:gradFill rotWithShape="1">
            <a:gsLst>
              <a:gs pos="0">
                <a:schemeClr val="bg1"/>
              </a:gs>
              <a:gs pos="100000">
                <a:srgbClr val="FFFFB3"/>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FontTx/>
              <a:buNone/>
            </a:pPr>
            <a:endParaRPr lang="ru-RU" altLang="ru-RU" sz="2400" smtClean="0">
              <a:solidFill>
                <a:srgbClr val="000000"/>
              </a:solidFill>
            </a:endParaRPr>
          </a:p>
        </p:txBody>
      </p:sp>
      <p:sp>
        <p:nvSpPr>
          <p:cNvPr id="2" name="Прямоугольник 1"/>
          <p:cNvSpPr/>
          <p:nvPr/>
        </p:nvSpPr>
        <p:spPr>
          <a:xfrm>
            <a:off x="158750" y="333375"/>
            <a:ext cx="8478838" cy="7046913"/>
          </a:xfrm>
          <a:prstGeom prst="rect">
            <a:avLst/>
          </a:prstGeom>
        </p:spPr>
        <p:txBody>
          <a:bodyPr>
            <a:spAutoFit/>
          </a:bodyPr>
          <a:lstStyle/>
          <a:p>
            <a:pPr algn="ctr" fontAlgn="base">
              <a:spcBef>
                <a:spcPct val="0"/>
              </a:spcBef>
              <a:spcAft>
                <a:spcPct val="0"/>
              </a:spcAft>
              <a:defRPr/>
            </a:pPr>
            <a:r>
              <a:rPr lang="ru-RU" sz="2000" dirty="0">
                <a:solidFill>
                  <a:srgbClr val="000000">
                    <a:lumMod val="85000"/>
                    <a:lumOff val="15000"/>
                  </a:srgbClr>
                </a:solidFill>
                <a:latin typeface="Arial"/>
              </a:rPr>
              <a:t>ОСНОВАНИЯ ДЛЯ РАСЧЕТОВ ПЕРЕХОДНОЙ КАМПАНИИ</a:t>
            </a:r>
          </a:p>
          <a:p>
            <a:pPr algn="just" fontAlgn="base">
              <a:spcBef>
                <a:spcPct val="0"/>
              </a:spcBef>
              <a:spcAft>
                <a:spcPct val="0"/>
              </a:spcAft>
              <a:defRPr/>
            </a:pPr>
            <a:endParaRPr lang="ru-RU" sz="2000" dirty="0">
              <a:solidFill>
                <a:srgbClr val="000000">
                  <a:lumMod val="85000"/>
                  <a:lumOff val="15000"/>
                </a:srgbClr>
              </a:solidFill>
              <a:latin typeface="Arial"/>
            </a:endParaRPr>
          </a:p>
          <a:p>
            <a:pPr algn="just" fontAlgn="base">
              <a:spcBef>
                <a:spcPct val="0"/>
              </a:spcBef>
              <a:spcAft>
                <a:spcPct val="0"/>
              </a:spcAft>
              <a:defRPr/>
            </a:pPr>
            <a:r>
              <a:rPr lang="ru-RU" sz="1200" dirty="0">
                <a:solidFill>
                  <a:srgbClr val="FF0000"/>
                </a:solidFill>
                <a:latin typeface="Arial"/>
              </a:rPr>
              <a:t>Федеральный закон об индивидуальном (персонифицированном) учете В системе обязательного пенсионного страхования статья 6 часть 6 </a:t>
            </a:r>
          </a:p>
          <a:p>
            <a:pPr algn="just" fontAlgn="base">
              <a:spcBef>
                <a:spcPct val="0"/>
              </a:spcBef>
              <a:spcAft>
                <a:spcPct val="0"/>
              </a:spcAft>
              <a:defRPr/>
            </a:pPr>
            <a:r>
              <a:rPr lang="ru-RU" sz="1200" dirty="0">
                <a:solidFill>
                  <a:srgbClr val="000000"/>
                </a:solidFill>
                <a:latin typeface="Arial"/>
              </a:rPr>
              <a:t>«</a:t>
            </a:r>
            <a:r>
              <a:rPr lang="ru-RU" sz="1600" dirty="0">
                <a:solidFill>
                  <a:srgbClr val="000000"/>
                </a:solidFill>
                <a:latin typeface="Arial"/>
              </a:rPr>
              <a:t>Содержащиеся в индивидуальном лицевом счете застрахованного лица сведения систематически уточняются и дополняются» Статья 14.1. Определение обязательств фонда и сумм, подлежащих передаче другому страховщику</a:t>
            </a:r>
          </a:p>
          <a:p>
            <a:pPr algn="just" fontAlgn="base">
              <a:spcBef>
                <a:spcPct val="0"/>
              </a:spcBef>
              <a:spcAft>
                <a:spcPct val="0"/>
              </a:spcAft>
              <a:defRPr/>
            </a:pPr>
            <a:endParaRPr lang="ru-RU" sz="1600" dirty="0">
              <a:solidFill>
                <a:srgbClr val="000000"/>
              </a:solidFill>
              <a:latin typeface="Arial"/>
            </a:endParaRPr>
          </a:p>
          <a:p>
            <a:pPr algn="just" fontAlgn="base">
              <a:spcBef>
                <a:spcPct val="0"/>
              </a:spcBef>
              <a:spcAft>
                <a:spcPct val="0"/>
              </a:spcAft>
              <a:defRPr/>
            </a:pPr>
            <a:r>
              <a:rPr lang="ru-RU" sz="1200" dirty="0">
                <a:solidFill>
                  <a:srgbClr val="000000"/>
                </a:solidFill>
                <a:latin typeface="Arial"/>
              </a:rPr>
              <a:t> </a:t>
            </a:r>
            <a:r>
              <a:rPr lang="ru-RU" sz="1200" dirty="0">
                <a:solidFill>
                  <a:srgbClr val="FF0000"/>
                </a:solidFill>
                <a:latin typeface="Arial"/>
              </a:rPr>
              <a:t>Федеральный закон о негосударственных пенсионных фондах </a:t>
            </a:r>
            <a:r>
              <a:rPr lang="ru-RU" sz="1600" dirty="0">
                <a:solidFill>
                  <a:srgbClr val="FF0000"/>
                </a:solidFill>
                <a:latin typeface="Arial"/>
              </a:rPr>
              <a:t>(</a:t>
            </a:r>
            <a:r>
              <a:rPr lang="ru-RU" sz="1200" dirty="0">
                <a:solidFill>
                  <a:srgbClr val="FF0000"/>
                </a:solidFill>
                <a:latin typeface="Arial"/>
              </a:rPr>
              <a:t>введена Федеральным законом от 21.07.2014.№218 ФЗ статья 14.1</a:t>
            </a:r>
          </a:p>
          <a:p>
            <a:pPr algn="just" fontAlgn="base">
              <a:spcBef>
                <a:spcPct val="0"/>
              </a:spcBef>
              <a:spcAft>
                <a:spcPct val="0"/>
              </a:spcAft>
              <a:defRPr/>
            </a:pPr>
            <a:endParaRPr lang="ru-RU" sz="1600" dirty="0">
              <a:solidFill>
                <a:srgbClr val="000000"/>
              </a:solidFill>
              <a:latin typeface="Arial"/>
            </a:endParaRPr>
          </a:p>
          <a:p>
            <a:pPr algn="just" fontAlgn="base">
              <a:spcBef>
                <a:spcPct val="0"/>
              </a:spcBef>
              <a:spcAft>
                <a:spcPct val="0"/>
              </a:spcAft>
              <a:defRPr/>
            </a:pPr>
            <a:r>
              <a:rPr lang="ru-RU" sz="1600" dirty="0">
                <a:solidFill>
                  <a:srgbClr val="000000"/>
                </a:solidFill>
                <a:latin typeface="Arial"/>
              </a:rPr>
              <a:t>1. Обязательства фонда перед застрахованными лицами при установлении и выплате накопительной части трудовой пенсии (с 1 января 2015 года - накопительной пенсии) и (или) срочной пенсионной выплаты или единовременной выплаты средств пенсионных накоплений, обязательства фонда перед правопреемниками умерших застрахованных лиц по выплатам, а </a:t>
            </a:r>
            <a:r>
              <a:rPr lang="ru-RU" sz="1600" dirty="0">
                <a:solidFill>
                  <a:srgbClr val="FF0000"/>
                </a:solidFill>
                <a:latin typeface="Arial"/>
              </a:rPr>
              <a:t>также суммы средств пенсионных накоплений, подлежащих передаче другому страховщику, определяются </a:t>
            </a:r>
            <a:r>
              <a:rPr lang="ru-RU" sz="1600" b="1" dirty="0">
                <a:solidFill>
                  <a:srgbClr val="000000"/>
                </a:solidFill>
                <a:latin typeface="Arial"/>
              </a:rPr>
              <a:t>на основании сведений и информации, отраженных на пенсионном счете накопительной части трудовой пенсии </a:t>
            </a:r>
            <a:r>
              <a:rPr lang="ru-RU" sz="1600" dirty="0">
                <a:solidFill>
                  <a:srgbClr val="000000"/>
                </a:solidFill>
                <a:latin typeface="Arial"/>
              </a:rPr>
              <a:t>(с 1 января 2015 года - пенсионном счете накопительной пенсии). Определение таких обязательств или сумм, подлежащих передаче другому страховщику, осуществляется в соответствии с настоящим Федеральным законом и иными федеральными законами.</a:t>
            </a:r>
          </a:p>
          <a:p>
            <a:pPr algn="just" fontAlgn="base">
              <a:spcBef>
                <a:spcPct val="0"/>
              </a:spcBef>
              <a:spcAft>
                <a:spcPct val="0"/>
              </a:spcAft>
              <a:defRPr/>
            </a:pPr>
            <a:r>
              <a:rPr lang="ru-RU" sz="1600" dirty="0">
                <a:solidFill>
                  <a:srgbClr val="000000"/>
                </a:solidFill>
                <a:latin typeface="Arial"/>
              </a:rPr>
              <a:t>2. Обязательства фонда перед вкладчиками и участниками определяются в соответствии с правилами фонда </a:t>
            </a:r>
            <a:r>
              <a:rPr lang="ru-RU" sz="1600" b="1" dirty="0">
                <a:solidFill>
                  <a:srgbClr val="000000"/>
                </a:solidFill>
                <a:latin typeface="Arial"/>
              </a:rPr>
              <a:t>на основании сведений и информации, отраженных на пенсионном счете негосударственного пенсионного обесп</a:t>
            </a:r>
            <a:r>
              <a:rPr lang="ru-RU" sz="1600" dirty="0">
                <a:solidFill>
                  <a:srgbClr val="000000"/>
                </a:solidFill>
                <a:latin typeface="Arial"/>
              </a:rPr>
              <a:t>ечения.</a:t>
            </a:r>
          </a:p>
          <a:p>
            <a:pPr algn="just" fontAlgn="base">
              <a:spcBef>
                <a:spcPct val="0"/>
              </a:spcBef>
              <a:spcAft>
                <a:spcPct val="0"/>
              </a:spcAft>
              <a:defRPr/>
            </a:pPr>
            <a:endParaRPr lang="ru-RU" sz="1600" dirty="0">
              <a:solidFill>
                <a:srgbClr val="000000"/>
              </a:solidFill>
              <a:latin typeface="Arial"/>
            </a:endParaRPr>
          </a:p>
          <a:p>
            <a:pPr algn="just" fontAlgn="base">
              <a:spcBef>
                <a:spcPct val="0"/>
              </a:spcBef>
              <a:spcAft>
                <a:spcPct val="0"/>
              </a:spcAft>
              <a:defRPr/>
            </a:pPr>
            <a:endParaRPr lang="ru-RU" sz="1600" dirty="0">
              <a:solidFill>
                <a:srgbClr val="000000"/>
              </a:solidFill>
              <a:latin typeface="Arial"/>
            </a:endParaRPr>
          </a:p>
          <a:p>
            <a:pPr algn="just" fontAlgn="base">
              <a:spcBef>
                <a:spcPct val="0"/>
              </a:spcBef>
              <a:spcAft>
                <a:spcPct val="0"/>
              </a:spcAft>
              <a:defRPr/>
            </a:pPr>
            <a:r>
              <a:rPr lang="ru-RU" sz="2400" dirty="0">
                <a:solidFill>
                  <a:srgbClr val="000000"/>
                </a:solidFill>
                <a:latin typeface="Arial"/>
              </a:rPr>
              <a:t> </a:t>
            </a:r>
          </a:p>
        </p:txBody>
      </p:sp>
    </p:spTree>
    <p:extLst>
      <p:ext uri="{BB962C8B-B14F-4D97-AF65-F5344CB8AC3E}">
        <p14:creationId xmlns:p14="http://schemas.microsoft.com/office/powerpoint/2010/main" val="2111287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ChangeArrowheads="1"/>
          </p:cNvSpPr>
          <p:nvPr/>
        </p:nvSpPr>
        <p:spPr bwMode="auto">
          <a:xfrm>
            <a:off x="0" y="17463"/>
            <a:ext cx="9318625" cy="6840537"/>
          </a:xfrm>
          <a:prstGeom prst="rect">
            <a:avLst/>
          </a:prstGeom>
          <a:gradFill rotWithShape="1">
            <a:gsLst>
              <a:gs pos="0">
                <a:schemeClr val="bg1"/>
              </a:gs>
              <a:gs pos="100000">
                <a:srgbClr val="FFFFB3"/>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FontTx/>
              <a:buNone/>
            </a:pPr>
            <a:endParaRPr lang="ru-RU" altLang="ru-RU" sz="2400" smtClean="0">
              <a:solidFill>
                <a:srgbClr val="000000"/>
              </a:solidFill>
            </a:endParaRPr>
          </a:p>
        </p:txBody>
      </p:sp>
      <p:sp>
        <p:nvSpPr>
          <p:cNvPr id="26627" name="Rectangle 60"/>
          <p:cNvSpPr>
            <a:spLocks noChangeArrowheads="1"/>
          </p:cNvSpPr>
          <p:nvPr/>
        </p:nvSpPr>
        <p:spPr bwMode="auto">
          <a:xfrm>
            <a:off x="1295400" y="152400"/>
            <a:ext cx="702151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fontAlgn="base">
              <a:spcBef>
                <a:spcPct val="0"/>
              </a:spcBef>
              <a:spcAft>
                <a:spcPct val="0"/>
              </a:spcAft>
              <a:buFontTx/>
              <a:buNone/>
            </a:pPr>
            <a:r>
              <a:rPr lang="ru-RU" altLang="ru-RU" sz="1200" b="1" smtClean="0">
                <a:solidFill>
                  <a:srgbClr val="008000"/>
                </a:solidFill>
                <a:latin typeface="Arial" charset="0"/>
                <a:cs typeface="Arial" charset="0"/>
              </a:rPr>
              <a:t>Федеральный закон </a:t>
            </a:r>
          </a:p>
          <a:p>
            <a:pPr algn="ctr" fontAlgn="base">
              <a:spcBef>
                <a:spcPct val="0"/>
              </a:spcBef>
              <a:spcAft>
                <a:spcPct val="0"/>
              </a:spcAft>
              <a:buFontTx/>
              <a:buNone/>
            </a:pPr>
            <a:r>
              <a:rPr lang="ru-RU" altLang="ru-RU" sz="1200" b="1" smtClean="0">
                <a:solidFill>
                  <a:srgbClr val="008000"/>
                </a:solidFill>
                <a:latin typeface="Arial" charset="0"/>
                <a:cs typeface="Arial" charset="0"/>
              </a:rPr>
              <a:t>от 28 декабря 2013 года № 422-ФЗ «О гарантировании прав застрахованных лиц в системе обязательного пенсионного страхования Российской Федерации при формировании и инвестировании средств пенсионных накоплений, установлении и осуществлении выплат за счет средств пенсионных накоплений» </a:t>
            </a:r>
          </a:p>
          <a:p>
            <a:pPr algn="ctr" fontAlgn="base">
              <a:spcBef>
                <a:spcPct val="0"/>
              </a:spcBef>
              <a:spcAft>
                <a:spcPct val="0"/>
              </a:spcAft>
              <a:buFontTx/>
              <a:buNone/>
            </a:pPr>
            <a:endParaRPr lang="ru-RU" altLang="ru-RU" sz="1200" b="1" smtClean="0">
              <a:solidFill>
                <a:srgbClr val="008000"/>
              </a:solidFill>
              <a:latin typeface="Arial" charset="0"/>
            </a:endParaRPr>
          </a:p>
        </p:txBody>
      </p:sp>
      <p:grpSp>
        <p:nvGrpSpPr>
          <p:cNvPr id="26628" name="Group 94"/>
          <p:cNvGrpSpPr>
            <a:grpSpLocks/>
          </p:cNvGrpSpPr>
          <p:nvPr/>
        </p:nvGrpSpPr>
        <p:grpSpPr bwMode="auto">
          <a:xfrm>
            <a:off x="228600" y="228600"/>
            <a:ext cx="887413" cy="728663"/>
            <a:chOff x="229" y="389"/>
            <a:chExt cx="440" cy="442"/>
          </a:xfrm>
        </p:grpSpPr>
        <p:sp>
          <p:nvSpPr>
            <p:cNvPr id="26636" name="Freeform 95"/>
            <p:cNvSpPr>
              <a:spLocks/>
            </p:cNvSpPr>
            <p:nvPr/>
          </p:nvSpPr>
          <p:spPr bwMode="auto">
            <a:xfrm>
              <a:off x="229" y="389"/>
              <a:ext cx="429" cy="339"/>
            </a:xfrm>
            <a:custGeom>
              <a:avLst/>
              <a:gdLst>
                <a:gd name="T0" fmla="*/ 1 w 858"/>
                <a:gd name="T1" fmla="*/ 1 h 676"/>
                <a:gd name="T2" fmla="*/ 1 w 858"/>
                <a:gd name="T3" fmla="*/ 1 h 676"/>
                <a:gd name="T4" fmla="*/ 1 w 858"/>
                <a:gd name="T5" fmla="*/ 1 h 676"/>
                <a:gd name="T6" fmla="*/ 1 w 858"/>
                <a:gd name="T7" fmla="*/ 1 h 676"/>
                <a:gd name="T8" fmla="*/ 1 w 858"/>
                <a:gd name="T9" fmla="*/ 1 h 676"/>
                <a:gd name="T10" fmla="*/ 1 w 858"/>
                <a:gd name="T11" fmla="*/ 1 h 676"/>
                <a:gd name="T12" fmla="*/ 1 w 858"/>
                <a:gd name="T13" fmla="*/ 1 h 676"/>
                <a:gd name="T14" fmla="*/ 1 w 858"/>
                <a:gd name="T15" fmla="*/ 1 h 676"/>
                <a:gd name="T16" fmla="*/ 1 w 858"/>
                <a:gd name="T17" fmla="*/ 1 h 676"/>
                <a:gd name="T18" fmla="*/ 1 w 858"/>
                <a:gd name="T19" fmla="*/ 1 h 676"/>
                <a:gd name="T20" fmla="*/ 1 w 858"/>
                <a:gd name="T21" fmla="*/ 1 h 676"/>
                <a:gd name="T22" fmla="*/ 1 w 858"/>
                <a:gd name="T23" fmla="*/ 1 h 676"/>
                <a:gd name="T24" fmla="*/ 1 w 858"/>
                <a:gd name="T25" fmla="*/ 1 h 676"/>
                <a:gd name="T26" fmla="*/ 1 w 858"/>
                <a:gd name="T27" fmla="*/ 1 h 676"/>
                <a:gd name="T28" fmla="*/ 1 w 858"/>
                <a:gd name="T29" fmla="*/ 1 h 676"/>
                <a:gd name="T30" fmla="*/ 1 w 858"/>
                <a:gd name="T31" fmla="*/ 1 h 676"/>
                <a:gd name="T32" fmla="*/ 1 w 858"/>
                <a:gd name="T33" fmla="*/ 1 h 676"/>
                <a:gd name="T34" fmla="*/ 1 w 858"/>
                <a:gd name="T35" fmla="*/ 1 h 676"/>
                <a:gd name="T36" fmla="*/ 0 w 858"/>
                <a:gd name="T37" fmla="*/ 1 h 676"/>
                <a:gd name="T38" fmla="*/ 1 w 858"/>
                <a:gd name="T39" fmla="*/ 1 h 676"/>
                <a:gd name="T40" fmla="*/ 1 w 858"/>
                <a:gd name="T41" fmla="*/ 1 h 676"/>
                <a:gd name="T42" fmla="*/ 1 w 858"/>
                <a:gd name="T43" fmla="*/ 1 h 676"/>
                <a:gd name="T44" fmla="*/ 1 w 858"/>
                <a:gd name="T45" fmla="*/ 1 h 676"/>
                <a:gd name="T46" fmla="*/ 1 w 858"/>
                <a:gd name="T47" fmla="*/ 1 h 676"/>
                <a:gd name="T48" fmla="*/ 1 w 858"/>
                <a:gd name="T49" fmla="*/ 1 h 676"/>
                <a:gd name="T50" fmla="*/ 1 w 858"/>
                <a:gd name="T51" fmla="*/ 1 h 676"/>
                <a:gd name="T52" fmla="*/ 1 w 858"/>
                <a:gd name="T53" fmla="*/ 1 h 676"/>
                <a:gd name="T54" fmla="*/ 1 w 858"/>
                <a:gd name="T55" fmla="*/ 1 h 676"/>
                <a:gd name="T56" fmla="*/ 1 w 858"/>
                <a:gd name="T57" fmla="*/ 1 h 676"/>
                <a:gd name="T58" fmla="*/ 1 w 858"/>
                <a:gd name="T59" fmla="*/ 1 h 676"/>
                <a:gd name="T60" fmla="*/ 1 w 858"/>
                <a:gd name="T61" fmla="*/ 1 h 676"/>
                <a:gd name="T62" fmla="*/ 1 w 858"/>
                <a:gd name="T63" fmla="*/ 1 h 676"/>
                <a:gd name="T64" fmla="*/ 1 w 858"/>
                <a:gd name="T65" fmla="*/ 1 h 676"/>
                <a:gd name="T66" fmla="*/ 1 w 858"/>
                <a:gd name="T67" fmla="*/ 1 h 676"/>
                <a:gd name="T68" fmla="*/ 1 w 858"/>
                <a:gd name="T69" fmla="*/ 1 h 676"/>
                <a:gd name="T70" fmla="*/ 1 w 858"/>
                <a:gd name="T71" fmla="*/ 1 h 676"/>
                <a:gd name="T72" fmla="*/ 1 w 858"/>
                <a:gd name="T73" fmla="*/ 1 h 676"/>
                <a:gd name="T74" fmla="*/ 1 w 858"/>
                <a:gd name="T75" fmla="*/ 1 h 676"/>
                <a:gd name="T76" fmla="*/ 1 w 858"/>
                <a:gd name="T77" fmla="*/ 1 h 676"/>
                <a:gd name="T78" fmla="*/ 1 w 858"/>
                <a:gd name="T79" fmla="*/ 1 h 676"/>
                <a:gd name="T80" fmla="*/ 1 w 858"/>
                <a:gd name="T81" fmla="*/ 1 h 676"/>
                <a:gd name="T82" fmla="*/ 1 w 858"/>
                <a:gd name="T83" fmla="*/ 1 h 67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58"/>
                <a:gd name="T127" fmla="*/ 0 h 676"/>
                <a:gd name="T128" fmla="*/ 858 w 858"/>
                <a:gd name="T129" fmla="*/ 676 h 67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58" h="676">
                  <a:moveTo>
                    <a:pt x="686" y="197"/>
                  </a:moveTo>
                  <a:lnTo>
                    <a:pt x="681" y="197"/>
                  </a:lnTo>
                  <a:lnTo>
                    <a:pt x="676" y="197"/>
                  </a:lnTo>
                  <a:lnTo>
                    <a:pt x="668" y="197"/>
                  </a:lnTo>
                  <a:lnTo>
                    <a:pt x="647" y="197"/>
                  </a:lnTo>
                  <a:lnTo>
                    <a:pt x="622" y="197"/>
                  </a:lnTo>
                  <a:lnTo>
                    <a:pt x="599" y="197"/>
                  </a:lnTo>
                  <a:lnTo>
                    <a:pt x="591" y="178"/>
                  </a:lnTo>
                  <a:lnTo>
                    <a:pt x="581" y="161"/>
                  </a:lnTo>
                  <a:lnTo>
                    <a:pt x="570" y="145"/>
                  </a:lnTo>
                  <a:lnTo>
                    <a:pt x="558" y="130"/>
                  </a:lnTo>
                  <a:lnTo>
                    <a:pt x="543" y="116"/>
                  </a:lnTo>
                  <a:lnTo>
                    <a:pt x="527" y="105"/>
                  </a:lnTo>
                  <a:lnTo>
                    <a:pt x="510" y="95"/>
                  </a:lnTo>
                  <a:lnTo>
                    <a:pt x="492" y="88"/>
                  </a:lnTo>
                  <a:lnTo>
                    <a:pt x="492" y="64"/>
                  </a:lnTo>
                  <a:lnTo>
                    <a:pt x="492" y="36"/>
                  </a:lnTo>
                  <a:lnTo>
                    <a:pt x="492" y="11"/>
                  </a:lnTo>
                  <a:lnTo>
                    <a:pt x="492" y="0"/>
                  </a:lnTo>
                  <a:lnTo>
                    <a:pt x="363" y="0"/>
                  </a:lnTo>
                  <a:lnTo>
                    <a:pt x="363" y="11"/>
                  </a:lnTo>
                  <a:lnTo>
                    <a:pt x="363" y="36"/>
                  </a:lnTo>
                  <a:lnTo>
                    <a:pt x="363" y="64"/>
                  </a:lnTo>
                  <a:lnTo>
                    <a:pt x="363" y="88"/>
                  </a:lnTo>
                  <a:lnTo>
                    <a:pt x="346" y="96"/>
                  </a:lnTo>
                  <a:lnTo>
                    <a:pt x="328" y="106"/>
                  </a:lnTo>
                  <a:lnTo>
                    <a:pt x="312" y="117"/>
                  </a:lnTo>
                  <a:lnTo>
                    <a:pt x="299" y="131"/>
                  </a:lnTo>
                  <a:lnTo>
                    <a:pt x="286" y="146"/>
                  </a:lnTo>
                  <a:lnTo>
                    <a:pt x="274" y="161"/>
                  </a:lnTo>
                  <a:lnTo>
                    <a:pt x="265" y="178"/>
                  </a:lnTo>
                  <a:lnTo>
                    <a:pt x="258" y="197"/>
                  </a:lnTo>
                  <a:lnTo>
                    <a:pt x="235" y="197"/>
                  </a:lnTo>
                  <a:lnTo>
                    <a:pt x="209" y="197"/>
                  </a:lnTo>
                  <a:lnTo>
                    <a:pt x="189" y="197"/>
                  </a:lnTo>
                  <a:lnTo>
                    <a:pt x="180" y="197"/>
                  </a:lnTo>
                  <a:lnTo>
                    <a:pt x="179" y="197"/>
                  </a:lnTo>
                  <a:lnTo>
                    <a:pt x="178" y="197"/>
                  </a:lnTo>
                  <a:lnTo>
                    <a:pt x="175" y="197"/>
                  </a:lnTo>
                  <a:lnTo>
                    <a:pt x="157" y="198"/>
                  </a:lnTo>
                  <a:lnTo>
                    <a:pt x="140" y="200"/>
                  </a:lnTo>
                  <a:lnTo>
                    <a:pt x="124" y="205"/>
                  </a:lnTo>
                  <a:lnTo>
                    <a:pt x="106" y="211"/>
                  </a:lnTo>
                  <a:lnTo>
                    <a:pt x="91" y="219"/>
                  </a:lnTo>
                  <a:lnTo>
                    <a:pt x="77" y="229"/>
                  </a:lnTo>
                  <a:lnTo>
                    <a:pt x="63" y="239"/>
                  </a:lnTo>
                  <a:lnTo>
                    <a:pt x="51" y="250"/>
                  </a:lnTo>
                  <a:lnTo>
                    <a:pt x="40" y="263"/>
                  </a:lnTo>
                  <a:lnTo>
                    <a:pt x="30" y="277"/>
                  </a:lnTo>
                  <a:lnTo>
                    <a:pt x="21" y="292"/>
                  </a:lnTo>
                  <a:lnTo>
                    <a:pt x="14" y="307"/>
                  </a:lnTo>
                  <a:lnTo>
                    <a:pt x="8" y="323"/>
                  </a:lnTo>
                  <a:lnTo>
                    <a:pt x="3" y="340"/>
                  </a:lnTo>
                  <a:lnTo>
                    <a:pt x="0" y="357"/>
                  </a:lnTo>
                  <a:lnTo>
                    <a:pt x="0" y="376"/>
                  </a:lnTo>
                  <a:lnTo>
                    <a:pt x="0" y="392"/>
                  </a:lnTo>
                  <a:lnTo>
                    <a:pt x="3" y="407"/>
                  </a:lnTo>
                  <a:lnTo>
                    <a:pt x="6" y="423"/>
                  </a:lnTo>
                  <a:lnTo>
                    <a:pt x="10" y="438"/>
                  </a:lnTo>
                  <a:lnTo>
                    <a:pt x="16" y="451"/>
                  </a:lnTo>
                  <a:lnTo>
                    <a:pt x="24" y="465"/>
                  </a:lnTo>
                  <a:lnTo>
                    <a:pt x="32" y="478"/>
                  </a:lnTo>
                  <a:lnTo>
                    <a:pt x="41" y="490"/>
                  </a:lnTo>
                  <a:lnTo>
                    <a:pt x="51" y="502"/>
                  </a:lnTo>
                  <a:lnTo>
                    <a:pt x="62" y="512"/>
                  </a:lnTo>
                  <a:lnTo>
                    <a:pt x="74" y="522"/>
                  </a:lnTo>
                  <a:lnTo>
                    <a:pt x="88" y="529"/>
                  </a:lnTo>
                  <a:lnTo>
                    <a:pt x="101" y="537"/>
                  </a:lnTo>
                  <a:lnTo>
                    <a:pt x="115" y="543"/>
                  </a:lnTo>
                  <a:lnTo>
                    <a:pt x="130" y="548"/>
                  </a:lnTo>
                  <a:lnTo>
                    <a:pt x="146" y="551"/>
                  </a:lnTo>
                  <a:lnTo>
                    <a:pt x="148" y="551"/>
                  </a:lnTo>
                  <a:lnTo>
                    <a:pt x="151" y="553"/>
                  </a:lnTo>
                  <a:lnTo>
                    <a:pt x="151" y="570"/>
                  </a:lnTo>
                  <a:lnTo>
                    <a:pt x="151" y="595"/>
                  </a:lnTo>
                  <a:lnTo>
                    <a:pt x="151" y="618"/>
                  </a:lnTo>
                  <a:lnTo>
                    <a:pt x="151" y="628"/>
                  </a:lnTo>
                  <a:lnTo>
                    <a:pt x="362" y="628"/>
                  </a:lnTo>
                  <a:lnTo>
                    <a:pt x="363" y="628"/>
                  </a:lnTo>
                  <a:lnTo>
                    <a:pt x="363" y="648"/>
                  </a:lnTo>
                  <a:lnTo>
                    <a:pt x="363" y="663"/>
                  </a:lnTo>
                  <a:lnTo>
                    <a:pt x="363" y="673"/>
                  </a:lnTo>
                  <a:lnTo>
                    <a:pt x="363" y="676"/>
                  </a:lnTo>
                  <a:lnTo>
                    <a:pt x="492" y="676"/>
                  </a:lnTo>
                  <a:lnTo>
                    <a:pt x="492" y="673"/>
                  </a:lnTo>
                  <a:lnTo>
                    <a:pt x="492" y="663"/>
                  </a:lnTo>
                  <a:lnTo>
                    <a:pt x="492" y="648"/>
                  </a:lnTo>
                  <a:lnTo>
                    <a:pt x="492" y="628"/>
                  </a:lnTo>
                  <a:lnTo>
                    <a:pt x="497" y="628"/>
                  </a:lnTo>
                  <a:lnTo>
                    <a:pt x="707" y="628"/>
                  </a:lnTo>
                  <a:lnTo>
                    <a:pt x="707" y="619"/>
                  </a:lnTo>
                  <a:lnTo>
                    <a:pt x="707" y="598"/>
                  </a:lnTo>
                  <a:lnTo>
                    <a:pt x="707" y="574"/>
                  </a:lnTo>
                  <a:lnTo>
                    <a:pt x="707" y="551"/>
                  </a:lnTo>
                  <a:lnTo>
                    <a:pt x="723" y="549"/>
                  </a:lnTo>
                  <a:lnTo>
                    <a:pt x="738" y="544"/>
                  </a:lnTo>
                  <a:lnTo>
                    <a:pt x="753" y="538"/>
                  </a:lnTo>
                  <a:lnTo>
                    <a:pt x="766" y="532"/>
                  </a:lnTo>
                  <a:lnTo>
                    <a:pt x="780" y="523"/>
                  </a:lnTo>
                  <a:lnTo>
                    <a:pt x="792" y="513"/>
                  </a:lnTo>
                  <a:lnTo>
                    <a:pt x="803" y="503"/>
                  </a:lnTo>
                  <a:lnTo>
                    <a:pt x="814" y="492"/>
                  </a:lnTo>
                  <a:lnTo>
                    <a:pt x="823" y="480"/>
                  </a:lnTo>
                  <a:lnTo>
                    <a:pt x="832" y="467"/>
                  </a:lnTo>
                  <a:lnTo>
                    <a:pt x="839" y="453"/>
                  </a:lnTo>
                  <a:lnTo>
                    <a:pt x="845" y="439"/>
                  </a:lnTo>
                  <a:lnTo>
                    <a:pt x="850" y="424"/>
                  </a:lnTo>
                  <a:lnTo>
                    <a:pt x="854" y="408"/>
                  </a:lnTo>
                  <a:lnTo>
                    <a:pt x="856" y="392"/>
                  </a:lnTo>
                  <a:lnTo>
                    <a:pt x="858" y="376"/>
                  </a:lnTo>
                  <a:lnTo>
                    <a:pt x="856" y="357"/>
                  </a:lnTo>
                  <a:lnTo>
                    <a:pt x="854" y="340"/>
                  </a:lnTo>
                  <a:lnTo>
                    <a:pt x="850" y="324"/>
                  </a:lnTo>
                  <a:lnTo>
                    <a:pt x="844" y="308"/>
                  </a:lnTo>
                  <a:lnTo>
                    <a:pt x="837" y="292"/>
                  </a:lnTo>
                  <a:lnTo>
                    <a:pt x="828" y="277"/>
                  </a:lnTo>
                  <a:lnTo>
                    <a:pt x="818" y="263"/>
                  </a:lnTo>
                  <a:lnTo>
                    <a:pt x="807" y="251"/>
                  </a:lnTo>
                  <a:lnTo>
                    <a:pt x="796" y="240"/>
                  </a:lnTo>
                  <a:lnTo>
                    <a:pt x="782" y="230"/>
                  </a:lnTo>
                  <a:lnTo>
                    <a:pt x="768" y="220"/>
                  </a:lnTo>
                  <a:lnTo>
                    <a:pt x="753" y="213"/>
                  </a:lnTo>
                  <a:lnTo>
                    <a:pt x="737" y="206"/>
                  </a:lnTo>
                  <a:lnTo>
                    <a:pt x="721" y="201"/>
                  </a:lnTo>
                  <a:lnTo>
                    <a:pt x="703" y="198"/>
                  </a:lnTo>
                  <a:lnTo>
                    <a:pt x="686" y="197"/>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37" name="Freeform 96"/>
            <p:cNvSpPr>
              <a:spLocks noEditPoints="1"/>
            </p:cNvSpPr>
            <p:nvPr/>
          </p:nvSpPr>
          <p:spPr bwMode="auto">
            <a:xfrm>
              <a:off x="243" y="404"/>
              <a:ext cx="401" cy="310"/>
            </a:xfrm>
            <a:custGeom>
              <a:avLst/>
              <a:gdLst>
                <a:gd name="T0" fmla="*/ 1 w 802"/>
                <a:gd name="T1" fmla="*/ 0 h 621"/>
                <a:gd name="T2" fmla="*/ 1 w 802"/>
                <a:gd name="T3" fmla="*/ 0 h 621"/>
                <a:gd name="T4" fmla="*/ 1 w 802"/>
                <a:gd name="T5" fmla="*/ 0 h 621"/>
                <a:gd name="T6" fmla="*/ 1 w 802"/>
                <a:gd name="T7" fmla="*/ 0 h 621"/>
                <a:gd name="T8" fmla="*/ 1 w 802"/>
                <a:gd name="T9" fmla="*/ 0 h 621"/>
                <a:gd name="T10" fmla="*/ 1 w 802"/>
                <a:gd name="T11" fmla="*/ 0 h 621"/>
                <a:gd name="T12" fmla="*/ 1 w 802"/>
                <a:gd name="T13" fmla="*/ 0 h 621"/>
                <a:gd name="T14" fmla="*/ 1 w 802"/>
                <a:gd name="T15" fmla="*/ 0 h 621"/>
                <a:gd name="T16" fmla="*/ 1 w 802"/>
                <a:gd name="T17" fmla="*/ 0 h 621"/>
                <a:gd name="T18" fmla="*/ 1 w 802"/>
                <a:gd name="T19" fmla="*/ 0 h 621"/>
                <a:gd name="T20" fmla="*/ 1 w 802"/>
                <a:gd name="T21" fmla="*/ 0 h 621"/>
                <a:gd name="T22" fmla="*/ 1 w 802"/>
                <a:gd name="T23" fmla="*/ 0 h 621"/>
                <a:gd name="T24" fmla="*/ 1 w 802"/>
                <a:gd name="T25" fmla="*/ 0 h 621"/>
                <a:gd name="T26" fmla="*/ 1 w 802"/>
                <a:gd name="T27" fmla="*/ 0 h 621"/>
                <a:gd name="T28" fmla="*/ 1 w 802"/>
                <a:gd name="T29" fmla="*/ 0 h 621"/>
                <a:gd name="T30" fmla="*/ 1 w 802"/>
                <a:gd name="T31" fmla="*/ 0 h 621"/>
                <a:gd name="T32" fmla="*/ 1 w 802"/>
                <a:gd name="T33" fmla="*/ 0 h 621"/>
                <a:gd name="T34" fmla="*/ 1 w 802"/>
                <a:gd name="T35" fmla="*/ 0 h 621"/>
                <a:gd name="T36" fmla="*/ 1 w 802"/>
                <a:gd name="T37" fmla="*/ 0 h 621"/>
                <a:gd name="T38" fmla="*/ 1 w 802"/>
                <a:gd name="T39" fmla="*/ 0 h 621"/>
                <a:gd name="T40" fmla="*/ 1 w 802"/>
                <a:gd name="T41" fmla="*/ 0 h 621"/>
                <a:gd name="T42" fmla="*/ 1 w 802"/>
                <a:gd name="T43" fmla="*/ 0 h 621"/>
                <a:gd name="T44" fmla="*/ 1 w 802"/>
                <a:gd name="T45" fmla="*/ 0 h 621"/>
                <a:gd name="T46" fmla="*/ 1 w 802"/>
                <a:gd name="T47" fmla="*/ 0 h 621"/>
                <a:gd name="T48" fmla="*/ 1 w 802"/>
                <a:gd name="T49" fmla="*/ 0 h 621"/>
                <a:gd name="T50" fmla="*/ 1 w 802"/>
                <a:gd name="T51" fmla="*/ 0 h 621"/>
                <a:gd name="T52" fmla="*/ 1 w 802"/>
                <a:gd name="T53" fmla="*/ 0 h 621"/>
                <a:gd name="T54" fmla="*/ 1 w 802"/>
                <a:gd name="T55" fmla="*/ 0 h 621"/>
                <a:gd name="T56" fmla="*/ 1 w 802"/>
                <a:gd name="T57" fmla="*/ 0 h 621"/>
                <a:gd name="T58" fmla="*/ 1 w 802"/>
                <a:gd name="T59" fmla="*/ 0 h 621"/>
                <a:gd name="T60" fmla="*/ 1 w 802"/>
                <a:gd name="T61" fmla="*/ 0 h 621"/>
                <a:gd name="T62" fmla="*/ 1 w 802"/>
                <a:gd name="T63" fmla="*/ 0 h 621"/>
                <a:gd name="T64" fmla="*/ 1 w 802"/>
                <a:gd name="T65" fmla="*/ 0 h 621"/>
                <a:gd name="T66" fmla="*/ 1 w 802"/>
                <a:gd name="T67" fmla="*/ 0 h 621"/>
                <a:gd name="T68" fmla="*/ 1 w 802"/>
                <a:gd name="T69" fmla="*/ 0 h 621"/>
                <a:gd name="T70" fmla="*/ 1 w 802"/>
                <a:gd name="T71" fmla="*/ 0 h 621"/>
                <a:gd name="T72" fmla="*/ 1 w 802"/>
                <a:gd name="T73" fmla="*/ 0 h 621"/>
                <a:gd name="T74" fmla="*/ 1 w 802"/>
                <a:gd name="T75" fmla="*/ 0 h 621"/>
                <a:gd name="T76" fmla="*/ 1 w 802"/>
                <a:gd name="T77" fmla="*/ 0 h 621"/>
                <a:gd name="T78" fmla="*/ 1 w 802"/>
                <a:gd name="T79" fmla="*/ 0 h 621"/>
                <a:gd name="T80" fmla="*/ 1 w 802"/>
                <a:gd name="T81" fmla="*/ 0 h 621"/>
                <a:gd name="T82" fmla="*/ 1 w 802"/>
                <a:gd name="T83" fmla="*/ 0 h 621"/>
                <a:gd name="T84" fmla="*/ 1 w 802"/>
                <a:gd name="T85" fmla="*/ 0 h 621"/>
                <a:gd name="T86" fmla="*/ 1 w 802"/>
                <a:gd name="T87" fmla="*/ 0 h 621"/>
                <a:gd name="T88" fmla="*/ 1 w 802"/>
                <a:gd name="T89" fmla="*/ 0 h 621"/>
                <a:gd name="T90" fmla="*/ 1 w 802"/>
                <a:gd name="T91" fmla="*/ 0 h 621"/>
                <a:gd name="T92" fmla="*/ 1 w 802"/>
                <a:gd name="T93" fmla="*/ 0 h 621"/>
                <a:gd name="T94" fmla="*/ 1 w 802"/>
                <a:gd name="T95" fmla="*/ 0 h 621"/>
                <a:gd name="T96" fmla="*/ 1 w 802"/>
                <a:gd name="T97" fmla="*/ 0 h 621"/>
                <a:gd name="T98" fmla="*/ 1 w 802"/>
                <a:gd name="T99" fmla="*/ 0 h 621"/>
                <a:gd name="T100" fmla="*/ 1 w 802"/>
                <a:gd name="T101" fmla="*/ 0 h 621"/>
                <a:gd name="T102" fmla="*/ 1 w 802"/>
                <a:gd name="T103" fmla="*/ 0 h 621"/>
                <a:gd name="T104" fmla="*/ 1 w 802"/>
                <a:gd name="T105" fmla="*/ 0 h 621"/>
                <a:gd name="T106" fmla="*/ 1 w 802"/>
                <a:gd name="T107" fmla="*/ 0 h 621"/>
                <a:gd name="T108" fmla="*/ 1 w 802"/>
                <a:gd name="T109" fmla="*/ 0 h 621"/>
                <a:gd name="T110" fmla="*/ 1 w 802"/>
                <a:gd name="T111" fmla="*/ 0 h 621"/>
                <a:gd name="T112" fmla="*/ 1 w 802"/>
                <a:gd name="T113" fmla="*/ 0 h 621"/>
                <a:gd name="T114" fmla="*/ 1 w 802"/>
                <a:gd name="T115" fmla="*/ 0 h 62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02"/>
                <a:gd name="T175" fmla="*/ 0 h 621"/>
                <a:gd name="T176" fmla="*/ 802 w 802"/>
                <a:gd name="T177" fmla="*/ 621 h 62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02" h="621">
                  <a:moveTo>
                    <a:pt x="658" y="197"/>
                  </a:moveTo>
                  <a:lnTo>
                    <a:pt x="653" y="197"/>
                  </a:lnTo>
                  <a:lnTo>
                    <a:pt x="648" y="196"/>
                  </a:lnTo>
                  <a:lnTo>
                    <a:pt x="551" y="196"/>
                  </a:lnTo>
                  <a:lnTo>
                    <a:pt x="548" y="186"/>
                  </a:lnTo>
                  <a:lnTo>
                    <a:pt x="544" y="175"/>
                  </a:lnTo>
                  <a:lnTo>
                    <a:pt x="541" y="165"/>
                  </a:lnTo>
                  <a:lnTo>
                    <a:pt x="536" y="156"/>
                  </a:lnTo>
                  <a:lnTo>
                    <a:pt x="531" y="146"/>
                  </a:lnTo>
                  <a:lnTo>
                    <a:pt x="525" y="138"/>
                  </a:lnTo>
                  <a:lnTo>
                    <a:pt x="518" y="129"/>
                  </a:lnTo>
                  <a:lnTo>
                    <a:pt x="511" y="122"/>
                  </a:lnTo>
                  <a:lnTo>
                    <a:pt x="502" y="114"/>
                  </a:lnTo>
                  <a:lnTo>
                    <a:pt x="495" y="107"/>
                  </a:lnTo>
                  <a:lnTo>
                    <a:pt x="486" y="101"/>
                  </a:lnTo>
                  <a:lnTo>
                    <a:pt x="477" y="96"/>
                  </a:lnTo>
                  <a:lnTo>
                    <a:pt x="468" y="91"/>
                  </a:lnTo>
                  <a:lnTo>
                    <a:pt x="458" y="86"/>
                  </a:lnTo>
                  <a:lnTo>
                    <a:pt x="448" y="82"/>
                  </a:lnTo>
                  <a:lnTo>
                    <a:pt x="437" y="80"/>
                  </a:lnTo>
                  <a:lnTo>
                    <a:pt x="437" y="0"/>
                  </a:lnTo>
                  <a:lnTo>
                    <a:pt x="364" y="0"/>
                  </a:lnTo>
                  <a:lnTo>
                    <a:pt x="364" y="80"/>
                  </a:lnTo>
                  <a:lnTo>
                    <a:pt x="353" y="83"/>
                  </a:lnTo>
                  <a:lnTo>
                    <a:pt x="343" y="87"/>
                  </a:lnTo>
                  <a:lnTo>
                    <a:pt x="333" y="91"/>
                  </a:lnTo>
                  <a:lnTo>
                    <a:pt x="325" y="96"/>
                  </a:lnTo>
                  <a:lnTo>
                    <a:pt x="315" y="102"/>
                  </a:lnTo>
                  <a:lnTo>
                    <a:pt x="306" y="108"/>
                  </a:lnTo>
                  <a:lnTo>
                    <a:pt x="299" y="114"/>
                  </a:lnTo>
                  <a:lnTo>
                    <a:pt x="291" y="122"/>
                  </a:lnTo>
                  <a:lnTo>
                    <a:pt x="284" y="130"/>
                  </a:lnTo>
                  <a:lnTo>
                    <a:pt x="278" y="138"/>
                  </a:lnTo>
                  <a:lnTo>
                    <a:pt x="272" y="146"/>
                  </a:lnTo>
                  <a:lnTo>
                    <a:pt x="267" y="156"/>
                  </a:lnTo>
                  <a:lnTo>
                    <a:pt x="262" y="166"/>
                  </a:lnTo>
                  <a:lnTo>
                    <a:pt x="257" y="176"/>
                  </a:lnTo>
                  <a:lnTo>
                    <a:pt x="254" y="186"/>
                  </a:lnTo>
                  <a:lnTo>
                    <a:pt x="252" y="196"/>
                  </a:lnTo>
                  <a:lnTo>
                    <a:pt x="155" y="196"/>
                  </a:lnTo>
                  <a:lnTo>
                    <a:pt x="151" y="197"/>
                  </a:lnTo>
                  <a:lnTo>
                    <a:pt x="148" y="197"/>
                  </a:lnTo>
                  <a:lnTo>
                    <a:pt x="134" y="197"/>
                  </a:lnTo>
                  <a:lnTo>
                    <a:pt x="119" y="199"/>
                  </a:lnTo>
                  <a:lnTo>
                    <a:pt x="104" y="204"/>
                  </a:lnTo>
                  <a:lnTo>
                    <a:pt x="90" y="209"/>
                  </a:lnTo>
                  <a:lnTo>
                    <a:pt x="78" y="216"/>
                  </a:lnTo>
                  <a:lnTo>
                    <a:pt x="66" y="223"/>
                  </a:lnTo>
                  <a:lnTo>
                    <a:pt x="55" y="232"/>
                  </a:lnTo>
                  <a:lnTo>
                    <a:pt x="43" y="242"/>
                  </a:lnTo>
                  <a:lnTo>
                    <a:pt x="34" y="253"/>
                  </a:lnTo>
                  <a:lnTo>
                    <a:pt x="26" y="264"/>
                  </a:lnTo>
                  <a:lnTo>
                    <a:pt x="19" y="276"/>
                  </a:lnTo>
                  <a:lnTo>
                    <a:pt x="11" y="290"/>
                  </a:lnTo>
                  <a:lnTo>
                    <a:pt x="6" y="303"/>
                  </a:lnTo>
                  <a:lnTo>
                    <a:pt x="3" y="317"/>
                  </a:lnTo>
                  <a:lnTo>
                    <a:pt x="2" y="332"/>
                  </a:lnTo>
                  <a:lnTo>
                    <a:pt x="0" y="348"/>
                  </a:lnTo>
                  <a:lnTo>
                    <a:pt x="2" y="361"/>
                  </a:lnTo>
                  <a:lnTo>
                    <a:pt x="3" y="375"/>
                  </a:lnTo>
                  <a:lnTo>
                    <a:pt x="5" y="387"/>
                  </a:lnTo>
                  <a:lnTo>
                    <a:pt x="10" y="400"/>
                  </a:lnTo>
                  <a:lnTo>
                    <a:pt x="15" y="412"/>
                  </a:lnTo>
                  <a:lnTo>
                    <a:pt x="21" y="423"/>
                  </a:lnTo>
                  <a:lnTo>
                    <a:pt x="27" y="434"/>
                  </a:lnTo>
                  <a:lnTo>
                    <a:pt x="36" y="444"/>
                  </a:lnTo>
                  <a:lnTo>
                    <a:pt x="45" y="454"/>
                  </a:lnTo>
                  <a:lnTo>
                    <a:pt x="53" y="463"/>
                  </a:lnTo>
                  <a:lnTo>
                    <a:pt x="64" y="470"/>
                  </a:lnTo>
                  <a:lnTo>
                    <a:pt x="74" y="478"/>
                  </a:lnTo>
                  <a:lnTo>
                    <a:pt x="87" y="484"/>
                  </a:lnTo>
                  <a:lnTo>
                    <a:pt x="98" y="489"/>
                  </a:lnTo>
                  <a:lnTo>
                    <a:pt x="111" y="493"/>
                  </a:lnTo>
                  <a:lnTo>
                    <a:pt x="124" y="496"/>
                  </a:lnTo>
                  <a:lnTo>
                    <a:pt x="124" y="433"/>
                  </a:lnTo>
                  <a:lnTo>
                    <a:pt x="110" y="428"/>
                  </a:lnTo>
                  <a:lnTo>
                    <a:pt x="99" y="421"/>
                  </a:lnTo>
                  <a:lnTo>
                    <a:pt x="88" y="412"/>
                  </a:lnTo>
                  <a:lnTo>
                    <a:pt x="79" y="401"/>
                  </a:lnTo>
                  <a:lnTo>
                    <a:pt x="72" y="389"/>
                  </a:lnTo>
                  <a:lnTo>
                    <a:pt x="66" y="376"/>
                  </a:lnTo>
                  <a:lnTo>
                    <a:pt x="62" y="363"/>
                  </a:lnTo>
                  <a:lnTo>
                    <a:pt x="61" y="348"/>
                  </a:lnTo>
                  <a:lnTo>
                    <a:pt x="62" y="338"/>
                  </a:lnTo>
                  <a:lnTo>
                    <a:pt x="63" y="329"/>
                  </a:lnTo>
                  <a:lnTo>
                    <a:pt x="66" y="321"/>
                  </a:lnTo>
                  <a:lnTo>
                    <a:pt x="68" y="312"/>
                  </a:lnTo>
                  <a:lnTo>
                    <a:pt x="72" y="305"/>
                  </a:lnTo>
                  <a:lnTo>
                    <a:pt x="77" y="297"/>
                  </a:lnTo>
                  <a:lnTo>
                    <a:pt x="82" y="290"/>
                  </a:lnTo>
                  <a:lnTo>
                    <a:pt x="88" y="284"/>
                  </a:lnTo>
                  <a:lnTo>
                    <a:pt x="94" y="279"/>
                  </a:lnTo>
                  <a:lnTo>
                    <a:pt x="101" y="272"/>
                  </a:lnTo>
                  <a:lnTo>
                    <a:pt x="109" y="269"/>
                  </a:lnTo>
                  <a:lnTo>
                    <a:pt x="116" y="265"/>
                  </a:lnTo>
                  <a:lnTo>
                    <a:pt x="125" y="261"/>
                  </a:lnTo>
                  <a:lnTo>
                    <a:pt x="134" y="259"/>
                  </a:lnTo>
                  <a:lnTo>
                    <a:pt x="142" y="258"/>
                  </a:lnTo>
                  <a:lnTo>
                    <a:pt x="151" y="258"/>
                  </a:lnTo>
                  <a:lnTo>
                    <a:pt x="152" y="259"/>
                  </a:lnTo>
                  <a:lnTo>
                    <a:pt x="152" y="573"/>
                  </a:lnTo>
                  <a:lnTo>
                    <a:pt x="216" y="573"/>
                  </a:lnTo>
                  <a:lnTo>
                    <a:pt x="216" y="259"/>
                  </a:lnTo>
                  <a:lnTo>
                    <a:pt x="243" y="259"/>
                  </a:lnTo>
                  <a:lnTo>
                    <a:pt x="243" y="573"/>
                  </a:lnTo>
                  <a:lnTo>
                    <a:pt x="308" y="573"/>
                  </a:lnTo>
                  <a:lnTo>
                    <a:pt x="308" y="349"/>
                  </a:lnTo>
                  <a:lnTo>
                    <a:pt x="320" y="359"/>
                  </a:lnTo>
                  <a:lnTo>
                    <a:pt x="333" y="366"/>
                  </a:lnTo>
                  <a:lnTo>
                    <a:pt x="348" y="373"/>
                  </a:lnTo>
                  <a:lnTo>
                    <a:pt x="364" y="378"/>
                  </a:lnTo>
                  <a:lnTo>
                    <a:pt x="364" y="621"/>
                  </a:lnTo>
                  <a:lnTo>
                    <a:pt x="437" y="621"/>
                  </a:lnTo>
                  <a:lnTo>
                    <a:pt x="437" y="378"/>
                  </a:lnTo>
                  <a:lnTo>
                    <a:pt x="453" y="373"/>
                  </a:lnTo>
                  <a:lnTo>
                    <a:pt x="469" y="366"/>
                  </a:lnTo>
                  <a:lnTo>
                    <a:pt x="484" y="358"/>
                  </a:lnTo>
                  <a:lnTo>
                    <a:pt x="498" y="348"/>
                  </a:lnTo>
                  <a:lnTo>
                    <a:pt x="498" y="573"/>
                  </a:lnTo>
                  <a:lnTo>
                    <a:pt x="562" y="573"/>
                  </a:lnTo>
                  <a:lnTo>
                    <a:pt x="562" y="258"/>
                  </a:lnTo>
                  <a:lnTo>
                    <a:pt x="649" y="258"/>
                  </a:lnTo>
                  <a:lnTo>
                    <a:pt x="652" y="258"/>
                  </a:lnTo>
                  <a:lnTo>
                    <a:pt x="655" y="258"/>
                  </a:lnTo>
                  <a:lnTo>
                    <a:pt x="665" y="259"/>
                  </a:lnTo>
                  <a:lnTo>
                    <a:pt x="673" y="260"/>
                  </a:lnTo>
                  <a:lnTo>
                    <a:pt x="681" y="263"/>
                  </a:lnTo>
                  <a:lnTo>
                    <a:pt x="690" y="266"/>
                  </a:lnTo>
                  <a:lnTo>
                    <a:pt x="697" y="270"/>
                  </a:lnTo>
                  <a:lnTo>
                    <a:pt x="704" y="275"/>
                  </a:lnTo>
                  <a:lnTo>
                    <a:pt x="711" y="280"/>
                  </a:lnTo>
                  <a:lnTo>
                    <a:pt x="717" y="285"/>
                  </a:lnTo>
                  <a:lnTo>
                    <a:pt x="722" y="292"/>
                  </a:lnTo>
                  <a:lnTo>
                    <a:pt x="727" y="298"/>
                  </a:lnTo>
                  <a:lnTo>
                    <a:pt x="731" y="306"/>
                  </a:lnTo>
                  <a:lnTo>
                    <a:pt x="734" y="313"/>
                  </a:lnTo>
                  <a:lnTo>
                    <a:pt x="738" y="322"/>
                  </a:lnTo>
                  <a:lnTo>
                    <a:pt x="739" y="329"/>
                  </a:lnTo>
                  <a:lnTo>
                    <a:pt x="741" y="339"/>
                  </a:lnTo>
                  <a:lnTo>
                    <a:pt x="742" y="348"/>
                  </a:lnTo>
                  <a:lnTo>
                    <a:pt x="741" y="357"/>
                  </a:lnTo>
                  <a:lnTo>
                    <a:pt x="739" y="365"/>
                  </a:lnTo>
                  <a:lnTo>
                    <a:pt x="738" y="374"/>
                  </a:lnTo>
                  <a:lnTo>
                    <a:pt x="734" y="382"/>
                  </a:lnTo>
                  <a:lnTo>
                    <a:pt x="731" y="390"/>
                  </a:lnTo>
                  <a:lnTo>
                    <a:pt x="726" y="397"/>
                  </a:lnTo>
                  <a:lnTo>
                    <a:pt x="721" y="405"/>
                  </a:lnTo>
                  <a:lnTo>
                    <a:pt x="716" y="411"/>
                  </a:lnTo>
                  <a:lnTo>
                    <a:pt x="708" y="417"/>
                  </a:lnTo>
                  <a:lnTo>
                    <a:pt x="702" y="422"/>
                  </a:lnTo>
                  <a:lnTo>
                    <a:pt x="695" y="427"/>
                  </a:lnTo>
                  <a:lnTo>
                    <a:pt x="686" y="431"/>
                  </a:lnTo>
                  <a:lnTo>
                    <a:pt x="679" y="433"/>
                  </a:lnTo>
                  <a:lnTo>
                    <a:pt x="670" y="436"/>
                  </a:lnTo>
                  <a:lnTo>
                    <a:pt x="662" y="437"/>
                  </a:lnTo>
                  <a:lnTo>
                    <a:pt x="652" y="438"/>
                  </a:lnTo>
                  <a:lnTo>
                    <a:pt x="588" y="438"/>
                  </a:lnTo>
                  <a:lnTo>
                    <a:pt x="588" y="573"/>
                  </a:lnTo>
                  <a:lnTo>
                    <a:pt x="652" y="573"/>
                  </a:lnTo>
                  <a:lnTo>
                    <a:pt x="652" y="499"/>
                  </a:lnTo>
                  <a:lnTo>
                    <a:pt x="668" y="497"/>
                  </a:lnTo>
                  <a:lnTo>
                    <a:pt x="683" y="495"/>
                  </a:lnTo>
                  <a:lnTo>
                    <a:pt x="696" y="491"/>
                  </a:lnTo>
                  <a:lnTo>
                    <a:pt x="711" y="486"/>
                  </a:lnTo>
                  <a:lnTo>
                    <a:pt x="723" y="480"/>
                  </a:lnTo>
                  <a:lnTo>
                    <a:pt x="736" y="473"/>
                  </a:lnTo>
                  <a:lnTo>
                    <a:pt x="748" y="464"/>
                  </a:lnTo>
                  <a:lnTo>
                    <a:pt x="758" y="454"/>
                  </a:lnTo>
                  <a:lnTo>
                    <a:pt x="768" y="443"/>
                  </a:lnTo>
                  <a:lnTo>
                    <a:pt x="776" y="432"/>
                  </a:lnTo>
                  <a:lnTo>
                    <a:pt x="784" y="420"/>
                  </a:lnTo>
                  <a:lnTo>
                    <a:pt x="791" y="406"/>
                  </a:lnTo>
                  <a:lnTo>
                    <a:pt x="796" y="392"/>
                  </a:lnTo>
                  <a:lnTo>
                    <a:pt x="800" y="378"/>
                  </a:lnTo>
                  <a:lnTo>
                    <a:pt x="801" y="363"/>
                  </a:lnTo>
                  <a:lnTo>
                    <a:pt x="802" y="348"/>
                  </a:lnTo>
                  <a:lnTo>
                    <a:pt x="802" y="333"/>
                  </a:lnTo>
                  <a:lnTo>
                    <a:pt x="800" y="318"/>
                  </a:lnTo>
                  <a:lnTo>
                    <a:pt x="796" y="303"/>
                  </a:lnTo>
                  <a:lnTo>
                    <a:pt x="791" y="290"/>
                  </a:lnTo>
                  <a:lnTo>
                    <a:pt x="785" y="277"/>
                  </a:lnTo>
                  <a:lnTo>
                    <a:pt x="778" y="265"/>
                  </a:lnTo>
                  <a:lnTo>
                    <a:pt x="769" y="254"/>
                  </a:lnTo>
                  <a:lnTo>
                    <a:pt x="760" y="243"/>
                  </a:lnTo>
                  <a:lnTo>
                    <a:pt x="750" y="233"/>
                  </a:lnTo>
                  <a:lnTo>
                    <a:pt x="739" y="224"/>
                  </a:lnTo>
                  <a:lnTo>
                    <a:pt x="727" y="217"/>
                  </a:lnTo>
                  <a:lnTo>
                    <a:pt x="715" y="211"/>
                  </a:lnTo>
                  <a:lnTo>
                    <a:pt x="701" y="204"/>
                  </a:lnTo>
                  <a:lnTo>
                    <a:pt x="686" y="201"/>
                  </a:lnTo>
                  <a:lnTo>
                    <a:pt x="673" y="198"/>
                  </a:lnTo>
                  <a:lnTo>
                    <a:pt x="658" y="197"/>
                  </a:lnTo>
                  <a:close/>
                  <a:moveTo>
                    <a:pt x="364" y="312"/>
                  </a:moveTo>
                  <a:lnTo>
                    <a:pt x="356" y="308"/>
                  </a:lnTo>
                  <a:lnTo>
                    <a:pt x="348" y="303"/>
                  </a:lnTo>
                  <a:lnTo>
                    <a:pt x="341" y="297"/>
                  </a:lnTo>
                  <a:lnTo>
                    <a:pt x="333" y="291"/>
                  </a:lnTo>
                  <a:lnTo>
                    <a:pt x="328" y="284"/>
                  </a:lnTo>
                  <a:lnTo>
                    <a:pt x="322" y="275"/>
                  </a:lnTo>
                  <a:lnTo>
                    <a:pt x="319" y="267"/>
                  </a:lnTo>
                  <a:lnTo>
                    <a:pt x="315" y="259"/>
                  </a:lnTo>
                  <a:lnTo>
                    <a:pt x="346" y="259"/>
                  </a:lnTo>
                  <a:lnTo>
                    <a:pt x="346" y="196"/>
                  </a:lnTo>
                  <a:lnTo>
                    <a:pt x="316" y="196"/>
                  </a:lnTo>
                  <a:lnTo>
                    <a:pt x="320" y="188"/>
                  </a:lnTo>
                  <a:lnTo>
                    <a:pt x="324" y="180"/>
                  </a:lnTo>
                  <a:lnTo>
                    <a:pt x="328" y="172"/>
                  </a:lnTo>
                  <a:lnTo>
                    <a:pt x="335" y="166"/>
                  </a:lnTo>
                  <a:lnTo>
                    <a:pt x="341" y="160"/>
                  </a:lnTo>
                  <a:lnTo>
                    <a:pt x="348" y="154"/>
                  </a:lnTo>
                  <a:lnTo>
                    <a:pt x="356" y="150"/>
                  </a:lnTo>
                  <a:lnTo>
                    <a:pt x="364" y="145"/>
                  </a:lnTo>
                  <a:lnTo>
                    <a:pt x="364" y="312"/>
                  </a:lnTo>
                  <a:close/>
                  <a:moveTo>
                    <a:pt x="437" y="313"/>
                  </a:moveTo>
                  <a:lnTo>
                    <a:pt x="437" y="145"/>
                  </a:lnTo>
                  <a:lnTo>
                    <a:pt x="449" y="151"/>
                  </a:lnTo>
                  <a:lnTo>
                    <a:pt x="459" y="159"/>
                  </a:lnTo>
                  <a:lnTo>
                    <a:pt x="469" y="167"/>
                  </a:lnTo>
                  <a:lnTo>
                    <a:pt x="477" y="177"/>
                  </a:lnTo>
                  <a:lnTo>
                    <a:pt x="484" y="190"/>
                  </a:lnTo>
                  <a:lnTo>
                    <a:pt x="489" y="202"/>
                  </a:lnTo>
                  <a:lnTo>
                    <a:pt x="491" y="214"/>
                  </a:lnTo>
                  <a:lnTo>
                    <a:pt x="493" y="229"/>
                  </a:lnTo>
                  <a:lnTo>
                    <a:pt x="491" y="243"/>
                  </a:lnTo>
                  <a:lnTo>
                    <a:pt x="489" y="256"/>
                  </a:lnTo>
                  <a:lnTo>
                    <a:pt x="484" y="269"/>
                  </a:lnTo>
                  <a:lnTo>
                    <a:pt x="477" y="280"/>
                  </a:lnTo>
                  <a:lnTo>
                    <a:pt x="469" y="290"/>
                  </a:lnTo>
                  <a:lnTo>
                    <a:pt x="459" y="300"/>
                  </a:lnTo>
                  <a:lnTo>
                    <a:pt x="449" y="307"/>
                  </a:lnTo>
                  <a:lnTo>
                    <a:pt x="437" y="3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38" name="Freeform 97"/>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1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90"/>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6"/>
                  </a:lnTo>
                  <a:lnTo>
                    <a:pt x="44" y="126"/>
                  </a:lnTo>
                  <a:lnTo>
                    <a:pt x="34" y="124"/>
                  </a:lnTo>
                  <a:lnTo>
                    <a:pt x="25" y="122"/>
                  </a:lnTo>
                  <a:lnTo>
                    <a:pt x="18" y="117"/>
                  </a:lnTo>
                  <a:lnTo>
                    <a:pt x="12" y="113"/>
                  </a:lnTo>
                  <a:lnTo>
                    <a:pt x="3" y="105"/>
                  </a:lnTo>
                  <a:lnTo>
                    <a:pt x="1" y="102"/>
                  </a:lnTo>
                  <a:lnTo>
                    <a:pt x="1" y="100"/>
                  </a:lnTo>
                  <a:lnTo>
                    <a:pt x="0" y="95"/>
                  </a:lnTo>
                  <a:lnTo>
                    <a:pt x="0" y="87"/>
                  </a:lnTo>
                  <a:lnTo>
                    <a:pt x="0" y="79"/>
                  </a:lnTo>
                  <a:lnTo>
                    <a:pt x="0" y="73"/>
                  </a:lnTo>
                  <a:lnTo>
                    <a:pt x="0" y="66"/>
                  </a:lnTo>
                  <a:lnTo>
                    <a:pt x="0" y="60"/>
                  </a:lnTo>
                  <a:lnTo>
                    <a:pt x="0" y="54"/>
                  </a:lnTo>
                  <a:lnTo>
                    <a:pt x="0" y="48"/>
                  </a:lnTo>
                  <a:lnTo>
                    <a:pt x="0" y="42"/>
                  </a:lnTo>
                  <a:lnTo>
                    <a:pt x="0" y="35"/>
                  </a:lnTo>
                  <a:lnTo>
                    <a:pt x="0" y="30"/>
                  </a:lnTo>
                  <a:lnTo>
                    <a:pt x="1" y="22"/>
                  </a:lnTo>
                  <a:lnTo>
                    <a:pt x="1" y="16"/>
                  </a:lnTo>
                  <a:lnTo>
                    <a:pt x="1" y="12"/>
                  </a:lnTo>
                  <a:lnTo>
                    <a:pt x="1" y="9"/>
                  </a:lnTo>
                  <a:lnTo>
                    <a:pt x="3" y="13"/>
                  </a:lnTo>
                  <a:lnTo>
                    <a:pt x="12" y="22"/>
                  </a:lnTo>
                  <a:lnTo>
                    <a:pt x="18" y="28"/>
                  </a:lnTo>
                  <a:lnTo>
                    <a:pt x="25" y="33"/>
                  </a:lnTo>
                  <a:lnTo>
                    <a:pt x="34" y="38"/>
                  </a:lnTo>
                  <a:lnTo>
                    <a:pt x="44" y="40"/>
                  </a:lnTo>
                  <a:lnTo>
                    <a:pt x="49" y="40"/>
                  </a:lnTo>
                  <a:lnTo>
                    <a:pt x="54" y="39"/>
                  </a:lnTo>
                  <a:lnTo>
                    <a:pt x="59" y="39"/>
                  </a:lnTo>
                  <a:lnTo>
                    <a:pt x="65" y="38"/>
                  </a:lnTo>
                  <a:lnTo>
                    <a:pt x="103" y="29"/>
                  </a:lnTo>
                  <a:lnTo>
                    <a:pt x="144" y="19"/>
                  </a:lnTo>
                  <a:lnTo>
                    <a:pt x="185" y="11"/>
                  </a:lnTo>
                  <a:lnTo>
                    <a:pt x="222" y="2"/>
                  </a:lnTo>
                  <a:lnTo>
                    <a:pt x="230" y="1"/>
                  </a:lnTo>
                  <a:lnTo>
                    <a:pt x="238" y="0"/>
                  </a:lnTo>
                  <a:lnTo>
                    <a:pt x="245" y="1"/>
                  </a:lnTo>
                  <a:lnTo>
                    <a:pt x="252" y="1"/>
                  </a:lnTo>
                  <a:lnTo>
                    <a:pt x="259" y="3"/>
                  </a:lnTo>
                  <a:lnTo>
                    <a:pt x="265" y="6"/>
                  </a:lnTo>
                  <a:lnTo>
                    <a:pt x="270" y="7"/>
                  </a:lnTo>
                  <a:lnTo>
                    <a:pt x="273" y="9"/>
                  </a:lnTo>
                  <a:lnTo>
                    <a:pt x="278" y="12"/>
                  </a:lnTo>
                  <a:lnTo>
                    <a:pt x="281" y="12"/>
                  </a:lnTo>
                  <a:lnTo>
                    <a:pt x="281" y="14"/>
                  </a:lnTo>
                  <a:lnTo>
                    <a:pt x="281" y="19"/>
                  </a:lnTo>
                  <a:lnTo>
                    <a:pt x="281" y="26"/>
                  </a:lnTo>
                  <a:lnTo>
                    <a:pt x="281" y="34"/>
                  </a:lnTo>
                  <a:lnTo>
                    <a:pt x="281" y="39"/>
                  </a:lnTo>
                  <a:lnTo>
                    <a:pt x="281" y="44"/>
                  </a:lnTo>
                  <a:lnTo>
                    <a:pt x="281" y="49"/>
                  </a:lnTo>
                  <a:lnTo>
                    <a:pt x="281" y="55"/>
                  </a:lnTo>
                  <a:lnTo>
                    <a:pt x="281" y="60"/>
                  </a:lnTo>
                  <a:lnTo>
                    <a:pt x="281" y="65"/>
                  </a:lnTo>
                  <a:lnTo>
                    <a:pt x="281" y="70"/>
                  </a:lnTo>
                  <a:lnTo>
                    <a:pt x="281" y="75"/>
                  </a:lnTo>
                  <a:lnTo>
                    <a:pt x="281" y="84"/>
                  </a:lnTo>
                  <a:lnTo>
                    <a:pt x="281" y="90"/>
                  </a:lnTo>
                  <a:lnTo>
                    <a:pt x="281" y="95"/>
                  </a:lnTo>
                  <a:lnTo>
                    <a:pt x="28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39" name="Freeform 98"/>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1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90"/>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6"/>
                  </a:lnTo>
                  <a:lnTo>
                    <a:pt x="44" y="126"/>
                  </a:lnTo>
                  <a:lnTo>
                    <a:pt x="34" y="124"/>
                  </a:lnTo>
                  <a:lnTo>
                    <a:pt x="25" y="122"/>
                  </a:lnTo>
                  <a:lnTo>
                    <a:pt x="18" y="117"/>
                  </a:lnTo>
                  <a:lnTo>
                    <a:pt x="12" y="113"/>
                  </a:lnTo>
                  <a:lnTo>
                    <a:pt x="3" y="105"/>
                  </a:lnTo>
                  <a:lnTo>
                    <a:pt x="1" y="102"/>
                  </a:lnTo>
                  <a:lnTo>
                    <a:pt x="1" y="100"/>
                  </a:lnTo>
                  <a:lnTo>
                    <a:pt x="0" y="95"/>
                  </a:lnTo>
                  <a:lnTo>
                    <a:pt x="0" y="87"/>
                  </a:lnTo>
                  <a:lnTo>
                    <a:pt x="0" y="79"/>
                  </a:lnTo>
                  <a:lnTo>
                    <a:pt x="0" y="73"/>
                  </a:lnTo>
                  <a:lnTo>
                    <a:pt x="0" y="66"/>
                  </a:lnTo>
                  <a:lnTo>
                    <a:pt x="0" y="60"/>
                  </a:lnTo>
                  <a:lnTo>
                    <a:pt x="0" y="54"/>
                  </a:lnTo>
                  <a:lnTo>
                    <a:pt x="0" y="48"/>
                  </a:lnTo>
                  <a:lnTo>
                    <a:pt x="0" y="42"/>
                  </a:lnTo>
                  <a:lnTo>
                    <a:pt x="0" y="35"/>
                  </a:lnTo>
                  <a:lnTo>
                    <a:pt x="0" y="30"/>
                  </a:lnTo>
                  <a:lnTo>
                    <a:pt x="1" y="22"/>
                  </a:lnTo>
                  <a:lnTo>
                    <a:pt x="1" y="16"/>
                  </a:lnTo>
                  <a:lnTo>
                    <a:pt x="1" y="12"/>
                  </a:lnTo>
                  <a:lnTo>
                    <a:pt x="1" y="9"/>
                  </a:lnTo>
                  <a:lnTo>
                    <a:pt x="3" y="13"/>
                  </a:lnTo>
                  <a:lnTo>
                    <a:pt x="12" y="22"/>
                  </a:lnTo>
                  <a:lnTo>
                    <a:pt x="18" y="28"/>
                  </a:lnTo>
                  <a:lnTo>
                    <a:pt x="25" y="33"/>
                  </a:lnTo>
                  <a:lnTo>
                    <a:pt x="34" y="38"/>
                  </a:lnTo>
                  <a:lnTo>
                    <a:pt x="44" y="40"/>
                  </a:lnTo>
                  <a:lnTo>
                    <a:pt x="49" y="40"/>
                  </a:lnTo>
                  <a:lnTo>
                    <a:pt x="54" y="39"/>
                  </a:lnTo>
                  <a:lnTo>
                    <a:pt x="59" y="39"/>
                  </a:lnTo>
                  <a:lnTo>
                    <a:pt x="65" y="38"/>
                  </a:lnTo>
                  <a:lnTo>
                    <a:pt x="103" y="29"/>
                  </a:lnTo>
                  <a:lnTo>
                    <a:pt x="144" y="19"/>
                  </a:lnTo>
                  <a:lnTo>
                    <a:pt x="185" y="11"/>
                  </a:lnTo>
                  <a:lnTo>
                    <a:pt x="222" y="2"/>
                  </a:lnTo>
                  <a:lnTo>
                    <a:pt x="230" y="1"/>
                  </a:lnTo>
                  <a:lnTo>
                    <a:pt x="238" y="0"/>
                  </a:lnTo>
                  <a:lnTo>
                    <a:pt x="245" y="1"/>
                  </a:lnTo>
                  <a:lnTo>
                    <a:pt x="252" y="1"/>
                  </a:lnTo>
                  <a:lnTo>
                    <a:pt x="259" y="3"/>
                  </a:lnTo>
                  <a:lnTo>
                    <a:pt x="265" y="6"/>
                  </a:lnTo>
                  <a:lnTo>
                    <a:pt x="270" y="7"/>
                  </a:lnTo>
                  <a:lnTo>
                    <a:pt x="273" y="9"/>
                  </a:lnTo>
                  <a:lnTo>
                    <a:pt x="278" y="12"/>
                  </a:lnTo>
                  <a:lnTo>
                    <a:pt x="281" y="12"/>
                  </a:lnTo>
                  <a:lnTo>
                    <a:pt x="281" y="14"/>
                  </a:lnTo>
                  <a:lnTo>
                    <a:pt x="281" y="19"/>
                  </a:lnTo>
                  <a:lnTo>
                    <a:pt x="281" y="26"/>
                  </a:lnTo>
                  <a:lnTo>
                    <a:pt x="281" y="34"/>
                  </a:lnTo>
                  <a:lnTo>
                    <a:pt x="281" y="39"/>
                  </a:lnTo>
                  <a:lnTo>
                    <a:pt x="281" y="44"/>
                  </a:lnTo>
                  <a:lnTo>
                    <a:pt x="281" y="49"/>
                  </a:lnTo>
                  <a:lnTo>
                    <a:pt x="281" y="55"/>
                  </a:lnTo>
                  <a:lnTo>
                    <a:pt x="281" y="60"/>
                  </a:lnTo>
                  <a:lnTo>
                    <a:pt x="281" y="65"/>
                  </a:lnTo>
                  <a:lnTo>
                    <a:pt x="281" y="70"/>
                  </a:lnTo>
                  <a:lnTo>
                    <a:pt x="281" y="75"/>
                  </a:lnTo>
                  <a:lnTo>
                    <a:pt x="281" y="84"/>
                  </a:lnTo>
                  <a:lnTo>
                    <a:pt x="281" y="90"/>
                  </a:lnTo>
                  <a:lnTo>
                    <a:pt x="281" y="95"/>
                  </a:lnTo>
                  <a:lnTo>
                    <a:pt x="281"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40" name="Freeform 99"/>
            <p:cNvSpPr>
              <a:spLocks/>
            </p:cNvSpPr>
            <p:nvPr/>
          </p:nvSpPr>
          <p:spPr bwMode="auto">
            <a:xfrm>
              <a:off x="529" y="723"/>
              <a:ext cx="140" cy="65"/>
            </a:xfrm>
            <a:custGeom>
              <a:avLst/>
              <a:gdLst>
                <a:gd name="T0" fmla="*/ 1 w 280"/>
                <a:gd name="T1" fmla="*/ 1 h 128"/>
                <a:gd name="T2" fmla="*/ 1 w 280"/>
                <a:gd name="T3" fmla="*/ 1 h 128"/>
                <a:gd name="T4" fmla="*/ 1 w 280"/>
                <a:gd name="T5" fmla="*/ 1 h 128"/>
                <a:gd name="T6" fmla="*/ 1 w 280"/>
                <a:gd name="T7" fmla="*/ 1 h 128"/>
                <a:gd name="T8" fmla="*/ 1 w 280"/>
                <a:gd name="T9" fmla="*/ 1 h 128"/>
                <a:gd name="T10" fmla="*/ 1 w 280"/>
                <a:gd name="T11" fmla="*/ 1 h 128"/>
                <a:gd name="T12" fmla="*/ 1 w 280"/>
                <a:gd name="T13" fmla="*/ 1 h 128"/>
                <a:gd name="T14" fmla="*/ 1 w 280"/>
                <a:gd name="T15" fmla="*/ 1 h 128"/>
                <a:gd name="T16" fmla="*/ 1 w 280"/>
                <a:gd name="T17" fmla="*/ 1 h 128"/>
                <a:gd name="T18" fmla="*/ 1 w 280"/>
                <a:gd name="T19" fmla="*/ 1 h 128"/>
                <a:gd name="T20" fmla="*/ 1 w 280"/>
                <a:gd name="T21" fmla="*/ 1 h 128"/>
                <a:gd name="T22" fmla="*/ 1 w 280"/>
                <a:gd name="T23" fmla="*/ 1 h 128"/>
                <a:gd name="T24" fmla="*/ 1 w 280"/>
                <a:gd name="T25" fmla="*/ 1 h 128"/>
                <a:gd name="T26" fmla="*/ 1 w 280"/>
                <a:gd name="T27" fmla="*/ 1 h 128"/>
                <a:gd name="T28" fmla="*/ 1 w 280"/>
                <a:gd name="T29" fmla="*/ 1 h 128"/>
                <a:gd name="T30" fmla="*/ 1 w 280"/>
                <a:gd name="T31" fmla="*/ 1 h 128"/>
                <a:gd name="T32" fmla="*/ 1 w 280"/>
                <a:gd name="T33" fmla="*/ 1 h 128"/>
                <a:gd name="T34" fmla="*/ 0 w 280"/>
                <a:gd name="T35" fmla="*/ 1 h 128"/>
                <a:gd name="T36" fmla="*/ 0 w 280"/>
                <a:gd name="T37" fmla="*/ 1 h 128"/>
                <a:gd name="T38" fmla="*/ 0 w 280"/>
                <a:gd name="T39" fmla="*/ 1 h 128"/>
                <a:gd name="T40" fmla="*/ 1 w 280"/>
                <a:gd name="T41" fmla="*/ 1 h 128"/>
                <a:gd name="T42" fmla="*/ 1 w 280"/>
                <a:gd name="T43" fmla="*/ 1 h 128"/>
                <a:gd name="T44" fmla="*/ 1 w 280"/>
                <a:gd name="T45" fmla="*/ 1 h 128"/>
                <a:gd name="T46" fmla="*/ 1 w 280"/>
                <a:gd name="T47" fmla="*/ 1 h 128"/>
                <a:gd name="T48" fmla="*/ 1 w 280"/>
                <a:gd name="T49" fmla="*/ 1 h 128"/>
                <a:gd name="T50" fmla="*/ 1 w 280"/>
                <a:gd name="T51" fmla="*/ 1 h 128"/>
                <a:gd name="T52" fmla="*/ 1 w 280"/>
                <a:gd name="T53" fmla="*/ 1 h 128"/>
                <a:gd name="T54" fmla="*/ 1 w 280"/>
                <a:gd name="T55" fmla="*/ 1 h 128"/>
                <a:gd name="T56" fmla="*/ 1 w 280"/>
                <a:gd name="T57" fmla="*/ 1 h 128"/>
                <a:gd name="T58" fmla="*/ 1 w 280"/>
                <a:gd name="T59" fmla="*/ 1 h 128"/>
                <a:gd name="T60" fmla="*/ 1 w 280"/>
                <a:gd name="T61" fmla="*/ 1 h 128"/>
                <a:gd name="T62" fmla="*/ 1 w 280"/>
                <a:gd name="T63" fmla="*/ 1 h 128"/>
                <a:gd name="T64" fmla="*/ 1 w 280"/>
                <a:gd name="T65" fmla="*/ 1 h 128"/>
                <a:gd name="T66" fmla="*/ 1 w 280"/>
                <a:gd name="T67" fmla="*/ 1 h 128"/>
                <a:gd name="T68" fmla="*/ 1 w 280"/>
                <a:gd name="T69" fmla="*/ 1 h 128"/>
                <a:gd name="T70" fmla="*/ 1 w 280"/>
                <a:gd name="T71" fmla="*/ 1 h 128"/>
                <a:gd name="T72" fmla="*/ 1 w 280"/>
                <a:gd name="T73" fmla="*/ 1 h 128"/>
                <a:gd name="T74" fmla="*/ 1 w 280"/>
                <a:gd name="T75" fmla="*/ 1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0"/>
                <a:gd name="T115" fmla="*/ 0 h 128"/>
                <a:gd name="T116" fmla="*/ 280 w 280"/>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0" h="128">
                  <a:moveTo>
                    <a:pt x="280" y="94"/>
                  </a:moveTo>
                  <a:lnTo>
                    <a:pt x="277" y="92"/>
                  </a:lnTo>
                  <a:lnTo>
                    <a:pt x="271" y="90"/>
                  </a:lnTo>
                  <a:lnTo>
                    <a:pt x="267" y="89"/>
                  </a:lnTo>
                  <a:lnTo>
                    <a:pt x="261" y="87"/>
                  </a:lnTo>
                  <a:lnTo>
                    <a:pt x="255" y="86"/>
                  </a:lnTo>
                  <a:lnTo>
                    <a:pt x="249" y="85"/>
                  </a:lnTo>
                  <a:lnTo>
                    <a:pt x="242" y="85"/>
                  </a:lnTo>
                  <a:lnTo>
                    <a:pt x="234" y="85"/>
                  </a:lnTo>
                  <a:lnTo>
                    <a:pt x="226" y="86"/>
                  </a:lnTo>
                  <a:lnTo>
                    <a:pt x="216" y="89"/>
                  </a:lnTo>
                  <a:lnTo>
                    <a:pt x="176" y="97"/>
                  </a:lnTo>
                  <a:lnTo>
                    <a:pt x="133" y="107"/>
                  </a:lnTo>
                  <a:lnTo>
                    <a:pt x="91" y="116"/>
                  </a:lnTo>
                  <a:lnTo>
                    <a:pt x="53" y="125"/>
                  </a:lnTo>
                  <a:lnTo>
                    <a:pt x="48" y="126"/>
                  </a:lnTo>
                  <a:lnTo>
                    <a:pt x="43" y="127"/>
                  </a:lnTo>
                  <a:lnTo>
                    <a:pt x="33" y="128"/>
                  </a:lnTo>
                  <a:lnTo>
                    <a:pt x="24" y="128"/>
                  </a:lnTo>
                  <a:lnTo>
                    <a:pt x="17" y="127"/>
                  </a:lnTo>
                  <a:lnTo>
                    <a:pt x="12" y="126"/>
                  </a:lnTo>
                  <a:lnTo>
                    <a:pt x="3" y="121"/>
                  </a:lnTo>
                  <a:lnTo>
                    <a:pt x="1" y="118"/>
                  </a:lnTo>
                  <a:lnTo>
                    <a:pt x="1" y="117"/>
                  </a:lnTo>
                  <a:lnTo>
                    <a:pt x="1" y="111"/>
                  </a:lnTo>
                  <a:lnTo>
                    <a:pt x="1" y="108"/>
                  </a:lnTo>
                  <a:lnTo>
                    <a:pt x="1" y="104"/>
                  </a:lnTo>
                  <a:lnTo>
                    <a:pt x="1" y="99"/>
                  </a:lnTo>
                  <a:lnTo>
                    <a:pt x="1" y="92"/>
                  </a:lnTo>
                  <a:lnTo>
                    <a:pt x="1" y="85"/>
                  </a:lnTo>
                  <a:lnTo>
                    <a:pt x="1" y="78"/>
                  </a:lnTo>
                  <a:lnTo>
                    <a:pt x="1" y="71"/>
                  </a:lnTo>
                  <a:lnTo>
                    <a:pt x="1" y="65"/>
                  </a:lnTo>
                  <a:lnTo>
                    <a:pt x="1" y="58"/>
                  </a:lnTo>
                  <a:lnTo>
                    <a:pt x="1" y="52"/>
                  </a:lnTo>
                  <a:lnTo>
                    <a:pt x="0" y="47"/>
                  </a:lnTo>
                  <a:lnTo>
                    <a:pt x="0" y="40"/>
                  </a:lnTo>
                  <a:lnTo>
                    <a:pt x="0" y="32"/>
                  </a:lnTo>
                  <a:lnTo>
                    <a:pt x="0" y="24"/>
                  </a:lnTo>
                  <a:lnTo>
                    <a:pt x="0" y="19"/>
                  </a:lnTo>
                  <a:lnTo>
                    <a:pt x="0" y="18"/>
                  </a:lnTo>
                  <a:lnTo>
                    <a:pt x="2" y="21"/>
                  </a:lnTo>
                  <a:lnTo>
                    <a:pt x="11" y="29"/>
                  </a:lnTo>
                  <a:lnTo>
                    <a:pt x="17" y="33"/>
                  </a:lnTo>
                  <a:lnTo>
                    <a:pt x="24" y="38"/>
                  </a:lnTo>
                  <a:lnTo>
                    <a:pt x="33" y="40"/>
                  </a:lnTo>
                  <a:lnTo>
                    <a:pt x="43" y="42"/>
                  </a:lnTo>
                  <a:lnTo>
                    <a:pt x="48" y="42"/>
                  </a:lnTo>
                  <a:lnTo>
                    <a:pt x="53" y="40"/>
                  </a:lnTo>
                  <a:lnTo>
                    <a:pt x="58" y="39"/>
                  </a:lnTo>
                  <a:lnTo>
                    <a:pt x="64" y="38"/>
                  </a:lnTo>
                  <a:lnTo>
                    <a:pt x="102" y="29"/>
                  </a:lnTo>
                  <a:lnTo>
                    <a:pt x="143" y="21"/>
                  </a:lnTo>
                  <a:lnTo>
                    <a:pt x="184" y="11"/>
                  </a:lnTo>
                  <a:lnTo>
                    <a:pt x="221" y="3"/>
                  </a:lnTo>
                  <a:lnTo>
                    <a:pt x="229" y="1"/>
                  </a:lnTo>
                  <a:lnTo>
                    <a:pt x="237" y="0"/>
                  </a:lnTo>
                  <a:lnTo>
                    <a:pt x="244" y="1"/>
                  </a:lnTo>
                  <a:lnTo>
                    <a:pt x="251" y="2"/>
                  </a:lnTo>
                  <a:lnTo>
                    <a:pt x="258" y="3"/>
                  </a:lnTo>
                  <a:lnTo>
                    <a:pt x="264" y="6"/>
                  </a:lnTo>
                  <a:lnTo>
                    <a:pt x="267" y="7"/>
                  </a:lnTo>
                  <a:lnTo>
                    <a:pt x="272" y="8"/>
                  </a:lnTo>
                  <a:lnTo>
                    <a:pt x="277" y="11"/>
                  </a:lnTo>
                  <a:lnTo>
                    <a:pt x="280" y="12"/>
                  </a:lnTo>
                  <a:lnTo>
                    <a:pt x="280" y="13"/>
                  </a:lnTo>
                  <a:lnTo>
                    <a:pt x="280" y="18"/>
                  </a:lnTo>
                  <a:lnTo>
                    <a:pt x="280" y="26"/>
                  </a:lnTo>
                  <a:lnTo>
                    <a:pt x="280" y="34"/>
                  </a:lnTo>
                  <a:lnTo>
                    <a:pt x="280" y="44"/>
                  </a:lnTo>
                  <a:lnTo>
                    <a:pt x="280" y="53"/>
                  </a:lnTo>
                  <a:lnTo>
                    <a:pt x="280" y="63"/>
                  </a:lnTo>
                  <a:lnTo>
                    <a:pt x="280" y="71"/>
                  </a:lnTo>
                  <a:lnTo>
                    <a:pt x="280" y="80"/>
                  </a:lnTo>
                  <a:lnTo>
                    <a:pt x="280" y="87"/>
                  </a:lnTo>
                  <a:lnTo>
                    <a:pt x="280" y="92"/>
                  </a:lnTo>
                  <a:lnTo>
                    <a:pt x="280" y="94"/>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41" name="Freeform 100"/>
            <p:cNvSpPr>
              <a:spLocks/>
            </p:cNvSpPr>
            <p:nvPr/>
          </p:nvSpPr>
          <p:spPr bwMode="auto">
            <a:xfrm>
              <a:off x="529" y="723"/>
              <a:ext cx="140" cy="65"/>
            </a:xfrm>
            <a:custGeom>
              <a:avLst/>
              <a:gdLst>
                <a:gd name="T0" fmla="*/ 1 w 280"/>
                <a:gd name="T1" fmla="*/ 1 h 128"/>
                <a:gd name="T2" fmla="*/ 1 w 280"/>
                <a:gd name="T3" fmla="*/ 1 h 128"/>
                <a:gd name="T4" fmla="*/ 1 w 280"/>
                <a:gd name="T5" fmla="*/ 1 h 128"/>
                <a:gd name="T6" fmla="*/ 1 w 280"/>
                <a:gd name="T7" fmla="*/ 1 h 128"/>
                <a:gd name="T8" fmla="*/ 1 w 280"/>
                <a:gd name="T9" fmla="*/ 1 h 128"/>
                <a:gd name="T10" fmla="*/ 1 w 280"/>
                <a:gd name="T11" fmla="*/ 1 h 128"/>
                <a:gd name="T12" fmla="*/ 1 w 280"/>
                <a:gd name="T13" fmla="*/ 1 h 128"/>
                <a:gd name="T14" fmla="*/ 1 w 280"/>
                <a:gd name="T15" fmla="*/ 1 h 128"/>
                <a:gd name="T16" fmla="*/ 1 w 280"/>
                <a:gd name="T17" fmla="*/ 1 h 128"/>
                <a:gd name="T18" fmla="*/ 1 w 280"/>
                <a:gd name="T19" fmla="*/ 1 h 128"/>
                <a:gd name="T20" fmla="*/ 1 w 280"/>
                <a:gd name="T21" fmla="*/ 1 h 128"/>
                <a:gd name="T22" fmla="*/ 1 w 280"/>
                <a:gd name="T23" fmla="*/ 1 h 128"/>
                <a:gd name="T24" fmla="*/ 1 w 280"/>
                <a:gd name="T25" fmla="*/ 1 h 128"/>
                <a:gd name="T26" fmla="*/ 1 w 280"/>
                <a:gd name="T27" fmla="*/ 1 h 128"/>
                <a:gd name="T28" fmla="*/ 1 w 280"/>
                <a:gd name="T29" fmla="*/ 1 h 128"/>
                <a:gd name="T30" fmla="*/ 1 w 280"/>
                <a:gd name="T31" fmla="*/ 1 h 128"/>
                <a:gd name="T32" fmla="*/ 1 w 280"/>
                <a:gd name="T33" fmla="*/ 1 h 128"/>
                <a:gd name="T34" fmla="*/ 0 w 280"/>
                <a:gd name="T35" fmla="*/ 1 h 128"/>
                <a:gd name="T36" fmla="*/ 0 w 280"/>
                <a:gd name="T37" fmla="*/ 1 h 128"/>
                <a:gd name="T38" fmla="*/ 0 w 280"/>
                <a:gd name="T39" fmla="*/ 1 h 128"/>
                <a:gd name="T40" fmla="*/ 1 w 280"/>
                <a:gd name="T41" fmla="*/ 1 h 128"/>
                <a:gd name="T42" fmla="*/ 1 w 280"/>
                <a:gd name="T43" fmla="*/ 1 h 128"/>
                <a:gd name="T44" fmla="*/ 1 w 280"/>
                <a:gd name="T45" fmla="*/ 1 h 128"/>
                <a:gd name="T46" fmla="*/ 1 w 280"/>
                <a:gd name="T47" fmla="*/ 1 h 128"/>
                <a:gd name="T48" fmla="*/ 1 w 280"/>
                <a:gd name="T49" fmla="*/ 1 h 128"/>
                <a:gd name="T50" fmla="*/ 1 w 280"/>
                <a:gd name="T51" fmla="*/ 1 h 128"/>
                <a:gd name="T52" fmla="*/ 1 w 280"/>
                <a:gd name="T53" fmla="*/ 1 h 128"/>
                <a:gd name="T54" fmla="*/ 1 w 280"/>
                <a:gd name="T55" fmla="*/ 1 h 128"/>
                <a:gd name="T56" fmla="*/ 1 w 280"/>
                <a:gd name="T57" fmla="*/ 1 h 128"/>
                <a:gd name="T58" fmla="*/ 1 w 280"/>
                <a:gd name="T59" fmla="*/ 1 h 128"/>
                <a:gd name="T60" fmla="*/ 1 w 280"/>
                <a:gd name="T61" fmla="*/ 1 h 128"/>
                <a:gd name="T62" fmla="*/ 1 w 280"/>
                <a:gd name="T63" fmla="*/ 1 h 128"/>
                <a:gd name="T64" fmla="*/ 1 w 280"/>
                <a:gd name="T65" fmla="*/ 1 h 128"/>
                <a:gd name="T66" fmla="*/ 1 w 280"/>
                <a:gd name="T67" fmla="*/ 1 h 128"/>
                <a:gd name="T68" fmla="*/ 1 w 280"/>
                <a:gd name="T69" fmla="*/ 1 h 128"/>
                <a:gd name="T70" fmla="*/ 1 w 280"/>
                <a:gd name="T71" fmla="*/ 1 h 128"/>
                <a:gd name="T72" fmla="*/ 1 w 280"/>
                <a:gd name="T73" fmla="*/ 1 h 128"/>
                <a:gd name="T74" fmla="*/ 1 w 280"/>
                <a:gd name="T75" fmla="*/ 1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0"/>
                <a:gd name="T115" fmla="*/ 0 h 128"/>
                <a:gd name="T116" fmla="*/ 280 w 280"/>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0" h="128">
                  <a:moveTo>
                    <a:pt x="280" y="94"/>
                  </a:moveTo>
                  <a:lnTo>
                    <a:pt x="277" y="92"/>
                  </a:lnTo>
                  <a:lnTo>
                    <a:pt x="271" y="90"/>
                  </a:lnTo>
                  <a:lnTo>
                    <a:pt x="267" y="89"/>
                  </a:lnTo>
                  <a:lnTo>
                    <a:pt x="261" y="87"/>
                  </a:lnTo>
                  <a:lnTo>
                    <a:pt x="255" y="86"/>
                  </a:lnTo>
                  <a:lnTo>
                    <a:pt x="249" y="85"/>
                  </a:lnTo>
                  <a:lnTo>
                    <a:pt x="242" y="85"/>
                  </a:lnTo>
                  <a:lnTo>
                    <a:pt x="234" y="85"/>
                  </a:lnTo>
                  <a:lnTo>
                    <a:pt x="226" y="86"/>
                  </a:lnTo>
                  <a:lnTo>
                    <a:pt x="216" y="89"/>
                  </a:lnTo>
                  <a:lnTo>
                    <a:pt x="176" y="97"/>
                  </a:lnTo>
                  <a:lnTo>
                    <a:pt x="133" y="107"/>
                  </a:lnTo>
                  <a:lnTo>
                    <a:pt x="91" y="116"/>
                  </a:lnTo>
                  <a:lnTo>
                    <a:pt x="53" y="125"/>
                  </a:lnTo>
                  <a:lnTo>
                    <a:pt x="48" y="126"/>
                  </a:lnTo>
                  <a:lnTo>
                    <a:pt x="43" y="127"/>
                  </a:lnTo>
                  <a:lnTo>
                    <a:pt x="33" y="128"/>
                  </a:lnTo>
                  <a:lnTo>
                    <a:pt x="24" y="128"/>
                  </a:lnTo>
                  <a:lnTo>
                    <a:pt x="17" y="127"/>
                  </a:lnTo>
                  <a:lnTo>
                    <a:pt x="12" y="126"/>
                  </a:lnTo>
                  <a:lnTo>
                    <a:pt x="3" y="121"/>
                  </a:lnTo>
                  <a:lnTo>
                    <a:pt x="1" y="118"/>
                  </a:lnTo>
                  <a:lnTo>
                    <a:pt x="1" y="117"/>
                  </a:lnTo>
                  <a:lnTo>
                    <a:pt x="1" y="111"/>
                  </a:lnTo>
                  <a:lnTo>
                    <a:pt x="1" y="108"/>
                  </a:lnTo>
                  <a:lnTo>
                    <a:pt x="1" y="104"/>
                  </a:lnTo>
                  <a:lnTo>
                    <a:pt x="1" y="99"/>
                  </a:lnTo>
                  <a:lnTo>
                    <a:pt x="1" y="92"/>
                  </a:lnTo>
                  <a:lnTo>
                    <a:pt x="1" y="85"/>
                  </a:lnTo>
                  <a:lnTo>
                    <a:pt x="1" y="78"/>
                  </a:lnTo>
                  <a:lnTo>
                    <a:pt x="1" y="71"/>
                  </a:lnTo>
                  <a:lnTo>
                    <a:pt x="1" y="65"/>
                  </a:lnTo>
                  <a:lnTo>
                    <a:pt x="1" y="58"/>
                  </a:lnTo>
                  <a:lnTo>
                    <a:pt x="1" y="52"/>
                  </a:lnTo>
                  <a:lnTo>
                    <a:pt x="0" y="47"/>
                  </a:lnTo>
                  <a:lnTo>
                    <a:pt x="0" y="40"/>
                  </a:lnTo>
                  <a:lnTo>
                    <a:pt x="0" y="32"/>
                  </a:lnTo>
                  <a:lnTo>
                    <a:pt x="0" y="24"/>
                  </a:lnTo>
                  <a:lnTo>
                    <a:pt x="0" y="19"/>
                  </a:lnTo>
                  <a:lnTo>
                    <a:pt x="0" y="18"/>
                  </a:lnTo>
                  <a:lnTo>
                    <a:pt x="2" y="21"/>
                  </a:lnTo>
                  <a:lnTo>
                    <a:pt x="11" y="29"/>
                  </a:lnTo>
                  <a:lnTo>
                    <a:pt x="17" y="33"/>
                  </a:lnTo>
                  <a:lnTo>
                    <a:pt x="24" y="38"/>
                  </a:lnTo>
                  <a:lnTo>
                    <a:pt x="33" y="40"/>
                  </a:lnTo>
                  <a:lnTo>
                    <a:pt x="43" y="42"/>
                  </a:lnTo>
                  <a:lnTo>
                    <a:pt x="48" y="42"/>
                  </a:lnTo>
                  <a:lnTo>
                    <a:pt x="53" y="40"/>
                  </a:lnTo>
                  <a:lnTo>
                    <a:pt x="58" y="39"/>
                  </a:lnTo>
                  <a:lnTo>
                    <a:pt x="64" y="38"/>
                  </a:lnTo>
                  <a:lnTo>
                    <a:pt x="102" y="29"/>
                  </a:lnTo>
                  <a:lnTo>
                    <a:pt x="143" y="21"/>
                  </a:lnTo>
                  <a:lnTo>
                    <a:pt x="184" y="11"/>
                  </a:lnTo>
                  <a:lnTo>
                    <a:pt x="221" y="3"/>
                  </a:lnTo>
                  <a:lnTo>
                    <a:pt x="229" y="1"/>
                  </a:lnTo>
                  <a:lnTo>
                    <a:pt x="237" y="0"/>
                  </a:lnTo>
                  <a:lnTo>
                    <a:pt x="244" y="1"/>
                  </a:lnTo>
                  <a:lnTo>
                    <a:pt x="251" y="2"/>
                  </a:lnTo>
                  <a:lnTo>
                    <a:pt x="258" y="3"/>
                  </a:lnTo>
                  <a:lnTo>
                    <a:pt x="264" y="6"/>
                  </a:lnTo>
                  <a:lnTo>
                    <a:pt x="267" y="7"/>
                  </a:lnTo>
                  <a:lnTo>
                    <a:pt x="272" y="8"/>
                  </a:lnTo>
                  <a:lnTo>
                    <a:pt x="277" y="11"/>
                  </a:lnTo>
                  <a:lnTo>
                    <a:pt x="280" y="12"/>
                  </a:lnTo>
                  <a:lnTo>
                    <a:pt x="280" y="13"/>
                  </a:lnTo>
                  <a:lnTo>
                    <a:pt x="280" y="18"/>
                  </a:lnTo>
                  <a:lnTo>
                    <a:pt x="280" y="26"/>
                  </a:lnTo>
                  <a:lnTo>
                    <a:pt x="280" y="34"/>
                  </a:lnTo>
                  <a:lnTo>
                    <a:pt x="280" y="44"/>
                  </a:lnTo>
                  <a:lnTo>
                    <a:pt x="280" y="53"/>
                  </a:lnTo>
                  <a:lnTo>
                    <a:pt x="280" y="63"/>
                  </a:lnTo>
                  <a:lnTo>
                    <a:pt x="280" y="71"/>
                  </a:lnTo>
                  <a:lnTo>
                    <a:pt x="280" y="80"/>
                  </a:lnTo>
                  <a:lnTo>
                    <a:pt x="280" y="87"/>
                  </a:lnTo>
                  <a:lnTo>
                    <a:pt x="280" y="92"/>
                  </a:lnTo>
                  <a:lnTo>
                    <a:pt x="280"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42" name="Freeform 101"/>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w 279"/>
                <a:gd name="T71" fmla="*/ 1 h 1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9"/>
                <a:gd name="T109" fmla="*/ 0 h 130"/>
                <a:gd name="T110" fmla="*/ 279 w 279"/>
                <a:gd name="T111" fmla="*/ 130 h 13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9" h="130">
                  <a:moveTo>
                    <a:pt x="279" y="94"/>
                  </a:moveTo>
                  <a:lnTo>
                    <a:pt x="276" y="93"/>
                  </a:lnTo>
                  <a:lnTo>
                    <a:pt x="270" y="90"/>
                  </a:lnTo>
                  <a:lnTo>
                    <a:pt x="265" y="89"/>
                  </a:lnTo>
                  <a:lnTo>
                    <a:pt x="259" y="87"/>
                  </a:lnTo>
                  <a:lnTo>
                    <a:pt x="253" y="85"/>
                  </a:lnTo>
                  <a:lnTo>
                    <a:pt x="246" y="84"/>
                  </a:lnTo>
                  <a:lnTo>
                    <a:pt x="238" y="84"/>
                  </a:lnTo>
                  <a:lnTo>
                    <a:pt x="229" y="85"/>
                  </a:lnTo>
                  <a:lnTo>
                    <a:pt x="220" y="87"/>
                  </a:lnTo>
                  <a:lnTo>
                    <a:pt x="210" y="89"/>
                  </a:lnTo>
                  <a:lnTo>
                    <a:pt x="168" y="99"/>
                  </a:lnTo>
                  <a:lnTo>
                    <a:pt x="123" y="109"/>
                  </a:lnTo>
                  <a:lnTo>
                    <a:pt x="79" y="119"/>
                  </a:lnTo>
                  <a:lnTo>
                    <a:pt x="42" y="126"/>
                  </a:lnTo>
                  <a:lnTo>
                    <a:pt x="32" y="129"/>
                  </a:lnTo>
                  <a:lnTo>
                    <a:pt x="23" y="130"/>
                  </a:lnTo>
                  <a:lnTo>
                    <a:pt x="16" y="129"/>
                  </a:lnTo>
                  <a:lnTo>
                    <a:pt x="11" y="126"/>
                  </a:lnTo>
                  <a:lnTo>
                    <a:pt x="2" y="120"/>
                  </a:lnTo>
                  <a:lnTo>
                    <a:pt x="0" y="117"/>
                  </a:lnTo>
                  <a:lnTo>
                    <a:pt x="0" y="115"/>
                  </a:lnTo>
                  <a:lnTo>
                    <a:pt x="0" y="110"/>
                  </a:lnTo>
                  <a:lnTo>
                    <a:pt x="0" y="103"/>
                  </a:lnTo>
                  <a:lnTo>
                    <a:pt x="0" y="93"/>
                  </a:lnTo>
                  <a:lnTo>
                    <a:pt x="0" y="88"/>
                  </a:lnTo>
                  <a:lnTo>
                    <a:pt x="0" y="83"/>
                  </a:lnTo>
                  <a:lnTo>
                    <a:pt x="0" y="77"/>
                  </a:lnTo>
                  <a:lnTo>
                    <a:pt x="0" y="72"/>
                  </a:lnTo>
                  <a:lnTo>
                    <a:pt x="0" y="67"/>
                  </a:lnTo>
                  <a:lnTo>
                    <a:pt x="0" y="63"/>
                  </a:lnTo>
                  <a:lnTo>
                    <a:pt x="0" y="58"/>
                  </a:lnTo>
                  <a:lnTo>
                    <a:pt x="0" y="54"/>
                  </a:lnTo>
                  <a:lnTo>
                    <a:pt x="0" y="46"/>
                  </a:lnTo>
                  <a:lnTo>
                    <a:pt x="0" y="40"/>
                  </a:lnTo>
                  <a:lnTo>
                    <a:pt x="0" y="35"/>
                  </a:lnTo>
                  <a:lnTo>
                    <a:pt x="0" y="33"/>
                  </a:lnTo>
                  <a:lnTo>
                    <a:pt x="2" y="36"/>
                  </a:lnTo>
                  <a:lnTo>
                    <a:pt x="11" y="41"/>
                  </a:lnTo>
                  <a:lnTo>
                    <a:pt x="16" y="42"/>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2"/>
                  </a:lnTo>
                  <a:lnTo>
                    <a:pt x="279" y="38"/>
                  </a:lnTo>
                  <a:lnTo>
                    <a:pt x="279" y="43"/>
                  </a:lnTo>
                  <a:lnTo>
                    <a:pt x="279" y="48"/>
                  </a:lnTo>
                  <a:lnTo>
                    <a:pt x="279" y="53"/>
                  </a:lnTo>
                  <a:lnTo>
                    <a:pt x="279" y="63"/>
                  </a:lnTo>
                  <a:lnTo>
                    <a:pt x="279" y="73"/>
                  </a:lnTo>
                  <a:lnTo>
                    <a:pt x="279" y="82"/>
                  </a:lnTo>
                  <a:lnTo>
                    <a:pt x="279" y="88"/>
                  </a:lnTo>
                  <a:lnTo>
                    <a:pt x="279" y="93"/>
                  </a:lnTo>
                  <a:lnTo>
                    <a:pt x="279" y="94"/>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43" name="Freeform 102"/>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w 279"/>
                <a:gd name="T71" fmla="*/ 1 h 1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9"/>
                <a:gd name="T109" fmla="*/ 0 h 130"/>
                <a:gd name="T110" fmla="*/ 279 w 279"/>
                <a:gd name="T111" fmla="*/ 130 h 13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9" h="130">
                  <a:moveTo>
                    <a:pt x="279" y="94"/>
                  </a:moveTo>
                  <a:lnTo>
                    <a:pt x="276" y="93"/>
                  </a:lnTo>
                  <a:lnTo>
                    <a:pt x="270" y="90"/>
                  </a:lnTo>
                  <a:lnTo>
                    <a:pt x="265" y="89"/>
                  </a:lnTo>
                  <a:lnTo>
                    <a:pt x="259" y="87"/>
                  </a:lnTo>
                  <a:lnTo>
                    <a:pt x="253" y="85"/>
                  </a:lnTo>
                  <a:lnTo>
                    <a:pt x="246" y="84"/>
                  </a:lnTo>
                  <a:lnTo>
                    <a:pt x="238" y="84"/>
                  </a:lnTo>
                  <a:lnTo>
                    <a:pt x="229" y="85"/>
                  </a:lnTo>
                  <a:lnTo>
                    <a:pt x="220" y="87"/>
                  </a:lnTo>
                  <a:lnTo>
                    <a:pt x="210" y="89"/>
                  </a:lnTo>
                  <a:lnTo>
                    <a:pt x="168" y="99"/>
                  </a:lnTo>
                  <a:lnTo>
                    <a:pt x="123" y="109"/>
                  </a:lnTo>
                  <a:lnTo>
                    <a:pt x="79" y="119"/>
                  </a:lnTo>
                  <a:lnTo>
                    <a:pt x="42" y="126"/>
                  </a:lnTo>
                  <a:lnTo>
                    <a:pt x="32" y="129"/>
                  </a:lnTo>
                  <a:lnTo>
                    <a:pt x="23" y="130"/>
                  </a:lnTo>
                  <a:lnTo>
                    <a:pt x="16" y="129"/>
                  </a:lnTo>
                  <a:lnTo>
                    <a:pt x="11" y="126"/>
                  </a:lnTo>
                  <a:lnTo>
                    <a:pt x="2" y="120"/>
                  </a:lnTo>
                  <a:lnTo>
                    <a:pt x="0" y="117"/>
                  </a:lnTo>
                  <a:lnTo>
                    <a:pt x="0" y="115"/>
                  </a:lnTo>
                  <a:lnTo>
                    <a:pt x="0" y="110"/>
                  </a:lnTo>
                  <a:lnTo>
                    <a:pt x="0" y="103"/>
                  </a:lnTo>
                  <a:lnTo>
                    <a:pt x="0" y="93"/>
                  </a:lnTo>
                  <a:lnTo>
                    <a:pt x="0" y="88"/>
                  </a:lnTo>
                  <a:lnTo>
                    <a:pt x="0" y="83"/>
                  </a:lnTo>
                  <a:lnTo>
                    <a:pt x="0" y="77"/>
                  </a:lnTo>
                  <a:lnTo>
                    <a:pt x="0" y="72"/>
                  </a:lnTo>
                  <a:lnTo>
                    <a:pt x="0" y="67"/>
                  </a:lnTo>
                  <a:lnTo>
                    <a:pt x="0" y="63"/>
                  </a:lnTo>
                  <a:lnTo>
                    <a:pt x="0" y="58"/>
                  </a:lnTo>
                  <a:lnTo>
                    <a:pt x="0" y="54"/>
                  </a:lnTo>
                  <a:lnTo>
                    <a:pt x="0" y="46"/>
                  </a:lnTo>
                  <a:lnTo>
                    <a:pt x="0" y="40"/>
                  </a:lnTo>
                  <a:lnTo>
                    <a:pt x="0" y="35"/>
                  </a:lnTo>
                  <a:lnTo>
                    <a:pt x="0" y="33"/>
                  </a:lnTo>
                  <a:lnTo>
                    <a:pt x="2" y="36"/>
                  </a:lnTo>
                  <a:lnTo>
                    <a:pt x="11" y="41"/>
                  </a:lnTo>
                  <a:lnTo>
                    <a:pt x="16" y="42"/>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2"/>
                  </a:lnTo>
                  <a:lnTo>
                    <a:pt x="279" y="38"/>
                  </a:lnTo>
                  <a:lnTo>
                    <a:pt x="279" y="43"/>
                  </a:lnTo>
                  <a:lnTo>
                    <a:pt x="279" y="48"/>
                  </a:lnTo>
                  <a:lnTo>
                    <a:pt x="279" y="53"/>
                  </a:lnTo>
                  <a:lnTo>
                    <a:pt x="279" y="63"/>
                  </a:lnTo>
                  <a:lnTo>
                    <a:pt x="279" y="73"/>
                  </a:lnTo>
                  <a:lnTo>
                    <a:pt x="279" y="82"/>
                  </a:lnTo>
                  <a:lnTo>
                    <a:pt x="279" y="88"/>
                  </a:lnTo>
                  <a:lnTo>
                    <a:pt x="279" y="93"/>
                  </a:lnTo>
                  <a:lnTo>
                    <a:pt x="279"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44" name="Freeform 103"/>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0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89"/>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4"/>
                  </a:lnTo>
                  <a:lnTo>
                    <a:pt x="44" y="126"/>
                  </a:lnTo>
                  <a:lnTo>
                    <a:pt x="34" y="124"/>
                  </a:lnTo>
                  <a:lnTo>
                    <a:pt x="25" y="122"/>
                  </a:lnTo>
                  <a:lnTo>
                    <a:pt x="18" y="117"/>
                  </a:lnTo>
                  <a:lnTo>
                    <a:pt x="12" y="112"/>
                  </a:lnTo>
                  <a:lnTo>
                    <a:pt x="3" y="105"/>
                  </a:lnTo>
                  <a:lnTo>
                    <a:pt x="1" y="102"/>
                  </a:lnTo>
                  <a:lnTo>
                    <a:pt x="1" y="100"/>
                  </a:lnTo>
                  <a:lnTo>
                    <a:pt x="1" y="95"/>
                  </a:lnTo>
                  <a:lnTo>
                    <a:pt x="0" y="87"/>
                  </a:lnTo>
                  <a:lnTo>
                    <a:pt x="0" y="79"/>
                  </a:lnTo>
                  <a:lnTo>
                    <a:pt x="0" y="74"/>
                  </a:lnTo>
                  <a:lnTo>
                    <a:pt x="0" y="68"/>
                  </a:lnTo>
                  <a:lnTo>
                    <a:pt x="0" y="61"/>
                  </a:lnTo>
                  <a:lnTo>
                    <a:pt x="0" y="54"/>
                  </a:lnTo>
                  <a:lnTo>
                    <a:pt x="0" y="48"/>
                  </a:lnTo>
                  <a:lnTo>
                    <a:pt x="0" y="42"/>
                  </a:lnTo>
                  <a:lnTo>
                    <a:pt x="0" y="35"/>
                  </a:lnTo>
                  <a:lnTo>
                    <a:pt x="0" y="30"/>
                  </a:lnTo>
                  <a:lnTo>
                    <a:pt x="1" y="22"/>
                  </a:lnTo>
                  <a:lnTo>
                    <a:pt x="1" y="16"/>
                  </a:lnTo>
                  <a:lnTo>
                    <a:pt x="1" y="11"/>
                  </a:lnTo>
                  <a:lnTo>
                    <a:pt x="1" y="9"/>
                  </a:lnTo>
                  <a:lnTo>
                    <a:pt x="3" y="13"/>
                  </a:lnTo>
                  <a:lnTo>
                    <a:pt x="12" y="22"/>
                  </a:lnTo>
                  <a:lnTo>
                    <a:pt x="18" y="28"/>
                  </a:lnTo>
                  <a:lnTo>
                    <a:pt x="25" y="34"/>
                  </a:lnTo>
                  <a:lnTo>
                    <a:pt x="34" y="38"/>
                  </a:lnTo>
                  <a:lnTo>
                    <a:pt x="44" y="40"/>
                  </a:lnTo>
                  <a:lnTo>
                    <a:pt x="49" y="40"/>
                  </a:lnTo>
                  <a:lnTo>
                    <a:pt x="54" y="39"/>
                  </a:lnTo>
                  <a:lnTo>
                    <a:pt x="59" y="38"/>
                  </a:lnTo>
                  <a:lnTo>
                    <a:pt x="65" y="37"/>
                  </a:lnTo>
                  <a:lnTo>
                    <a:pt x="103" y="29"/>
                  </a:lnTo>
                  <a:lnTo>
                    <a:pt x="144" y="19"/>
                  </a:lnTo>
                  <a:lnTo>
                    <a:pt x="185" y="11"/>
                  </a:lnTo>
                  <a:lnTo>
                    <a:pt x="222" y="2"/>
                  </a:lnTo>
                  <a:lnTo>
                    <a:pt x="230" y="1"/>
                  </a:lnTo>
                  <a:lnTo>
                    <a:pt x="238" y="0"/>
                  </a:lnTo>
                  <a:lnTo>
                    <a:pt x="245" y="0"/>
                  </a:lnTo>
                  <a:lnTo>
                    <a:pt x="252" y="1"/>
                  </a:lnTo>
                  <a:lnTo>
                    <a:pt x="259" y="3"/>
                  </a:lnTo>
                  <a:lnTo>
                    <a:pt x="265" y="5"/>
                  </a:lnTo>
                  <a:lnTo>
                    <a:pt x="270" y="7"/>
                  </a:lnTo>
                  <a:lnTo>
                    <a:pt x="273" y="9"/>
                  </a:lnTo>
                  <a:lnTo>
                    <a:pt x="278" y="12"/>
                  </a:lnTo>
                  <a:lnTo>
                    <a:pt x="281" y="12"/>
                  </a:lnTo>
                  <a:lnTo>
                    <a:pt x="281" y="14"/>
                  </a:lnTo>
                  <a:lnTo>
                    <a:pt x="281" y="18"/>
                  </a:lnTo>
                  <a:lnTo>
                    <a:pt x="281" y="26"/>
                  </a:lnTo>
                  <a:lnTo>
                    <a:pt x="281" y="34"/>
                  </a:lnTo>
                  <a:lnTo>
                    <a:pt x="281" y="39"/>
                  </a:lnTo>
                  <a:lnTo>
                    <a:pt x="281" y="44"/>
                  </a:lnTo>
                  <a:lnTo>
                    <a:pt x="281" y="49"/>
                  </a:lnTo>
                  <a:lnTo>
                    <a:pt x="281" y="54"/>
                  </a:lnTo>
                  <a:lnTo>
                    <a:pt x="281" y="60"/>
                  </a:lnTo>
                  <a:lnTo>
                    <a:pt x="281" y="65"/>
                  </a:lnTo>
                  <a:lnTo>
                    <a:pt x="281" y="70"/>
                  </a:lnTo>
                  <a:lnTo>
                    <a:pt x="281" y="75"/>
                  </a:lnTo>
                  <a:lnTo>
                    <a:pt x="281" y="84"/>
                  </a:lnTo>
                  <a:lnTo>
                    <a:pt x="281" y="90"/>
                  </a:lnTo>
                  <a:lnTo>
                    <a:pt x="281" y="95"/>
                  </a:lnTo>
                  <a:lnTo>
                    <a:pt x="28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45" name="Freeform 104"/>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0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89"/>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4"/>
                  </a:lnTo>
                  <a:lnTo>
                    <a:pt x="44" y="126"/>
                  </a:lnTo>
                  <a:lnTo>
                    <a:pt x="34" y="124"/>
                  </a:lnTo>
                  <a:lnTo>
                    <a:pt x="25" y="122"/>
                  </a:lnTo>
                  <a:lnTo>
                    <a:pt x="18" y="117"/>
                  </a:lnTo>
                  <a:lnTo>
                    <a:pt x="12" y="112"/>
                  </a:lnTo>
                  <a:lnTo>
                    <a:pt x="3" y="105"/>
                  </a:lnTo>
                  <a:lnTo>
                    <a:pt x="1" y="102"/>
                  </a:lnTo>
                  <a:lnTo>
                    <a:pt x="1" y="100"/>
                  </a:lnTo>
                  <a:lnTo>
                    <a:pt x="1" y="95"/>
                  </a:lnTo>
                  <a:lnTo>
                    <a:pt x="0" y="87"/>
                  </a:lnTo>
                  <a:lnTo>
                    <a:pt x="0" y="79"/>
                  </a:lnTo>
                  <a:lnTo>
                    <a:pt x="0" y="74"/>
                  </a:lnTo>
                  <a:lnTo>
                    <a:pt x="0" y="68"/>
                  </a:lnTo>
                  <a:lnTo>
                    <a:pt x="0" y="61"/>
                  </a:lnTo>
                  <a:lnTo>
                    <a:pt x="0" y="54"/>
                  </a:lnTo>
                  <a:lnTo>
                    <a:pt x="0" y="48"/>
                  </a:lnTo>
                  <a:lnTo>
                    <a:pt x="0" y="42"/>
                  </a:lnTo>
                  <a:lnTo>
                    <a:pt x="0" y="35"/>
                  </a:lnTo>
                  <a:lnTo>
                    <a:pt x="0" y="30"/>
                  </a:lnTo>
                  <a:lnTo>
                    <a:pt x="1" y="22"/>
                  </a:lnTo>
                  <a:lnTo>
                    <a:pt x="1" y="16"/>
                  </a:lnTo>
                  <a:lnTo>
                    <a:pt x="1" y="11"/>
                  </a:lnTo>
                  <a:lnTo>
                    <a:pt x="1" y="9"/>
                  </a:lnTo>
                  <a:lnTo>
                    <a:pt x="3" y="13"/>
                  </a:lnTo>
                  <a:lnTo>
                    <a:pt x="12" y="22"/>
                  </a:lnTo>
                  <a:lnTo>
                    <a:pt x="18" y="28"/>
                  </a:lnTo>
                  <a:lnTo>
                    <a:pt x="25" y="34"/>
                  </a:lnTo>
                  <a:lnTo>
                    <a:pt x="34" y="38"/>
                  </a:lnTo>
                  <a:lnTo>
                    <a:pt x="44" y="40"/>
                  </a:lnTo>
                  <a:lnTo>
                    <a:pt x="49" y="40"/>
                  </a:lnTo>
                  <a:lnTo>
                    <a:pt x="54" y="39"/>
                  </a:lnTo>
                  <a:lnTo>
                    <a:pt x="59" y="38"/>
                  </a:lnTo>
                  <a:lnTo>
                    <a:pt x="65" y="37"/>
                  </a:lnTo>
                  <a:lnTo>
                    <a:pt x="103" y="29"/>
                  </a:lnTo>
                  <a:lnTo>
                    <a:pt x="144" y="19"/>
                  </a:lnTo>
                  <a:lnTo>
                    <a:pt x="185" y="11"/>
                  </a:lnTo>
                  <a:lnTo>
                    <a:pt x="222" y="2"/>
                  </a:lnTo>
                  <a:lnTo>
                    <a:pt x="230" y="1"/>
                  </a:lnTo>
                  <a:lnTo>
                    <a:pt x="238" y="0"/>
                  </a:lnTo>
                  <a:lnTo>
                    <a:pt x="245" y="0"/>
                  </a:lnTo>
                  <a:lnTo>
                    <a:pt x="252" y="1"/>
                  </a:lnTo>
                  <a:lnTo>
                    <a:pt x="259" y="3"/>
                  </a:lnTo>
                  <a:lnTo>
                    <a:pt x="265" y="5"/>
                  </a:lnTo>
                  <a:lnTo>
                    <a:pt x="270" y="7"/>
                  </a:lnTo>
                  <a:lnTo>
                    <a:pt x="273" y="9"/>
                  </a:lnTo>
                  <a:lnTo>
                    <a:pt x="278" y="12"/>
                  </a:lnTo>
                  <a:lnTo>
                    <a:pt x="281" y="12"/>
                  </a:lnTo>
                  <a:lnTo>
                    <a:pt x="281" y="14"/>
                  </a:lnTo>
                  <a:lnTo>
                    <a:pt x="281" y="18"/>
                  </a:lnTo>
                  <a:lnTo>
                    <a:pt x="281" y="26"/>
                  </a:lnTo>
                  <a:lnTo>
                    <a:pt x="281" y="34"/>
                  </a:lnTo>
                  <a:lnTo>
                    <a:pt x="281" y="39"/>
                  </a:lnTo>
                  <a:lnTo>
                    <a:pt x="281" y="44"/>
                  </a:lnTo>
                  <a:lnTo>
                    <a:pt x="281" y="49"/>
                  </a:lnTo>
                  <a:lnTo>
                    <a:pt x="281" y="54"/>
                  </a:lnTo>
                  <a:lnTo>
                    <a:pt x="281" y="60"/>
                  </a:lnTo>
                  <a:lnTo>
                    <a:pt x="281" y="65"/>
                  </a:lnTo>
                  <a:lnTo>
                    <a:pt x="281" y="70"/>
                  </a:lnTo>
                  <a:lnTo>
                    <a:pt x="281" y="75"/>
                  </a:lnTo>
                  <a:lnTo>
                    <a:pt x="281" y="84"/>
                  </a:lnTo>
                  <a:lnTo>
                    <a:pt x="281" y="90"/>
                  </a:lnTo>
                  <a:lnTo>
                    <a:pt x="281" y="95"/>
                  </a:lnTo>
                  <a:lnTo>
                    <a:pt x="281"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46" name="Freeform 105"/>
            <p:cNvSpPr>
              <a:spLocks/>
            </p:cNvSpPr>
            <p:nvPr/>
          </p:nvSpPr>
          <p:spPr bwMode="auto">
            <a:xfrm>
              <a:off x="529" y="724"/>
              <a:ext cx="140" cy="64"/>
            </a:xfrm>
            <a:custGeom>
              <a:avLst/>
              <a:gdLst>
                <a:gd name="T0" fmla="*/ 1 w 280"/>
                <a:gd name="T1" fmla="*/ 1 h 127"/>
                <a:gd name="T2" fmla="*/ 1 w 280"/>
                <a:gd name="T3" fmla="*/ 1 h 127"/>
                <a:gd name="T4" fmla="*/ 1 w 280"/>
                <a:gd name="T5" fmla="*/ 1 h 127"/>
                <a:gd name="T6" fmla="*/ 1 w 280"/>
                <a:gd name="T7" fmla="*/ 1 h 127"/>
                <a:gd name="T8" fmla="*/ 1 w 280"/>
                <a:gd name="T9" fmla="*/ 1 h 127"/>
                <a:gd name="T10" fmla="*/ 1 w 280"/>
                <a:gd name="T11" fmla="*/ 1 h 127"/>
                <a:gd name="T12" fmla="*/ 1 w 280"/>
                <a:gd name="T13" fmla="*/ 1 h 127"/>
                <a:gd name="T14" fmla="*/ 1 w 280"/>
                <a:gd name="T15" fmla="*/ 1 h 127"/>
                <a:gd name="T16" fmla="*/ 1 w 280"/>
                <a:gd name="T17" fmla="*/ 1 h 127"/>
                <a:gd name="T18" fmla="*/ 1 w 280"/>
                <a:gd name="T19" fmla="*/ 1 h 127"/>
                <a:gd name="T20" fmla="*/ 1 w 280"/>
                <a:gd name="T21" fmla="*/ 1 h 127"/>
                <a:gd name="T22" fmla="*/ 1 w 280"/>
                <a:gd name="T23" fmla="*/ 1 h 127"/>
                <a:gd name="T24" fmla="*/ 1 w 280"/>
                <a:gd name="T25" fmla="*/ 1 h 127"/>
                <a:gd name="T26" fmla="*/ 1 w 280"/>
                <a:gd name="T27" fmla="*/ 1 h 127"/>
                <a:gd name="T28" fmla="*/ 1 w 280"/>
                <a:gd name="T29" fmla="*/ 1 h 127"/>
                <a:gd name="T30" fmla="*/ 1 w 280"/>
                <a:gd name="T31" fmla="*/ 1 h 127"/>
                <a:gd name="T32" fmla="*/ 1 w 280"/>
                <a:gd name="T33" fmla="*/ 1 h 127"/>
                <a:gd name="T34" fmla="*/ 0 w 280"/>
                <a:gd name="T35" fmla="*/ 1 h 127"/>
                <a:gd name="T36" fmla="*/ 0 w 280"/>
                <a:gd name="T37" fmla="*/ 1 h 127"/>
                <a:gd name="T38" fmla="*/ 1 w 280"/>
                <a:gd name="T39" fmla="*/ 1 h 127"/>
                <a:gd name="T40" fmla="*/ 1 w 280"/>
                <a:gd name="T41" fmla="*/ 1 h 127"/>
                <a:gd name="T42" fmla="*/ 1 w 280"/>
                <a:gd name="T43" fmla="*/ 1 h 127"/>
                <a:gd name="T44" fmla="*/ 1 w 280"/>
                <a:gd name="T45" fmla="*/ 1 h 127"/>
                <a:gd name="T46" fmla="*/ 1 w 280"/>
                <a:gd name="T47" fmla="*/ 1 h 127"/>
                <a:gd name="T48" fmla="*/ 1 w 280"/>
                <a:gd name="T49" fmla="*/ 1 h 127"/>
                <a:gd name="T50" fmla="*/ 1 w 280"/>
                <a:gd name="T51" fmla="*/ 1 h 127"/>
                <a:gd name="T52" fmla="*/ 1 w 280"/>
                <a:gd name="T53" fmla="*/ 0 h 127"/>
                <a:gd name="T54" fmla="*/ 1 w 280"/>
                <a:gd name="T55" fmla="*/ 0 h 127"/>
                <a:gd name="T56" fmla="*/ 1 w 280"/>
                <a:gd name="T57" fmla="*/ 1 h 127"/>
                <a:gd name="T58" fmla="*/ 1 w 280"/>
                <a:gd name="T59" fmla="*/ 1 h 127"/>
                <a:gd name="T60" fmla="*/ 1 w 280"/>
                <a:gd name="T61" fmla="*/ 1 h 127"/>
                <a:gd name="T62" fmla="*/ 1 w 280"/>
                <a:gd name="T63" fmla="*/ 1 h 127"/>
                <a:gd name="T64" fmla="*/ 1 w 280"/>
                <a:gd name="T65" fmla="*/ 1 h 127"/>
                <a:gd name="T66" fmla="*/ 1 w 280"/>
                <a:gd name="T67" fmla="*/ 1 h 127"/>
                <a:gd name="T68" fmla="*/ 1 w 280"/>
                <a:gd name="T69" fmla="*/ 1 h 127"/>
                <a:gd name="T70" fmla="*/ 1 w 280"/>
                <a:gd name="T71" fmla="*/ 1 h 127"/>
                <a:gd name="T72" fmla="*/ 1 w 280"/>
                <a:gd name="T73" fmla="*/ 1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0"/>
                <a:gd name="T112" fmla="*/ 0 h 127"/>
                <a:gd name="T113" fmla="*/ 280 w 280"/>
                <a:gd name="T114" fmla="*/ 127 h 1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0" h="127">
                  <a:moveTo>
                    <a:pt x="280" y="93"/>
                  </a:moveTo>
                  <a:lnTo>
                    <a:pt x="277" y="91"/>
                  </a:lnTo>
                  <a:lnTo>
                    <a:pt x="271" y="89"/>
                  </a:lnTo>
                  <a:lnTo>
                    <a:pt x="267" y="88"/>
                  </a:lnTo>
                  <a:lnTo>
                    <a:pt x="261" y="86"/>
                  </a:lnTo>
                  <a:lnTo>
                    <a:pt x="255" y="85"/>
                  </a:lnTo>
                  <a:lnTo>
                    <a:pt x="249" y="84"/>
                  </a:lnTo>
                  <a:lnTo>
                    <a:pt x="242" y="84"/>
                  </a:lnTo>
                  <a:lnTo>
                    <a:pt x="234" y="84"/>
                  </a:lnTo>
                  <a:lnTo>
                    <a:pt x="226" y="85"/>
                  </a:lnTo>
                  <a:lnTo>
                    <a:pt x="216" y="88"/>
                  </a:lnTo>
                  <a:lnTo>
                    <a:pt x="176" y="96"/>
                  </a:lnTo>
                  <a:lnTo>
                    <a:pt x="133" y="106"/>
                  </a:lnTo>
                  <a:lnTo>
                    <a:pt x="91" y="115"/>
                  </a:lnTo>
                  <a:lnTo>
                    <a:pt x="53" y="124"/>
                  </a:lnTo>
                  <a:lnTo>
                    <a:pt x="48" y="125"/>
                  </a:lnTo>
                  <a:lnTo>
                    <a:pt x="43" y="126"/>
                  </a:lnTo>
                  <a:lnTo>
                    <a:pt x="33" y="127"/>
                  </a:lnTo>
                  <a:lnTo>
                    <a:pt x="24" y="127"/>
                  </a:lnTo>
                  <a:lnTo>
                    <a:pt x="17" y="127"/>
                  </a:lnTo>
                  <a:lnTo>
                    <a:pt x="12" y="125"/>
                  </a:lnTo>
                  <a:lnTo>
                    <a:pt x="3" y="120"/>
                  </a:lnTo>
                  <a:lnTo>
                    <a:pt x="1" y="117"/>
                  </a:lnTo>
                  <a:lnTo>
                    <a:pt x="1" y="115"/>
                  </a:lnTo>
                  <a:lnTo>
                    <a:pt x="1" y="111"/>
                  </a:lnTo>
                  <a:lnTo>
                    <a:pt x="1" y="103"/>
                  </a:lnTo>
                  <a:lnTo>
                    <a:pt x="1" y="91"/>
                  </a:lnTo>
                  <a:lnTo>
                    <a:pt x="1" y="85"/>
                  </a:lnTo>
                  <a:lnTo>
                    <a:pt x="1" y="78"/>
                  </a:lnTo>
                  <a:lnTo>
                    <a:pt x="1" y="70"/>
                  </a:lnTo>
                  <a:lnTo>
                    <a:pt x="1" y="64"/>
                  </a:lnTo>
                  <a:lnTo>
                    <a:pt x="1" y="58"/>
                  </a:lnTo>
                  <a:lnTo>
                    <a:pt x="1" y="52"/>
                  </a:lnTo>
                  <a:lnTo>
                    <a:pt x="1" y="46"/>
                  </a:lnTo>
                  <a:lnTo>
                    <a:pt x="0" y="39"/>
                  </a:lnTo>
                  <a:lnTo>
                    <a:pt x="0" y="31"/>
                  </a:lnTo>
                  <a:lnTo>
                    <a:pt x="0" y="23"/>
                  </a:lnTo>
                  <a:lnTo>
                    <a:pt x="0" y="18"/>
                  </a:lnTo>
                  <a:lnTo>
                    <a:pt x="0" y="17"/>
                  </a:lnTo>
                  <a:lnTo>
                    <a:pt x="2" y="20"/>
                  </a:lnTo>
                  <a:lnTo>
                    <a:pt x="11" y="27"/>
                  </a:lnTo>
                  <a:lnTo>
                    <a:pt x="17" y="32"/>
                  </a:lnTo>
                  <a:lnTo>
                    <a:pt x="24" y="37"/>
                  </a:lnTo>
                  <a:lnTo>
                    <a:pt x="33" y="39"/>
                  </a:lnTo>
                  <a:lnTo>
                    <a:pt x="43" y="41"/>
                  </a:lnTo>
                  <a:lnTo>
                    <a:pt x="48" y="39"/>
                  </a:lnTo>
                  <a:lnTo>
                    <a:pt x="53" y="39"/>
                  </a:lnTo>
                  <a:lnTo>
                    <a:pt x="58" y="38"/>
                  </a:lnTo>
                  <a:lnTo>
                    <a:pt x="64" y="37"/>
                  </a:lnTo>
                  <a:lnTo>
                    <a:pt x="102" y="28"/>
                  </a:lnTo>
                  <a:lnTo>
                    <a:pt x="143" y="20"/>
                  </a:lnTo>
                  <a:lnTo>
                    <a:pt x="184" y="10"/>
                  </a:lnTo>
                  <a:lnTo>
                    <a:pt x="221" y="2"/>
                  </a:lnTo>
                  <a:lnTo>
                    <a:pt x="229" y="0"/>
                  </a:lnTo>
                  <a:lnTo>
                    <a:pt x="237" y="0"/>
                  </a:lnTo>
                  <a:lnTo>
                    <a:pt x="244" y="0"/>
                  </a:lnTo>
                  <a:lnTo>
                    <a:pt x="251" y="1"/>
                  </a:lnTo>
                  <a:lnTo>
                    <a:pt x="258" y="2"/>
                  </a:lnTo>
                  <a:lnTo>
                    <a:pt x="264" y="4"/>
                  </a:lnTo>
                  <a:lnTo>
                    <a:pt x="267" y="6"/>
                  </a:lnTo>
                  <a:lnTo>
                    <a:pt x="272" y="7"/>
                  </a:lnTo>
                  <a:lnTo>
                    <a:pt x="277" y="10"/>
                  </a:lnTo>
                  <a:lnTo>
                    <a:pt x="280" y="11"/>
                  </a:lnTo>
                  <a:lnTo>
                    <a:pt x="280" y="12"/>
                  </a:lnTo>
                  <a:lnTo>
                    <a:pt x="280" y="17"/>
                  </a:lnTo>
                  <a:lnTo>
                    <a:pt x="280" y="25"/>
                  </a:lnTo>
                  <a:lnTo>
                    <a:pt x="280" y="33"/>
                  </a:lnTo>
                  <a:lnTo>
                    <a:pt x="280" y="42"/>
                  </a:lnTo>
                  <a:lnTo>
                    <a:pt x="280" y="52"/>
                  </a:lnTo>
                  <a:lnTo>
                    <a:pt x="280" y="62"/>
                  </a:lnTo>
                  <a:lnTo>
                    <a:pt x="280" y="70"/>
                  </a:lnTo>
                  <a:lnTo>
                    <a:pt x="280" y="79"/>
                  </a:lnTo>
                  <a:lnTo>
                    <a:pt x="280" y="86"/>
                  </a:lnTo>
                  <a:lnTo>
                    <a:pt x="280" y="91"/>
                  </a:lnTo>
                  <a:lnTo>
                    <a:pt x="280" y="93"/>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47" name="Freeform 106"/>
            <p:cNvSpPr>
              <a:spLocks/>
            </p:cNvSpPr>
            <p:nvPr/>
          </p:nvSpPr>
          <p:spPr bwMode="auto">
            <a:xfrm>
              <a:off x="529" y="724"/>
              <a:ext cx="140" cy="64"/>
            </a:xfrm>
            <a:custGeom>
              <a:avLst/>
              <a:gdLst>
                <a:gd name="T0" fmla="*/ 1 w 280"/>
                <a:gd name="T1" fmla="*/ 1 h 127"/>
                <a:gd name="T2" fmla="*/ 1 w 280"/>
                <a:gd name="T3" fmla="*/ 1 h 127"/>
                <a:gd name="T4" fmla="*/ 1 w 280"/>
                <a:gd name="T5" fmla="*/ 1 h 127"/>
                <a:gd name="T6" fmla="*/ 1 w 280"/>
                <a:gd name="T7" fmla="*/ 1 h 127"/>
                <a:gd name="T8" fmla="*/ 1 w 280"/>
                <a:gd name="T9" fmla="*/ 1 h 127"/>
                <a:gd name="T10" fmla="*/ 1 w 280"/>
                <a:gd name="T11" fmla="*/ 1 h 127"/>
                <a:gd name="T12" fmla="*/ 1 w 280"/>
                <a:gd name="T13" fmla="*/ 1 h 127"/>
                <a:gd name="T14" fmla="*/ 1 w 280"/>
                <a:gd name="T15" fmla="*/ 1 h 127"/>
                <a:gd name="T16" fmla="*/ 1 w 280"/>
                <a:gd name="T17" fmla="*/ 1 h 127"/>
                <a:gd name="T18" fmla="*/ 1 w 280"/>
                <a:gd name="T19" fmla="*/ 1 h 127"/>
                <a:gd name="T20" fmla="*/ 1 w 280"/>
                <a:gd name="T21" fmla="*/ 1 h 127"/>
                <a:gd name="T22" fmla="*/ 1 w 280"/>
                <a:gd name="T23" fmla="*/ 1 h 127"/>
                <a:gd name="T24" fmla="*/ 1 w 280"/>
                <a:gd name="T25" fmla="*/ 1 h 127"/>
                <a:gd name="T26" fmla="*/ 1 w 280"/>
                <a:gd name="T27" fmla="*/ 1 h 127"/>
                <a:gd name="T28" fmla="*/ 1 w 280"/>
                <a:gd name="T29" fmla="*/ 1 h 127"/>
                <a:gd name="T30" fmla="*/ 1 w 280"/>
                <a:gd name="T31" fmla="*/ 1 h 127"/>
                <a:gd name="T32" fmla="*/ 1 w 280"/>
                <a:gd name="T33" fmla="*/ 1 h 127"/>
                <a:gd name="T34" fmla="*/ 0 w 280"/>
                <a:gd name="T35" fmla="*/ 1 h 127"/>
                <a:gd name="T36" fmla="*/ 0 w 280"/>
                <a:gd name="T37" fmla="*/ 1 h 127"/>
                <a:gd name="T38" fmla="*/ 1 w 280"/>
                <a:gd name="T39" fmla="*/ 1 h 127"/>
                <a:gd name="T40" fmla="*/ 1 w 280"/>
                <a:gd name="T41" fmla="*/ 1 h 127"/>
                <a:gd name="T42" fmla="*/ 1 w 280"/>
                <a:gd name="T43" fmla="*/ 1 h 127"/>
                <a:gd name="T44" fmla="*/ 1 w 280"/>
                <a:gd name="T45" fmla="*/ 1 h 127"/>
                <a:gd name="T46" fmla="*/ 1 w 280"/>
                <a:gd name="T47" fmla="*/ 1 h 127"/>
                <a:gd name="T48" fmla="*/ 1 w 280"/>
                <a:gd name="T49" fmla="*/ 1 h 127"/>
                <a:gd name="T50" fmla="*/ 1 w 280"/>
                <a:gd name="T51" fmla="*/ 1 h 127"/>
                <a:gd name="T52" fmla="*/ 1 w 280"/>
                <a:gd name="T53" fmla="*/ 0 h 127"/>
                <a:gd name="T54" fmla="*/ 1 w 280"/>
                <a:gd name="T55" fmla="*/ 0 h 127"/>
                <a:gd name="T56" fmla="*/ 1 w 280"/>
                <a:gd name="T57" fmla="*/ 1 h 127"/>
                <a:gd name="T58" fmla="*/ 1 w 280"/>
                <a:gd name="T59" fmla="*/ 1 h 127"/>
                <a:gd name="T60" fmla="*/ 1 w 280"/>
                <a:gd name="T61" fmla="*/ 1 h 127"/>
                <a:gd name="T62" fmla="*/ 1 w 280"/>
                <a:gd name="T63" fmla="*/ 1 h 127"/>
                <a:gd name="T64" fmla="*/ 1 w 280"/>
                <a:gd name="T65" fmla="*/ 1 h 127"/>
                <a:gd name="T66" fmla="*/ 1 w 280"/>
                <a:gd name="T67" fmla="*/ 1 h 127"/>
                <a:gd name="T68" fmla="*/ 1 w 280"/>
                <a:gd name="T69" fmla="*/ 1 h 127"/>
                <a:gd name="T70" fmla="*/ 1 w 280"/>
                <a:gd name="T71" fmla="*/ 1 h 127"/>
                <a:gd name="T72" fmla="*/ 1 w 280"/>
                <a:gd name="T73" fmla="*/ 1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0"/>
                <a:gd name="T112" fmla="*/ 0 h 127"/>
                <a:gd name="T113" fmla="*/ 280 w 280"/>
                <a:gd name="T114" fmla="*/ 127 h 1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0" h="127">
                  <a:moveTo>
                    <a:pt x="280" y="93"/>
                  </a:moveTo>
                  <a:lnTo>
                    <a:pt x="277" y="91"/>
                  </a:lnTo>
                  <a:lnTo>
                    <a:pt x="271" y="89"/>
                  </a:lnTo>
                  <a:lnTo>
                    <a:pt x="267" y="88"/>
                  </a:lnTo>
                  <a:lnTo>
                    <a:pt x="261" y="86"/>
                  </a:lnTo>
                  <a:lnTo>
                    <a:pt x="255" y="85"/>
                  </a:lnTo>
                  <a:lnTo>
                    <a:pt x="249" y="84"/>
                  </a:lnTo>
                  <a:lnTo>
                    <a:pt x="242" y="84"/>
                  </a:lnTo>
                  <a:lnTo>
                    <a:pt x="234" y="84"/>
                  </a:lnTo>
                  <a:lnTo>
                    <a:pt x="226" y="85"/>
                  </a:lnTo>
                  <a:lnTo>
                    <a:pt x="216" y="88"/>
                  </a:lnTo>
                  <a:lnTo>
                    <a:pt x="176" y="96"/>
                  </a:lnTo>
                  <a:lnTo>
                    <a:pt x="133" y="106"/>
                  </a:lnTo>
                  <a:lnTo>
                    <a:pt x="91" y="115"/>
                  </a:lnTo>
                  <a:lnTo>
                    <a:pt x="53" y="124"/>
                  </a:lnTo>
                  <a:lnTo>
                    <a:pt x="48" y="125"/>
                  </a:lnTo>
                  <a:lnTo>
                    <a:pt x="43" y="126"/>
                  </a:lnTo>
                  <a:lnTo>
                    <a:pt x="33" y="127"/>
                  </a:lnTo>
                  <a:lnTo>
                    <a:pt x="24" y="127"/>
                  </a:lnTo>
                  <a:lnTo>
                    <a:pt x="17" y="127"/>
                  </a:lnTo>
                  <a:lnTo>
                    <a:pt x="12" y="125"/>
                  </a:lnTo>
                  <a:lnTo>
                    <a:pt x="3" y="120"/>
                  </a:lnTo>
                  <a:lnTo>
                    <a:pt x="1" y="117"/>
                  </a:lnTo>
                  <a:lnTo>
                    <a:pt x="1" y="115"/>
                  </a:lnTo>
                  <a:lnTo>
                    <a:pt x="1" y="111"/>
                  </a:lnTo>
                  <a:lnTo>
                    <a:pt x="1" y="103"/>
                  </a:lnTo>
                  <a:lnTo>
                    <a:pt x="1" y="91"/>
                  </a:lnTo>
                  <a:lnTo>
                    <a:pt x="1" y="85"/>
                  </a:lnTo>
                  <a:lnTo>
                    <a:pt x="1" y="78"/>
                  </a:lnTo>
                  <a:lnTo>
                    <a:pt x="1" y="70"/>
                  </a:lnTo>
                  <a:lnTo>
                    <a:pt x="1" y="64"/>
                  </a:lnTo>
                  <a:lnTo>
                    <a:pt x="1" y="58"/>
                  </a:lnTo>
                  <a:lnTo>
                    <a:pt x="1" y="52"/>
                  </a:lnTo>
                  <a:lnTo>
                    <a:pt x="1" y="46"/>
                  </a:lnTo>
                  <a:lnTo>
                    <a:pt x="0" y="39"/>
                  </a:lnTo>
                  <a:lnTo>
                    <a:pt x="0" y="31"/>
                  </a:lnTo>
                  <a:lnTo>
                    <a:pt x="0" y="23"/>
                  </a:lnTo>
                  <a:lnTo>
                    <a:pt x="0" y="18"/>
                  </a:lnTo>
                  <a:lnTo>
                    <a:pt x="0" y="17"/>
                  </a:lnTo>
                  <a:lnTo>
                    <a:pt x="2" y="20"/>
                  </a:lnTo>
                  <a:lnTo>
                    <a:pt x="11" y="27"/>
                  </a:lnTo>
                  <a:lnTo>
                    <a:pt x="17" y="32"/>
                  </a:lnTo>
                  <a:lnTo>
                    <a:pt x="24" y="37"/>
                  </a:lnTo>
                  <a:lnTo>
                    <a:pt x="33" y="39"/>
                  </a:lnTo>
                  <a:lnTo>
                    <a:pt x="43" y="41"/>
                  </a:lnTo>
                  <a:lnTo>
                    <a:pt x="48" y="39"/>
                  </a:lnTo>
                  <a:lnTo>
                    <a:pt x="53" y="39"/>
                  </a:lnTo>
                  <a:lnTo>
                    <a:pt x="58" y="38"/>
                  </a:lnTo>
                  <a:lnTo>
                    <a:pt x="64" y="37"/>
                  </a:lnTo>
                  <a:lnTo>
                    <a:pt x="102" y="28"/>
                  </a:lnTo>
                  <a:lnTo>
                    <a:pt x="143" y="20"/>
                  </a:lnTo>
                  <a:lnTo>
                    <a:pt x="184" y="10"/>
                  </a:lnTo>
                  <a:lnTo>
                    <a:pt x="221" y="2"/>
                  </a:lnTo>
                  <a:lnTo>
                    <a:pt x="229" y="0"/>
                  </a:lnTo>
                  <a:lnTo>
                    <a:pt x="237" y="0"/>
                  </a:lnTo>
                  <a:lnTo>
                    <a:pt x="244" y="0"/>
                  </a:lnTo>
                  <a:lnTo>
                    <a:pt x="251" y="1"/>
                  </a:lnTo>
                  <a:lnTo>
                    <a:pt x="258" y="2"/>
                  </a:lnTo>
                  <a:lnTo>
                    <a:pt x="264" y="4"/>
                  </a:lnTo>
                  <a:lnTo>
                    <a:pt x="267" y="6"/>
                  </a:lnTo>
                  <a:lnTo>
                    <a:pt x="272" y="7"/>
                  </a:lnTo>
                  <a:lnTo>
                    <a:pt x="277" y="10"/>
                  </a:lnTo>
                  <a:lnTo>
                    <a:pt x="280" y="11"/>
                  </a:lnTo>
                  <a:lnTo>
                    <a:pt x="280" y="12"/>
                  </a:lnTo>
                  <a:lnTo>
                    <a:pt x="280" y="17"/>
                  </a:lnTo>
                  <a:lnTo>
                    <a:pt x="280" y="25"/>
                  </a:lnTo>
                  <a:lnTo>
                    <a:pt x="280" y="33"/>
                  </a:lnTo>
                  <a:lnTo>
                    <a:pt x="280" y="42"/>
                  </a:lnTo>
                  <a:lnTo>
                    <a:pt x="280" y="52"/>
                  </a:lnTo>
                  <a:lnTo>
                    <a:pt x="280" y="62"/>
                  </a:lnTo>
                  <a:lnTo>
                    <a:pt x="280" y="70"/>
                  </a:lnTo>
                  <a:lnTo>
                    <a:pt x="280" y="79"/>
                  </a:lnTo>
                  <a:lnTo>
                    <a:pt x="280" y="86"/>
                  </a:lnTo>
                  <a:lnTo>
                    <a:pt x="280" y="91"/>
                  </a:lnTo>
                  <a:lnTo>
                    <a:pt x="280" y="93"/>
                  </a:lnTo>
                </a:path>
              </a:pathLst>
            </a:custGeom>
            <a:solidFill>
              <a:srgbClr val="3333CC"/>
            </a:solidFill>
            <a:ln w="1588">
              <a:solidFill>
                <a:srgbClr val="1F1A17"/>
              </a:solidFill>
              <a:round/>
              <a:headEnd/>
              <a:tailEnd/>
            </a:ln>
          </p:spPr>
          <p:txBody>
            <a:bodyPr/>
            <a:lstStyle/>
            <a:p>
              <a:pPr fontAlgn="base">
                <a:spcBef>
                  <a:spcPct val="0"/>
                </a:spcBef>
                <a:spcAft>
                  <a:spcPct val="0"/>
                </a:spcAft>
              </a:pPr>
              <a:endParaRPr lang="ru-RU" sz="2400" smtClean="0">
                <a:solidFill>
                  <a:srgbClr val="000000"/>
                </a:solidFill>
              </a:endParaRPr>
            </a:p>
          </p:txBody>
        </p:sp>
        <p:sp>
          <p:nvSpPr>
            <p:cNvPr id="26648" name="Freeform 107"/>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9"/>
                <a:gd name="T106" fmla="*/ 0 h 130"/>
                <a:gd name="T107" fmla="*/ 279 w 279"/>
                <a:gd name="T108" fmla="*/ 130 h 1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9" h="130">
                  <a:moveTo>
                    <a:pt x="279" y="94"/>
                  </a:moveTo>
                  <a:lnTo>
                    <a:pt x="276" y="93"/>
                  </a:lnTo>
                  <a:lnTo>
                    <a:pt x="270" y="90"/>
                  </a:lnTo>
                  <a:lnTo>
                    <a:pt x="265" y="89"/>
                  </a:lnTo>
                  <a:lnTo>
                    <a:pt x="259" y="87"/>
                  </a:lnTo>
                  <a:lnTo>
                    <a:pt x="253" y="85"/>
                  </a:lnTo>
                  <a:lnTo>
                    <a:pt x="246" y="83"/>
                  </a:lnTo>
                  <a:lnTo>
                    <a:pt x="238" y="84"/>
                  </a:lnTo>
                  <a:lnTo>
                    <a:pt x="229" y="85"/>
                  </a:lnTo>
                  <a:lnTo>
                    <a:pt x="220" y="87"/>
                  </a:lnTo>
                  <a:lnTo>
                    <a:pt x="210" y="89"/>
                  </a:lnTo>
                  <a:lnTo>
                    <a:pt x="168" y="99"/>
                  </a:lnTo>
                  <a:lnTo>
                    <a:pt x="123" y="109"/>
                  </a:lnTo>
                  <a:lnTo>
                    <a:pt x="79" y="117"/>
                  </a:lnTo>
                  <a:lnTo>
                    <a:pt x="42" y="126"/>
                  </a:lnTo>
                  <a:lnTo>
                    <a:pt x="32" y="129"/>
                  </a:lnTo>
                  <a:lnTo>
                    <a:pt x="23" y="130"/>
                  </a:lnTo>
                  <a:lnTo>
                    <a:pt x="16" y="129"/>
                  </a:lnTo>
                  <a:lnTo>
                    <a:pt x="10" y="126"/>
                  </a:lnTo>
                  <a:lnTo>
                    <a:pt x="2" y="120"/>
                  </a:lnTo>
                  <a:lnTo>
                    <a:pt x="0" y="117"/>
                  </a:lnTo>
                  <a:lnTo>
                    <a:pt x="0" y="116"/>
                  </a:lnTo>
                  <a:lnTo>
                    <a:pt x="0" y="110"/>
                  </a:lnTo>
                  <a:lnTo>
                    <a:pt x="0" y="103"/>
                  </a:lnTo>
                  <a:lnTo>
                    <a:pt x="0" y="93"/>
                  </a:lnTo>
                  <a:lnTo>
                    <a:pt x="0" y="88"/>
                  </a:lnTo>
                  <a:lnTo>
                    <a:pt x="0" y="82"/>
                  </a:lnTo>
                  <a:lnTo>
                    <a:pt x="0" y="77"/>
                  </a:lnTo>
                  <a:lnTo>
                    <a:pt x="0" y="72"/>
                  </a:lnTo>
                  <a:lnTo>
                    <a:pt x="0" y="67"/>
                  </a:lnTo>
                  <a:lnTo>
                    <a:pt x="0" y="62"/>
                  </a:lnTo>
                  <a:lnTo>
                    <a:pt x="0" y="58"/>
                  </a:lnTo>
                  <a:lnTo>
                    <a:pt x="0" y="53"/>
                  </a:lnTo>
                  <a:lnTo>
                    <a:pt x="0" y="46"/>
                  </a:lnTo>
                  <a:lnTo>
                    <a:pt x="0" y="40"/>
                  </a:lnTo>
                  <a:lnTo>
                    <a:pt x="0" y="35"/>
                  </a:lnTo>
                  <a:lnTo>
                    <a:pt x="0" y="33"/>
                  </a:lnTo>
                  <a:lnTo>
                    <a:pt x="2" y="36"/>
                  </a:lnTo>
                  <a:lnTo>
                    <a:pt x="11" y="41"/>
                  </a:lnTo>
                  <a:lnTo>
                    <a:pt x="16" y="43"/>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3"/>
                  </a:lnTo>
                  <a:lnTo>
                    <a:pt x="279" y="43"/>
                  </a:lnTo>
                  <a:lnTo>
                    <a:pt x="279" y="53"/>
                  </a:lnTo>
                  <a:lnTo>
                    <a:pt x="279" y="63"/>
                  </a:lnTo>
                  <a:lnTo>
                    <a:pt x="279" y="72"/>
                  </a:lnTo>
                  <a:lnTo>
                    <a:pt x="279" y="80"/>
                  </a:lnTo>
                  <a:lnTo>
                    <a:pt x="279" y="88"/>
                  </a:lnTo>
                  <a:lnTo>
                    <a:pt x="279" y="91"/>
                  </a:lnTo>
                  <a:lnTo>
                    <a:pt x="279" y="94"/>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49" name="Freeform 108"/>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9"/>
                <a:gd name="T106" fmla="*/ 0 h 130"/>
                <a:gd name="T107" fmla="*/ 279 w 279"/>
                <a:gd name="T108" fmla="*/ 130 h 1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9" h="130">
                  <a:moveTo>
                    <a:pt x="279" y="94"/>
                  </a:moveTo>
                  <a:lnTo>
                    <a:pt x="276" y="93"/>
                  </a:lnTo>
                  <a:lnTo>
                    <a:pt x="270" y="90"/>
                  </a:lnTo>
                  <a:lnTo>
                    <a:pt x="265" y="89"/>
                  </a:lnTo>
                  <a:lnTo>
                    <a:pt x="259" y="87"/>
                  </a:lnTo>
                  <a:lnTo>
                    <a:pt x="253" y="85"/>
                  </a:lnTo>
                  <a:lnTo>
                    <a:pt x="246" y="83"/>
                  </a:lnTo>
                  <a:lnTo>
                    <a:pt x="238" y="84"/>
                  </a:lnTo>
                  <a:lnTo>
                    <a:pt x="229" y="85"/>
                  </a:lnTo>
                  <a:lnTo>
                    <a:pt x="220" y="87"/>
                  </a:lnTo>
                  <a:lnTo>
                    <a:pt x="210" y="89"/>
                  </a:lnTo>
                  <a:lnTo>
                    <a:pt x="168" y="99"/>
                  </a:lnTo>
                  <a:lnTo>
                    <a:pt x="123" y="109"/>
                  </a:lnTo>
                  <a:lnTo>
                    <a:pt x="79" y="117"/>
                  </a:lnTo>
                  <a:lnTo>
                    <a:pt x="42" y="126"/>
                  </a:lnTo>
                  <a:lnTo>
                    <a:pt x="32" y="129"/>
                  </a:lnTo>
                  <a:lnTo>
                    <a:pt x="23" y="130"/>
                  </a:lnTo>
                  <a:lnTo>
                    <a:pt x="16" y="129"/>
                  </a:lnTo>
                  <a:lnTo>
                    <a:pt x="10" y="126"/>
                  </a:lnTo>
                  <a:lnTo>
                    <a:pt x="2" y="120"/>
                  </a:lnTo>
                  <a:lnTo>
                    <a:pt x="0" y="117"/>
                  </a:lnTo>
                  <a:lnTo>
                    <a:pt x="0" y="116"/>
                  </a:lnTo>
                  <a:lnTo>
                    <a:pt x="0" y="110"/>
                  </a:lnTo>
                  <a:lnTo>
                    <a:pt x="0" y="103"/>
                  </a:lnTo>
                  <a:lnTo>
                    <a:pt x="0" y="93"/>
                  </a:lnTo>
                  <a:lnTo>
                    <a:pt x="0" y="88"/>
                  </a:lnTo>
                  <a:lnTo>
                    <a:pt x="0" y="82"/>
                  </a:lnTo>
                  <a:lnTo>
                    <a:pt x="0" y="77"/>
                  </a:lnTo>
                  <a:lnTo>
                    <a:pt x="0" y="72"/>
                  </a:lnTo>
                  <a:lnTo>
                    <a:pt x="0" y="67"/>
                  </a:lnTo>
                  <a:lnTo>
                    <a:pt x="0" y="62"/>
                  </a:lnTo>
                  <a:lnTo>
                    <a:pt x="0" y="58"/>
                  </a:lnTo>
                  <a:lnTo>
                    <a:pt x="0" y="53"/>
                  </a:lnTo>
                  <a:lnTo>
                    <a:pt x="0" y="46"/>
                  </a:lnTo>
                  <a:lnTo>
                    <a:pt x="0" y="40"/>
                  </a:lnTo>
                  <a:lnTo>
                    <a:pt x="0" y="35"/>
                  </a:lnTo>
                  <a:lnTo>
                    <a:pt x="0" y="33"/>
                  </a:lnTo>
                  <a:lnTo>
                    <a:pt x="2" y="36"/>
                  </a:lnTo>
                  <a:lnTo>
                    <a:pt x="11" y="41"/>
                  </a:lnTo>
                  <a:lnTo>
                    <a:pt x="16" y="43"/>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3"/>
                  </a:lnTo>
                  <a:lnTo>
                    <a:pt x="279" y="43"/>
                  </a:lnTo>
                  <a:lnTo>
                    <a:pt x="279" y="53"/>
                  </a:lnTo>
                  <a:lnTo>
                    <a:pt x="279" y="63"/>
                  </a:lnTo>
                  <a:lnTo>
                    <a:pt x="279" y="72"/>
                  </a:lnTo>
                  <a:lnTo>
                    <a:pt x="279" y="80"/>
                  </a:lnTo>
                  <a:lnTo>
                    <a:pt x="279" y="88"/>
                  </a:lnTo>
                  <a:lnTo>
                    <a:pt x="279" y="91"/>
                  </a:lnTo>
                  <a:lnTo>
                    <a:pt x="279"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50" name="Freeform 109"/>
            <p:cNvSpPr>
              <a:spLocks/>
            </p:cNvSpPr>
            <p:nvPr/>
          </p:nvSpPr>
          <p:spPr bwMode="auto">
            <a:xfrm>
              <a:off x="266" y="637"/>
              <a:ext cx="317" cy="102"/>
            </a:xfrm>
            <a:custGeom>
              <a:avLst/>
              <a:gdLst>
                <a:gd name="T0" fmla="*/ 1 w 633"/>
                <a:gd name="T1" fmla="*/ 1 h 204"/>
                <a:gd name="T2" fmla="*/ 1 w 633"/>
                <a:gd name="T3" fmla="*/ 1 h 204"/>
                <a:gd name="T4" fmla="*/ 1 w 633"/>
                <a:gd name="T5" fmla="*/ 1 h 204"/>
                <a:gd name="T6" fmla="*/ 1 w 633"/>
                <a:gd name="T7" fmla="*/ 1 h 204"/>
                <a:gd name="T8" fmla="*/ 1 w 633"/>
                <a:gd name="T9" fmla="*/ 1 h 204"/>
                <a:gd name="T10" fmla="*/ 1 w 633"/>
                <a:gd name="T11" fmla="*/ 1 h 204"/>
                <a:gd name="T12" fmla="*/ 1 w 633"/>
                <a:gd name="T13" fmla="*/ 1 h 204"/>
                <a:gd name="T14" fmla="*/ 1 w 633"/>
                <a:gd name="T15" fmla="*/ 1 h 204"/>
                <a:gd name="T16" fmla="*/ 1 w 633"/>
                <a:gd name="T17" fmla="*/ 1 h 204"/>
                <a:gd name="T18" fmla="*/ 1 w 633"/>
                <a:gd name="T19" fmla="*/ 1 h 204"/>
                <a:gd name="T20" fmla="*/ 1 w 633"/>
                <a:gd name="T21" fmla="*/ 1 h 204"/>
                <a:gd name="T22" fmla="*/ 1 w 633"/>
                <a:gd name="T23" fmla="*/ 1 h 204"/>
                <a:gd name="T24" fmla="*/ 0 w 633"/>
                <a:gd name="T25" fmla="*/ 1 h 204"/>
                <a:gd name="T26" fmla="*/ 0 w 633"/>
                <a:gd name="T27" fmla="*/ 1 h 204"/>
                <a:gd name="T28" fmla="*/ 0 w 633"/>
                <a:gd name="T29" fmla="*/ 1 h 204"/>
                <a:gd name="T30" fmla="*/ 0 w 633"/>
                <a:gd name="T31" fmla="*/ 1 h 204"/>
                <a:gd name="T32" fmla="*/ 0 w 633"/>
                <a:gd name="T33" fmla="*/ 1 h 204"/>
                <a:gd name="T34" fmla="*/ 0 w 633"/>
                <a:gd name="T35" fmla="*/ 1 h 204"/>
                <a:gd name="T36" fmla="*/ 1 w 633"/>
                <a:gd name="T37" fmla="*/ 1 h 204"/>
                <a:gd name="T38" fmla="*/ 1 w 633"/>
                <a:gd name="T39" fmla="*/ 1 h 204"/>
                <a:gd name="T40" fmla="*/ 1 w 633"/>
                <a:gd name="T41" fmla="*/ 1 h 204"/>
                <a:gd name="T42" fmla="*/ 1 w 633"/>
                <a:gd name="T43" fmla="*/ 1 h 204"/>
                <a:gd name="T44" fmla="*/ 1 w 633"/>
                <a:gd name="T45" fmla="*/ 1 h 204"/>
                <a:gd name="T46" fmla="*/ 1 w 633"/>
                <a:gd name="T47" fmla="*/ 1 h 204"/>
                <a:gd name="T48" fmla="*/ 1 w 633"/>
                <a:gd name="T49" fmla="*/ 1 h 204"/>
                <a:gd name="T50" fmla="*/ 1 w 633"/>
                <a:gd name="T51" fmla="*/ 1 h 204"/>
                <a:gd name="T52" fmla="*/ 1 w 633"/>
                <a:gd name="T53" fmla="*/ 1 h 204"/>
                <a:gd name="T54" fmla="*/ 1 w 633"/>
                <a:gd name="T55" fmla="*/ 1 h 204"/>
                <a:gd name="T56" fmla="*/ 1 w 633"/>
                <a:gd name="T57" fmla="*/ 1 h 204"/>
                <a:gd name="T58" fmla="*/ 1 w 633"/>
                <a:gd name="T59" fmla="*/ 0 h 204"/>
                <a:gd name="T60" fmla="*/ 1 w 633"/>
                <a:gd name="T61" fmla="*/ 1 h 204"/>
                <a:gd name="T62" fmla="*/ 1 w 633"/>
                <a:gd name="T63" fmla="*/ 1 h 204"/>
                <a:gd name="T64" fmla="*/ 1 w 633"/>
                <a:gd name="T65" fmla="*/ 1 h 204"/>
                <a:gd name="T66" fmla="*/ 1 w 633"/>
                <a:gd name="T67" fmla="*/ 1 h 204"/>
                <a:gd name="T68" fmla="*/ 1 w 633"/>
                <a:gd name="T69" fmla="*/ 1 h 204"/>
                <a:gd name="T70" fmla="*/ 1 w 633"/>
                <a:gd name="T71" fmla="*/ 1 h 204"/>
                <a:gd name="T72" fmla="*/ 1 w 633"/>
                <a:gd name="T73" fmla="*/ 1 h 204"/>
                <a:gd name="T74" fmla="*/ 1 w 633"/>
                <a:gd name="T75" fmla="*/ 1 h 204"/>
                <a:gd name="T76" fmla="*/ 1 w 633"/>
                <a:gd name="T77" fmla="*/ 1 h 204"/>
                <a:gd name="T78" fmla="*/ 1 w 633"/>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3"/>
                <a:gd name="T121" fmla="*/ 0 h 204"/>
                <a:gd name="T122" fmla="*/ 633 w 633"/>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3" h="204">
                  <a:moveTo>
                    <a:pt x="632" y="95"/>
                  </a:moveTo>
                  <a:lnTo>
                    <a:pt x="631" y="94"/>
                  </a:lnTo>
                  <a:lnTo>
                    <a:pt x="626" y="91"/>
                  </a:lnTo>
                  <a:lnTo>
                    <a:pt x="618" y="88"/>
                  </a:lnTo>
                  <a:lnTo>
                    <a:pt x="608" y="85"/>
                  </a:lnTo>
                  <a:lnTo>
                    <a:pt x="602" y="86"/>
                  </a:lnTo>
                  <a:lnTo>
                    <a:pt x="595" y="88"/>
                  </a:lnTo>
                  <a:lnTo>
                    <a:pt x="547" y="97"/>
                  </a:lnTo>
                  <a:lnTo>
                    <a:pt x="485" y="111"/>
                  </a:lnTo>
                  <a:lnTo>
                    <a:pt x="412" y="126"/>
                  </a:lnTo>
                  <a:lnTo>
                    <a:pt x="335" y="142"/>
                  </a:lnTo>
                  <a:lnTo>
                    <a:pt x="256" y="159"/>
                  </a:lnTo>
                  <a:lnTo>
                    <a:pt x="180" y="174"/>
                  </a:lnTo>
                  <a:lnTo>
                    <a:pt x="114" y="189"/>
                  </a:lnTo>
                  <a:lnTo>
                    <a:pt x="58" y="200"/>
                  </a:lnTo>
                  <a:lnTo>
                    <a:pt x="51" y="203"/>
                  </a:lnTo>
                  <a:lnTo>
                    <a:pt x="43" y="204"/>
                  </a:lnTo>
                  <a:lnTo>
                    <a:pt x="37" y="204"/>
                  </a:lnTo>
                  <a:lnTo>
                    <a:pt x="31" y="203"/>
                  </a:lnTo>
                  <a:lnTo>
                    <a:pt x="25" y="203"/>
                  </a:lnTo>
                  <a:lnTo>
                    <a:pt x="20" y="201"/>
                  </a:lnTo>
                  <a:lnTo>
                    <a:pt x="11" y="199"/>
                  </a:lnTo>
                  <a:lnTo>
                    <a:pt x="5" y="196"/>
                  </a:lnTo>
                  <a:lnTo>
                    <a:pt x="1" y="195"/>
                  </a:lnTo>
                  <a:lnTo>
                    <a:pt x="0" y="194"/>
                  </a:lnTo>
                  <a:lnTo>
                    <a:pt x="0" y="188"/>
                  </a:lnTo>
                  <a:lnTo>
                    <a:pt x="0" y="174"/>
                  </a:lnTo>
                  <a:lnTo>
                    <a:pt x="0" y="165"/>
                  </a:lnTo>
                  <a:lnTo>
                    <a:pt x="0" y="154"/>
                  </a:lnTo>
                  <a:lnTo>
                    <a:pt x="0" y="148"/>
                  </a:lnTo>
                  <a:lnTo>
                    <a:pt x="0" y="143"/>
                  </a:lnTo>
                  <a:lnTo>
                    <a:pt x="0" y="137"/>
                  </a:lnTo>
                  <a:lnTo>
                    <a:pt x="0" y="131"/>
                  </a:lnTo>
                  <a:lnTo>
                    <a:pt x="0" y="121"/>
                  </a:lnTo>
                  <a:lnTo>
                    <a:pt x="0" y="112"/>
                  </a:lnTo>
                  <a:lnTo>
                    <a:pt x="0" y="107"/>
                  </a:lnTo>
                  <a:lnTo>
                    <a:pt x="0" y="106"/>
                  </a:lnTo>
                  <a:lnTo>
                    <a:pt x="1" y="106"/>
                  </a:lnTo>
                  <a:lnTo>
                    <a:pt x="8" y="109"/>
                  </a:lnTo>
                  <a:lnTo>
                    <a:pt x="11" y="110"/>
                  </a:lnTo>
                  <a:lnTo>
                    <a:pt x="16" y="111"/>
                  </a:lnTo>
                  <a:lnTo>
                    <a:pt x="22" y="112"/>
                  </a:lnTo>
                  <a:lnTo>
                    <a:pt x="29" y="114"/>
                  </a:lnTo>
                  <a:lnTo>
                    <a:pt x="36" y="114"/>
                  </a:lnTo>
                  <a:lnTo>
                    <a:pt x="43" y="114"/>
                  </a:lnTo>
                  <a:lnTo>
                    <a:pt x="52" y="114"/>
                  </a:lnTo>
                  <a:lnTo>
                    <a:pt x="61" y="111"/>
                  </a:lnTo>
                  <a:lnTo>
                    <a:pt x="71" y="110"/>
                  </a:lnTo>
                  <a:lnTo>
                    <a:pt x="80" y="107"/>
                  </a:lnTo>
                  <a:lnTo>
                    <a:pt x="148" y="93"/>
                  </a:lnTo>
                  <a:lnTo>
                    <a:pt x="227" y="76"/>
                  </a:lnTo>
                  <a:lnTo>
                    <a:pt x="311" y="59"/>
                  </a:lnTo>
                  <a:lnTo>
                    <a:pt x="394" y="42"/>
                  </a:lnTo>
                  <a:lnTo>
                    <a:pt x="468" y="26"/>
                  </a:lnTo>
                  <a:lnTo>
                    <a:pt x="529" y="13"/>
                  </a:lnTo>
                  <a:lnTo>
                    <a:pt x="570" y="5"/>
                  </a:lnTo>
                  <a:lnTo>
                    <a:pt x="586" y="1"/>
                  </a:lnTo>
                  <a:lnTo>
                    <a:pt x="587" y="1"/>
                  </a:lnTo>
                  <a:lnTo>
                    <a:pt x="592" y="0"/>
                  </a:lnTo>
                  <a:lnTo>
                    <a:pt x="601" y="0"/>
                  </a:lnTo>
                  <a:lnTo>
                    <a:pt x="610" y="1"/>
                  </a:lnTo>
                  <a:lnTo>
                    <a:pt x="618" y="5"/>
                  </a:lnTo>
                  <a:lnTo>
                    <a:pt x="626" y="11"/>
                  </a:lnTo>
                  <a:lnTo>
                    <a:pt x="632" y="17"/>
                  </a:lnTo>
                  <a:lnTo>
                    <a:pt x="633" y="20"/>
                  </a:lnTo>
                  <a:lnTo>
                    <a:pt x="633" y="21"/>
                  </a:lnTo>
                  <a:lnTo>
                    <a:pt x="633" y="26"/>
                  </a:lnTo>
                  <a:lnTo>
                    <a:pt x="633" y="32"/>
                  </a:lnTo>
                  <a:lnTo>
                    <a:pt x="633" y="38"/>
                  </a:lnTo>
                  <a:lnTo>
                    <a:pt x="633" y="42"/>
                  </a:lnTo>
                  <a:lnTo>
                    <a:pt x="633" y="47"/>
                  </a:lnTo>
                  <a:lnTo>
                    <a:pt x="633" y="50"/>
                  </a:lnTo>
                  <a:lnTo>
                    <a:pt x="633" y="54"/>
                  </a:lnTo>
                  <a:lnTo>
                    <a:pt x="632" y="59"/>
                  </a:lnTo>
                  <a:lnTo>
                    <a:pt x="632" y="64"/>
                  </a:lnTo>
                  <a:lnTo>
                    <a:pt x="632" y="69"/>
                  </a:lnTo>
                  <a:lnTo>
                    <a:pt x="632" y="74"/>
                  </a:lnTo>
                  <a:lnTo>
                    <a:pt x="632" y="83"/>
                  </a:lnTo>
                  <a:lnTo>
                    <a:pt x="632" y="90"/>
                  </a:lnTo>
                  <a:lnTo>
                    <a:pt x="632" y="94"/>
                  </a:lnTo>
                  <a:lnTo>
                    <a:pt x="632"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51" name="Freeform 110"/>
            <p:cNvSpPr>
              <a:spLocks/>
            </p:cNvSpPr>
            <p:nvPr/>
          </p:nvSpPr>
          <p:spPr bwMode="auto">
            <a:xfrm>
              <a:off x="266" y="637"/>
              <a:ext cx="317" cy="102"/>
            </a:xfrm>
            <a:custGeom>
              <a:avLst/>
              <a:gdLst>
                <a:gd name="T0" fmla="*/ 1 w 633"/>
                <a:gd name="T1" fmla="*/ 1 h 204"/>
                <a:gd name="T2" fmla="*/ 1 w 633"/>
                <a:gd name="T3" fmla="*/ 1 h 204"/>
                <a:gd name="T4" fmla="*/ 1 w 633"/>
                <a:gd name="T5" fmla="*/ 1 h 204"/>
                <a:gd name="T6" fmla="*/ 1 w 633"/>
                <a:gd name="T7" fmla="*/ 1 h 204"/>
                <a:gd name="T8" fmla="*/ 1 w 633"/>
                <a:gd name="T9" fmla="*/ 1 h 204"/>
                <a:gd name="T10" fmla="*/ 1 w 633"/>
                <a:gd name="T11" fmla="*/ 1 h 204"/>
                <a:gd name="T12" fmla="*/ 1 w 633"/>
                <a:gd name="T13" fmla="*/ 1 h 204"/>
                <a:gd name="T14" fmla="*/ 1 w 633"/>
                <a:gd name="T15" fmla="*/ 1 h 204"/>
                <a:gd name="T16" fmla="*/ 1 w 633"/>
                <a:gd name="T17" fmla="*/ 1 h 204"/>
                <a:gd name="T18" fmla="*/ 1 w 633"/>
                <a:gd name="T19" fmla="*/ 1 h 204"/>
                <a:gd name="T20" fmla="*/ 1 w 633"/>
                <a:gd name="T21" fmla="*/ 1 h 204"/>
                <a:gd name="T22" fmla="*/ 1 w 633"/>
                <a:gd name="T23" fmla="*/ 1 h 204"/>
                <a:gd name="T24" fmla="*/ 0 w 633"/>
                <a:gd name="T25" fmla="*/ 1 h 204"/>
                <a:gd name="T26" fmla="*/ 0 w 633"/>
                <a:gd name="T27" fmla="*/ 1 h 204"/>
                <a:gd name="T28" fmla="*/ 0 w 633"/>
                <a:gd name="T29" fmla="*/ 1 h 204"/>
                <a:gd name="T30" fmla="*/ 0 w 633"/>
                <a:gd name="T31" fmla="*/ 1 h 204"/>
                <a:gd name="T32" fmla="*/ 0 w 633"/>
                <a:gd name="T33" fmla="*/ 1 h 204"/>
                <a:gd name="T34" fmla="*/ 0 w 633"/>
                <a:gd name="T35" fmla="*/ 1 h 204"/>
                <a:gd name="T36" fmla="*/ 1 w 633"/>
                <a:gd name="T37" fmla="*/ 1 h 204"/>
                <a:gd name="T38" fmla="*/ 1 w 633"/>
                <a:gd name="T39" fmla="*/ 1 h 204"/>
                <a:gd name="T40" fmla="*/ 1 w 633"/>
                <a:gd name="T41" fmla="*/ 1 h 204"/>
                <a:gd name="T42" fmla="*/ 1 w 633"/>
                <a:gd name="T43" fmla="*/ 1 h 204"/>
                <a:gd name="T44" fmla="*/ 1 w 633"/>
                <a:gd name="T45" fmla="*/ 1 h 204"/>
                <a:gd name="T46" fmla="*/ 1 w 633"/>
                <a:gd name="T47" fmla="*/ 1 h 204"/>
                <a:gd name="T48" fmla="*/ 1 w 633"/>
                <a:gd name="T49" fmla="*/ 1 h 204"/>
                <a:gd name="T50" fmla="*/ 1 w 633"/>
                <a:gd name="T51" fmla="*/ 1 h 204"/>
                <a:gd name="T52" fmla="*/ 1 w 633"/>
                <a:gd name="T53" fmla="*/ 1 h 204"/>
                <a:gd name="T54" fmla="*/ 1 w 633"/>
                <a:gd name="T55" fmla="*/ 1 h 204"/>
                <a:gd name="T56" fmla="*/ 1 w 633"/>
                <a:gd name="T57" fmla="*/ 1 h 204"/>
                <a:gd name="T58" fmla="*/ 1 w 633"/>
                <a:gd name="T59" fmla="*/ 0 h 204"/>
                <a:gd name="T60" fmla="*/ 1 w 633"/>
                <a:gd name="T61" fmla="*/ 1 h 204"/>
                <a:gd name="T62" fmla="*/ 1 w 633"/>
                <a:gd name="T63" fmla="*/ 1 h 204"/>
                <a:gd name="T64" fmla="*/ 1 w 633"/>
                <a:gd name="T65" fmla="*/ 1 h 204"/>
                <a:gd name="T66" fmla="*/ 1 w 633"/>
                <a:gd name="T67" fmla="*/ 1 h 204"/>
                <a:gd name="T68" fmla="*/ 1 w 633"/>
                <a:gd name="T69" fmla="*/ 1 h 204"/>
                <a:gd name="T70" fmla="*/ 1 w 633"/>
                <a:gd name="T71" fmla="*/ 1 h 204"/>
                <a:gd name="T72" fmla="*/ 1 w 633"/>
                <a:gd name="T73" fmla="*/ 1 h 204"/>
                <a:gd name="T74" fmla="*/ 1 w 633"/>
                <a:gd name="T75" fmla="*/ 1 h 204"/>
                <a:gd name="T76" fmla="*/ 1 w 633"/>
                <a:gd name="T77" fmla="*/ 1 h 204"/>
                <a:gd name="T78" fmla="*/ 1 w 633"/>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3"/>
                <a:gd name="T121" fmla="*/ 0 h 204"/>
                <a:gd name="T122" fmla="*/ 633 w 633"/>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3" h="204">
                  <a:moveTo>
                    <a:pt x="632" y="95"/>
                  </a:moveTo>
                  <a:lnTo>
                    <a:pt x="631" y="94"/>
                  </a:lnTo>
                  <a:lnTo>
                    <a:pt x="626" y="91"/>
                  </a:lnTo>
                  <a:lnTo>
                    <a:pt x="618" y="88"/>
                  </a:lnTo>
                  <a:lnTo>
                    <a:pt x="608" y="85"/>
                  </a:lnTo>
                  <a:lnTo>
                    <a:pt x="602" y="86"/>
                  </a:lnTo>
                  <a:lnTo>
                    <a:pt x="595" y="88"/>
                  </a:lnTo>
                  <a:lnTo>
                    <a:pt x="547" y="97"/>
                  </a:lnTo>
                  <a:lnTo>
                    <a:pt x="485" y="111"/>
                  </a:lnTo>
                  <a:lnTo>
                    <a:pt x="412" y="126"/>
                  </a:lnTo>
                  <a:lnTo>
                    <a:pt x="335" y="142"/>
                  </a:lnTo>
                  <a:lnTo>
                    <a:pt x="256" y="159"/>
                  </a:lnTo>
                  <a:lnTo>
                    <a:pt x="180" y="174"/>
                  </a:lnTo>
                  <a:lnTo>
                    <a:pt x="114" y="189"/>
                  </a:lnTo>
                  <a:lnTo>
                    <a:pt x="58" y="200"/>
                  </a:lnTo>
                  <a:lnTo>
                    <a:pt x="51" y="203"/>
                  </a:lnTo>
                  <a:lnTo>
                    <a:pt x="43" y="204"/>
                  </a:lnTo>
                  <a:lnTo>
                    <a:pt x="37" y="204"/>
                  </a:lnTo>
                  <a:lnTo>
                    <a:pt x="31" y="203"/>
                  </a:lnTo>
                  <a:lnTo>
                    <a:pt x="25" y="203"/>
                  </a:lnTo>
                  <a:lnTo>
                    <a:pt x="20" y="201"/>
                  </a:lnTo>
                  <a:lnTo>
                    <a:pt x="11" y="199"/>
                  </a:lnTo>
                  <a:lnTo>
                    <a:pt x="5" y="196"/>
                  </a:lnTo>
                  <a:lnTo>
                    <a:pt x="1" y="195"/>
                  </a:lnTo>
                  <a:lnTo>
                    <a:pt x="0" y="194"/>
                  </a:lnTo>
                  <a:lnTo>
                    <a:pt x="0" y="188"/>
                  </a:lnTo>
                  <a:lnTo>
                    <a:pt x="0" y="174"/>
                  </a:lnTo>
                  <a:lnTo>
                    <a:pt x="0" y="165"/>
                  </a:lnTo>
                  <a:lnTo>
                    <a:pt x="0" y="154"/>
                  </a:lnTo>
                  <a:lnTo>
                    <a:pt x="0" y="148"/>
                  </a:lnTo>
                  <a:lnTo>
                    <a:pt x="0" y="143"/>
                  </a:lnTo>
                  <a:lnTo>
                    <a:pt x="0" y="137"/>
                  </a:lnTo>
                  <a:lnTo>
                    <a:pt x="0" y="131"/>
                  </a:lnTo>
                  <a:lnTo>
                    <a:pt x="0" y="121"/>
                  </a:lnTo>
                  <a:lnTo>
                    <a:pt x="0" y="112"/>
                  </a:lnTo>
                  <a:lnTo>
                    <a:pt x="0" y="107"/>
                  </a:lnTo>
                  <a:lnTo>
                    <a:pt x="0" y="106"/>
                  </a:lnTo>
                  <a:lnTo>
                    <a:pt x="1" y="106"/>
                  </a:lnTo>
                  <a:lnTo>
                    <a:pt x="8" y="109"/>
                  </a:lnTo>
                  <a:lnTo>
                    <a:pt x="11" y="110"/>
                  </a:lnTo>
                  <a:lnTo>
                    <a:pt x="16" y="111"/>
                  </a:lnTo>
                  <a:lnTo>
                    <a:pt x="22" y="112"/>
                  </a:lnTo>
                  <a:lnTo>
                    <a:pt x="29" y="114"/>
                  </a:lnTo>
                  <a:lnTo>
                    <a:pt x="36" y="114"/>
                  </a:lnTo>
                  <a:lnTo>
                    <a:pt x="43" y="114"/>
                  </a:lnTo>
                  <a:lnTo>
                    <a:pt x="52" y="114"/>
                  </a:lnTo>
                  <a:lnTo>
                    <a:pt x="61" y="111"/>
                  </a:lnTo>
                  <a:lnTo>
                    <a:pt x="71" y="110"/>
                  </a:lnTo>
                  <a:lnTo>
                    <a:pt x="80" y="107"/>
                  </a:lnTo>
                  <a:lnTo>
                    <a:pt x="148" y="93"/>
                  </a:lnTo>
                  <a:lnTo>
                    <a:pt x="227" y="76"/>
                  </a:lnTo>
                  <a:lnTo>
                    <a:pt x="311" y="59"/>
                  </a:lnTo>
                  <a:lnTo>
                    <a:pt x="394" y="42"/>
                  </a:lnTo>
                  <a:lnTo>
                    <a:pt x="468" y="26"/>
                  </a:lnTo>
                  <a:lnTo>
                    <a:pt x="529" y="13"/>
                  </a:lnTo>
                  <a:lnTo>
                    <a:pt x="570" y="5"/>
                  </a:lnTo>
                  <a:lnTo>
                    <a:pt x="586" y="1"/>
                  </a:lnTo>
                  <a:lnTo>
                    <a:pt x="587" y="1"/>
                  </a:lnTo>
                  <a:lnTo>
                    <a:pt x="592" y="0"/>
                  </a:lnTo>
                  <a:lnTo>
                    <a:pt x="601" y="0"/>
                  </a:lnTo>
                  <a:lnTo>
                    <a:pt x="610" y="1"/>
                  </a:lnTo>
                  <a:lnTo>
                    <a:pt x="618" y="5"/>
                  </a:lnTo>
                  <a:lnTo>
                    <a:pt x="626" y="11"/>
                  </a:lnTo>
                  <a:lnTo>
                    <a:pt x="632" y="17"/>
                  </a:lnTo>
                  <a:lnTo>
                    <a:pt x="633" y="20"/>
                  </a:lnTo>
                  <a:lnTo>
                    <a:pt x="633" y="21"/>
                  </a:lnTo>
                  <a:lnTo>
                    <a:pt x="633" y="26"/>
                  </a:lnTo>
                  <a:lnTo>
                    <a:pt x="633" y="32"/>
                  </a:lnTo>
                  <a:lnTo>
                    <a:pt x="633" y="38"/>
                  </a:lnTo>
                  <a:lnTo>
                    <a:pt x="633" y="42"/>
                  </a:lnTo>
                  <a:lnTo>
                    <a:pt x="633" y="47"/>
                  </a:lnTo>
                  <a:lnTo>
                    <a:pt x="633" y="50"/>
                  </a:lnTo>
                  <a:lnTo>
                    <a:pt x="633" y="54"/>
                  </a:lnTo>
                  <a:lnTo>
                    <a:pt x="632" y="59"/>
                  </a:lnTo>
                  <a:lnTo>
                    <a:pt x="632" y="64"/>
                  </a:lnTo>
                  <a:lnTo>
                    <a:pt x="632" y="69"/>
                  </a:lnTo>
                  <a:lnTo>
                    <a:pt x="632" y="74"/>
                  </a:lnTo>
                  <a:lnTo>
                    <a:pt x="632" y="83"/>
                  </a:lnTo>
                  <a:lnTo>
                    <a:pt x="632" y="90"/>
                  </a:lnTo>
                  <a:lnTo>
                    <a:pt x="632" y="94"/>
                  </a:lnTo>
                  <a:lnTo>
                    <a:pt x="632" y="95"/>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52" name="Freeform 111"/>
            <p:cNvSpPr>
              <a:spLocks/>
            </p:cNvSpPr>
            <p:nvPr/>
          </p:nvSpPr>
          <p:spPr bwMode="auto">
            <a:xfrm>
              <a:off x="266" y="680"/>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1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2"/>
                <a:gd name="T118" fmla="*/ 0 h 207"/>
                <a:gd name="T119" fmla="*/ 632 w 632"/>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2" h="207">
                  <a:moveTo>
                    <a:pt x="632" y="100"/>
                  </a:moveTo>
                  <a:lnTo>
                    <a:pt x="631" y="99"/>
                  </a:lnTo>
                  <a:lnTo>
                    <a:pt x="626" y="95"/>
                  </a:lnTo>
                  <a:lnTo>
                    <a:pt x="618" y="92"/>
                  </a:lnTo>
                  <a:lnTo>
                    <a:pt x="608" y="89"/>
                  </a:lnTo>
                  <a:lnTo>
                    <a:pt x="602" y="89"/>
                  </a:lnTo>
                  <a:lnTo>
                    <a:pt x="595" y="90"/>
                  </a:lnTo>
                  <a:lnTo>
                    <a:pt x="587" y="92"/>
                  </a:lnTo>
                  <a:lnTo>
                    <a:pt x="580" y="94"/>
                  </a:lnTo>
                  <a:lnTo>
                    <a:pt x="529" y="104"/>
                  </a:lnTo>
                  <a:lnTo>
                    <a:pt x="468" y="118"/>
                  </a:lnTo>
                  <a:lnTo>
                    <a:pt x="397" y="132"/>
                  </a:lnTo>
                  <a:lnTo>
                    <a:pt x="323" y="147"/>
                  </a:lnTo>
                  <a:lnTo>
                    <a:pt x="249" y="163"/>
                  </a:lnTo>
                  <a:lnTo>
                    <a:pt x="178" y="178"/>
                  </a:lnTo>
                  <a:lnTo>
                    <a:pt x="114" y="192"/>
                  </a:lnTo>
                  <a:lnTo>
                    <a:pt x="61" y="203"/>
                  </a:lnTo>
                  <a:lnTo>
                    <a:pt x="53" y="204"/>
                  </a:lnTo>
                  <a:lnTo>
                    <a:pt x="46" y="207"/>
                  </a:lnTo>
                  <a:lnTo>
                    <a:pt x="38" y="207"/>
                  </a:lnTo>
                  <a:lnTo>
                    <a:pt x="32" y="207"/>
                  </a:lnTo>
                  <a:lnTo>
                    <a:pt x="26" y="207"/>
                  </a:lnTo>
                  <a:lnTo>
                    <a:pt x="21" y="205"/>
                  </a:lnTo>
                  <a:lnTo>
                    <a:pt x="13" y="203"/>
                  </a:lnTo>
                  <a:lnTo>
                    <a:pt x="5" y="200"/>
                  </a:lnTo>
                  <a:lnTo>
                    <a:pt x="1" y="199"/>
                  </a:lnTo>
                  <a:lnTo>
                    <a:pt x="0" y="198"/>
                  </a:lnTo>
                  <a:lnTo>
                    <a:pt x="0" y="197"/>
                  </a:lnTo>
                  <a:lnTo>
                    <a:pt x="0" y="191"/>
                  </a:lnTo>
                  <a:lnTo>
                    <a:pt x="0" y="183"/>
                  </a:lnTo>
                  <a:lnTo>
                    <a:pt x="0" y="174"/>
                  </a:lnTo>
                  <a:lnTo>
                    <a:pt x="0" y="165"/>
                  </a:lnTo>
                  <a:lnTo>
                    <a:pt x="0" y="153"/>
                  </a:lnTo>
                  <a:lnTo>
                    <a:pt x="0" y="148"/>
                  </a:lnTo>
                  <a:lnTo>
                    <a:pt x="0" y="144"/>
                  </a:lnTo>
                  <a:lnTo>
                    <a:pt x="0" y="137"/>
                  </a:lnTo>
                  <a:lnTo>
                    <a:pt x="0" y="132"/>
                  </a:lnTo>
                  <a:lnTo>
                    <a:pt x="0" y="123"/>
                  </a:lnTo>
                  <a:lnTo>
                    <a:pt x="0" y="115"/>
                  </a:lnTo>
                  <a:lnTo>
                    <a:pt x="0" y="111"/>
                  </a:lnTo>
                  <a:lnTo>
                    <a:pt x="0" y="109"/>
                  </a:lnTo>
                  <a:lnTo>
                    <a:pt x="1" y="110"/>
                  </a:lnTo>
                  <a:lnTo>
                    <a:pt x="5" y="111"/>
                  </a:lnTo>
                  <a:lnTo>
                    <a:pt x="11" y="114"/>
                  </a:lnTo>
                  <a:lnTo>
                    <a:pt x="20" y="116"/>
                  </a:lnTo>
                  <a:lnTo>
                    <a:pt x="25" y="118"/>
                  </a:lnTo>
                  <a:lnTo>
                    <a:pt x="31" y="118"/>
                  </a:lnTo>
                  <a:lnTo>
                    <a:pt x="37" y="119"/>
                  </a:lnTo>
                  <a:lnTo>
                    <a:pt x="43" y="119"/>
                  </a:lnTo>
                  <a:lnTo>
                    <a:pt x="51" y="118"/>
                  </a:lnTo>
                  <a:lnTo>
                    <a:pt x="58" y="115"/>
                  </a:lnTo>
                  <a:lnTo>
                    <a:pt x="114" y="104"/>
                  </a:lnTo>
                  <a:lnTo>
                    <a:pt x="180" y="89"/>
                  </a:lnTo>
                  <a:lnTo>
                    <a:pt x="256" y="74"/>
                  </a:lnTo>
                  <a:lnTo>
                    <a:pt x="335" y="57"/>
                  </a:lnTo>
                  <a:lnTo>
                    <a:pt x="412" y="41"/>
                  </a:lnTo>
                  <a:lnTo>
                    <a:pt x="485" y="26"/>
                  </a:lnTo>
                  <a:lnTo>
                    <a:pt x="547" y="12"/>
                  </a:lnTo>
                  <a:lnTo>
                    <a:pt x="595" y="3"/>
                  </a:lnTo>
                  <a:lnTo>
                    <a:pt x="602" y="1"/>
                  </a:lnTo>
                  <a:lnTo>
                    <a:pt x="608" y="0"/>
                  </a:lnTo>
                  <a:lnTo>
                    <a:pt x="618" y="3"/>
                  </a:lnTo>
                  <a:lnTo>
                    <a:pt x="626" y="6"/>
                  </a:lnTo>
                  <a:lnTo>
                    <a:pt x="631" y="9"/>
                  </a:lnTo>
                  <a:lnTo>
                    <a:pt x="632" y="10"/>
                  </a:lnTo>
                  <a:lnTo>
                    <a:pt x="632" y="15"/>
                  </a:lnTo>
                  <a:lnTo>
                    <a:pt x="632" y="29"/>
                  </a:lnTo>
                  <a:lnTo>
                    <a:pt x="632" y="33"/>
                  </a:lnTo>
                  <a:lnTo>
                    <a:pt x="632" y="38"/>
                  </a:lnTo>
                  <a:lnTo>
                    <a:pt x="632" y="43"/>
                  </a:lnTo>
                  <a:lnTo>
                    <a:pt x="632" y="50"/>
                  </a:lnTo>
                  <a:lnTo>
                    <a:pt x="632" y="56"/>
                  </a:lnTo>
                  <a:lnTo>
                    <a:pt x="632" y="63"/>
                  </a:lnTo>
                  <a:lnTo>
                    <a:pt x="632" y="69"/>
                  </a:lnTo>
                  <a:lnTo>
                    <a:pt x="632" y="74"/>
                  </a:lnTo>
                  <a:lnTo>
                    <a:pt x="632" y="85"/>
                  </a:lnTo>
                  <a:lnTo>
                    <a:pt x="632" y="93"/>
                  </a:lnTo>
                  <a:lnTo>
                    <a:pt x="632" y="98"/>
                  </a:lnTo>
                  <a:lnTo>
                    <a:pt x="632" y="100"/>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53" name="Freeform 112"/>
            <p:cNvSpPr>
              <a:spLocks/>
            </p:cNvSpPr>
            <p:nvPr/>
          </p:nvSpPr>
          <p:spPr bwMode="auto">
            <a:xfrm>
              <a:off x="266" y="680"/>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1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2"/>
                <a:gd name="T118" fmla="*/ 0 h 207"/>
                <a:gd name="T119" fmla="*/ 632 w 632"/>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2" h="207">
                  <a:moveTo>
                    <a:pt x="632" y="100"/>
                  </a:moveTo>
                  <a:lnTo>
                    <a:pt x="631" y="99"/>
                  </a:lnTo>
                  <a:lnTo>
                    <a:pt x="626" y="95"/>
                  </a:lnTo>
                  <a:lnTo>
                    <a:pt x="618" y="92"/>
                  </a:lnTo>
                  <a:lnTo>
                    <a:pt x="608" y="89"/>
                  </a:lnTo>
                  <a:lnTo>
                    <a:pt x="602" y="89"/>
                  </a:lnTo>
                  <a:lnTo>
                    <a:pt x="595" y="90"/>
                  </a:lnTo>
                  <a:lnTo>
                    <a:pt x="587" y="92"/>
                  </a:lnTo>
                  <a:lnTo>
                    <a:pt x="580" y="94"/>
                  </a:lnTo>
                  <a:lnTo>
                    <a:pt x="529" y="104"/>
                  </a:lnTo>
                  <a:lnTo>
                    <a:pt x="468" y="118"/>
                  </a:lnTo>
                  <a:lnTo>
                    <a:pt x="397" y="132"/>
                  </a:lnTo>
                  <a:lnTo>
                    <a:pt x="323" y="147"/>
                  </a:lnTo>
                  <a:lnTo>
                    <a:pt x="249" y="163"/>
                  </a:lnTo>
                  <a:lnTo>
                    <a:pt x="178" y="178"/>
                  </a:lnTo>
                  <a:lnTo>
                    <a:pt x="114" y="192"/>
                  </a:lnTo>
                  <a:lnTo>
                    <a:pt x="61" y="203"/>
                  </a:lnTo>
                  <a:lnTo>
                    <a:pt x="53" y="204"/>
                  </a:lnTo>
                  <a:lnTo>
                    <a:pt x="46" y="207"/>
                  </a:lnTo>
                  <a:lnTo>
                    <a:pt x="38" y="207"/>
                  </a:lnTo>
                  <a:lnTo>
                    <a:pt x="32" y="207"/>
                  </a:lnTo>
                  <a:lnTo>
                    <a:pt x="26" y="207"/>
                  </a:lnTo>
                  <a:lnTo>
                    <a:pt x="21" y="205"/>
                  </a:lnTo>
                  <a:lnTo>
                    <a:pt x="13" y="203"/>
                  </a:lnTo>
                  <a:lnTo>
                    <a:pt x="5" y="200"/>
                  </a:lnTo>
                  <a:lnTo>
                    <a:pt x="1" y="199"/>
                  </a:lnTo>
                  <a:lnTo>
                    <a:pt x="0" y="198"/>
                  </a:lnTo>
                  <a:lnTo>
                    <a:pt x="0" y="197"/>
                  </a:lnTo>
                  <a:lnTo>
                    <a:pt x="0" y="191"/>
                  </a:lnTo>
                  <a:lnTo>
                    <a:pt x="0" y="183"/>
                  </a:lnTo>
                  <a:lnTo>
                    <a:pt x="0" y="174"/>
                  </a:lnTo>
                  <a:lnTo>
                    <a:pt x="0" y="165"/>
                  </a:lnTo>
                  <a:lnTo>
                    <a:pt x="0" y="153"/>
                  </a:lnTo>
                  <a:lnTo>
                    <a:pt x="0" y="148"/>
                  </a:lnTo>
                  <a:lnTo>
                    <a:pt x="0" y="144"/>
                  </a:lnTo>
                  <a:lnTo>
                    <a:pt x="0" y="137"/>
                  </a:lnTo>
                  <a:lnTo>
                    <a:pt x="0" y="132"/>
                  </a:lnTo>
                  <a:lnTo>
                    <a:pt x="0" y="123"/>
                  </a:lnTo>
                  <a:lnTo>
                    <a:pt x="0" y="115"/>
                  </a:lnTo>
                  <a:lnTo>
                    <a:pt x="0" y="111"/>
                  </a:lnTo>
                  <a:lnTo>
                    <a:pt x="0" y="109"/>
                  </a:lnTo>
                  <a:lnTo>
                    <a:pt x="1" y="110"/>
                  </a:lnTo>
                  <a:lnTo>
                    <a:pt x="5" y="111"/>
                  </a:lnTo>
                  <a:lnTo>
                    <a:pt x="11" y="114"/>
                  </a:lnTo>
                  <a:lnTo>
                    <a:pt x="20" y="116"/>
                  </a:lnTo>
                  <a:lnTo>
                    <a:pt x="25" y="118"/>
                  </a:lnTo>
                  <a:lnTo>
                    <a:pt x="31" y="118"/>
                  </a:lnTo>
                  <a:lnTo>
                    <a:pt x="37" y="119"/>
                  </a:lnTo>
                  <a:lnTo>
                    <a:pt x="43" y="119"/>
                  </a:lnTo>
                  <a:lnTo>
                    <a:pt x="51" y="118"/>
                  </a:lnTo>
                  <a:lnTo>
                    <a:pt x="58" y="115"/>
                  </a:lnTo>
                  <a:lnTo>
                    <a:pt x="114" y="104"/>
                  </a:lnTo>
                  <a:lnTo>
                    <a:pt x="180" y="89"/>
                  </a:lnTo>
                  <a:lnTo>
                    <a:pt x="256" y="74"/>
                  </a:lnTo>
                  <a:lnTo>
                    <a:pt x="335" y="57"/>
                  </a:lnTo>
                  <a:lnTo>
                    <a:pt x="412" y="41"/>
                  </a:lnTo>
                  <a:lnTo>
                    <a:pt x="485" y="26"/>
                  </a:lnTo>
                  <a:lnTo>
                    <a:pt x="547" y="12"/>
                  </a:lnTo>
                  <a:lnTo>
                    <a:pt x="595" y="3"/>
                  </a:lnTo>
                  <a:lnTo>
                    <a:pt x="602" y="1"/>
                  </a:lnTo>
                  <a:lnTo>
                    <a:pt x="608" y="0"/>
                  </a:lnTo>
                  <a:lnTo>
                    <a:pt x="618" y="3"/>
                  </a:lnTo>
                  <a:lnTo>
                    <a:pt x="626" y="6"/>
                  </a:lnTo>
                  <a:lnTo>
                    <a:pt x="631" y="9"/>
                  </a:lnTo>
                  <a:lnTo>
                    <a:pt x="632" y="10"/>
                  </a:lnTo>
                  <a:lnTo>
                    <a:pt x="632" y="15"/>
                  </a:lnTo>
                  <a:lnTo>
                    <a:pt x="632" y="29"/>
                  </a:lnTo>
                  <a:lnTo>
                    <a:pt x="632" y="33"/>
                  </a:lnTo>
                  <a:lnTo>
                    <a:pt x="632" y="38"/>
                  </a:lnTo>
                  <a:lnTo>
                    <a:pt x="632" y="43"/>
                  </a:lnTo>
                  <a:lnTo>
                    <a:pt x="632" y="50"/>
                  </a:lnTo>
                  <a:lnTo>
                    <a:pt x="632" y="56"/>
                  </a:lnTo>
                  <a:lnTo>
                    <a:pt x="632" y="63"/>
                  </a:lnTo>
                  <a:lnTo>
                    <a:pt x="632" y="69"/>
                  </a:lnTo>
                  <a:lnTo>
                    <a:pt x="632" y="74"/>
                  </a:lnTo>
                  <a:lnTo>
                    <a:pt x="632" y="85"/>
                  </a:lnTo>
                  <a:lnTo>
                    <a:pt x="632" y="93"/>
                  </a:lnTo>
                  <a:lnTo>
                    <a:pt x="632" y="98"/>
                  </a:lnTo>
                  <a:lnTo>
                    <a:pt x="632" y="10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54" name="Freeform 113"/>
            <p:cNvSpPr>
              <a:spLocks/>
            </p:cNvSpPr>
            <p:nvPr/>
          </p:nvSpPr>
          <p:spPr bwMode="auto">
            <a:xfrm>
              <a:off x="266" y="725"/>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0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1 w 632"/>
                <a:gd name="T79" fmla="*/ 0 h 207"/>
                <a:gd name="T80" fmla="*/ 1 w 632"/>
                <a:gd name="T81" fmla="*/ 0 h 207"/>
                <a:gd name="T82" fmla="*/ 1 w 632"/>
                <a:gd name="T83" fmla="*/ 0 h 20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2"/>
                <a:gd name="T127" fmla="*/ 0 h 207"/>
                <a:gd name="T128" fmla="*/ 632 w 632"/>
                <a:gd name="T129" fmla="*/ 207 h 20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2" h="207">
                  <a:moveTo>
                    <a:pt x="632" y="100"/>
                  </a:moveTo>
                  <a:lnTo>
                    <a:pt x="631" y="99"/>
                  </a:lnTo>
                  <a:lnTo>
                    <a:pt x="626" y="97"/>
                  </a:lnTo>
                  <a:lnTo>
                    <a:pt x="618" y="92"/>
                  </a:lnTo>
                  <a:lnTo>
                    <a:pt x="608" y="89"/>
                  </a:lnTo>
                  <a:lnTo>
                    <a:pt x="602" y="89"/>
                  </a:lnTo>
                  <a:lnTo>
                    <a:pt x="595" y="90"/>
                  </a:lnTo>
                  <a:lnTo>
                    <a:pt x="587" y="92"/>
                  </a:lnTo>
                  <a:lnTo>
                    <a:pt x="580" y="93"/>
                  </a:lnTo>
                  <a:lnTo>
                    <a:pt x="529" y="104"/>
                  </a:lnTo>
                  <a:lnTo>
                    <a:pt x="468" y="116"/>
                  </a:lnTo>
                  <a:lnTo>
                    <a:pt x="397" y="131"/>
                  </a:lnTo>
                  <a:lnTo>
                    <a:pt x="323" y="147"/>
                  </a:lnTo>
                  <a:lnTo>
                    <a:pt x="249" y="162"/>
                  </a:lnTo>
                  <a:lnTo>
                    <a:pt x="178" y="178"/>
                  </a:lnTo>
                  <a:lnTo>
                    <a:pt x="114" y="191"/>
                  </a:lnTo>
                  <a:lnTo>
                    <a:pt x="61" y="202"/>
                  </a:lnTo>
                  <a:lnTo>
                    <a:pt x="53" y="204"/>
                  </a:lnTo>
                  <a:lnTo>
                    <a:pt x="46" y="205"/>
                  </a:lnTo>
                  <a:lnTo>
                    <a:pt x="38" y="205"/>
                  </a:lnTo>
                  <a:lnTo>
                    <a:pt x="32" y="207"/>
                  </a:lnTo>
                  <a:lnTo>
                    <a:pt x="26" y="205"/>
                  </a:lnTo>
                  <a:lnTo>
                    <a:pt x="21" y="205"/>
                  </a:lnTo>
                  <a:lnTo>
                    <a:pt x="13" y="202"/>
                  </a:lnTo>
                  <a:lnTo>
                    <a:pt x="5" y="199"/>
                  </a:lnTo>
                  <a:lnTo>
                    <a:pt x="1" y="198"/>
                  </a:lnTo>
                  <a:lnTo>
                    <a:pt x="0" y="197"/>
                  </a:lnTo>
                  <a:lnTo>
                    <a:pt x="0" y="196"/>
                  </a:lnTo>
                  <a:lnTo>
                    <a:pt x="0" y="191"/>
                  </a:lnTo>
                  <a:lnTo>
                    <a:pt x="0" y="183"/>
                  </a:lnTo>
                  <a:lnTo>
                    <a:pt x="0" y="173"/>
                  </a:lnTo>
                  <a:lnTo>
                    <a:pt x="0" y="168"/>
                  </a:lnTo>
                  <a:lnTo>
                    <a:pt x="0" y="162"/>
                  </a:lnTo>
                  <a:lnTo>
                    <a:pt x="0" y="157"/>
                  </a:lnTo>
                  <a:lnTo>
                    <a:pt x="0" y="151"/>
                  </a:lnTo>
                  <a:lnTo>
                    <a:pt x="0" y="146"/>
                  </a:lnTo>
                  <a:lnTo>
                    <a:pt x="0" y="141"/>
                  </a:lnTo>
                  <a:lnTo>
                    <a:pt x="0" y="136"/>
                  </a:lnTo>
                  <a:lnTo>
                    <a:pt x="0" y="131"/>
                  </a:lnTo>
                  <a:lnTo>
                    <a:pt x="0" y="124"/>
                  </a:lnTo>
                  <a:lnTo>
                    <a:pt x="0" y="116"/>
                  </a:lnTo>
                  <a:lnTo>
                    <a:pt x="0" y="111"/>
                  </a:lnTo>
                  <a:lnTo>
                    <a:pt x="0" y="109"/>
                  </a:lnTo>
                  <a:lnTo>
                    <a:pt x="1" y="110"/>
                  </a:lnTo>
                  <a:lnTo>
                    <a:pt x="5" y="111"/>
                  </a:lnTo>
                  <a:lnTo>
                    <a:pt x="13" y="114"/>
                  </a:lnTo>
                  <a:lnTo>
                    <a:pt x="21" y="116"/>
                  </a:lnTo>
                  <a:lnTo>
                    <a:pt x="26" y="118"/>
                  </a:lnTo>
                  <a:lnTo>
                    <a:pt x="32" y="118"/>
                  </a:lnTo>
                  <a:lnTo>
                    <a:pt x="38" y="118"/>
                  </a:lnTo>
                  <a:lnTo>
                    <a:pt x="46" y="118"/>
                  </a:lnTo>
                  <a:lnTo>
                    <a:pt x="53" y="115"/>
                  </a:lnTo>
                  <a:lnTo>
                    <a:pt x="61" y="114"/>
                  </a:lnTo>
                  <a:lnTo>
                    <a:pt x="114" y="103"/>
                  </a:lnTo>
                  <a:lnTo>
                    <a:pt x="178" y="89"/>
                  </a:lnTo>
                  <a:lnTo>
                    <a:pt x="249" y="74"/>
                  </a:lnTo>
                  <a:lnTo>
                    <a:pt x="323" y="58"/>
                  </a:lnTo>
                  <a:lnTo>
                    <a:pt x="397" y="43"/>
                  </a:lnTo>
                  <a:lnTo>
                    <a:pt x="468" y="29"/>
                  </a:lnTo>
                  <a:lnTo>
                    <a:pt x="529" y="15"/>
                  </a:lnTo>
                  <a:lnTo>
                    <a:pt x="580" y="5"/>
                  </a:lnTo>
                  <a:lnTo>
                    <a:pt x="587" y="3"/>
                  </a:lnTo>
                  <a:lnTo>
                    <a:pt x="595" y="1"/>
                  </a:lnTo>
                  <a:lnTo>
                    <a:pt x="602" y="0"/>
                  </a:lnTo>
                  <a:lnTo>
                    <a:pt x="608" y="0"/>
                  </a:lnTo>
                  <a:lnTo>
                    <a:pt x="618" y="3"/>
                  </a:lnTo>
                  <a:lnTo>
                    <a:pt x="626" y="6"/>
                  </a:lnTo>
                  <a:lnTo>
                    <a:pt x="631" y="10"/>
                  </a:lnTo>
                  <a:lnTo>
                    <a:pt x="632" y="11"/>
                  </a:lnTo>
                  <a:lnTo>
                    <a:pt x="632" y="13"/>
                  </a:lnTo>
                  <a:lnTo>
                    <a:pt x="632" y="17"/>
                  </a:lnTo>
                  <a:lnTo>
                    <a:pt x="632" y="25"/>
                  </a:lnTo>
                  <a:lnTo>
                    <a:pt x="632" y="35"/>
                  </a:lnTo>
                  <a:lnTo>
                    <a:pt x="632" y="40"/>
                  </a:lnTo>
                  <a:lnTo>
                    <a:pt x="632" y="46"/>
                  </a:lnTo>
                  <a:lnTo>
                    <a:pt x="632" y="51"/>
                  </a:lnTo>
                  <a:lnTo>
                    <a:pt x="632" y="57"/>
                  </a:lnTo>
                  <a:lnTo>
                    <a:pt x="632" y="62"/>
                  </a:lnTo>
                  <a:lnTo>
                    <a:pt x="632" y="68"/>
                  </a:lnTo>
                  <a:lnTo>
                    <a:pt x="632" y="73"/>
                  </a:lnTo>
                  <a:lnTo>
                    <a:pt x="632" y="78"/>
                  </a:lnTo>
                  <a:lnTo>
                    <a:pt x="632" y="88"/>
                  </a:lnTo>
                  <a:lnTo>
                    <a:pt x="632" y="95"/>
                  </a:lnTo>
                  <a:lnTo>
                    <a:pt x="632" y="99"/>
                  </a:lnTo>
                  <a:lnTo>
                    <a:pt x="632" y="10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55" name="Freeform 114"/>
            <p:cNvSpPr>
              <a:spLocks/>
            </p:cNvSpPr>
            <p:nvPr/>
          </p:nvSpPr>
          <p:spPr bwMode="auto">
            <a:xfrm>
              <a:off x="266" y="725"/>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0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1 w 632"/>
                <a:gd name="T79" fmla="*/ 0 h 207"/>
                <a:gd name="T80" fmla="*/ 1 w 632"/>
                <a:gd name="T81" fmla="*/ 0 h 207"/>
                <a:gd name="T82" fmla="*/ 1 w 632"/>
                <a:gd name="T83" fmla="*/ 0 h 20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2"/>
                <a:gd name="T127" fmla="*/ 0 h 207"/>
                <a:gd name="T128" fmla="*/ 632 w 632"/>
                <a:gd name="T129" fmla="*/ 207 h 20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2" h="207">
                  <a:moveTo>
                    <a:pt x="632" y="100"/>
                  </a:moveTo>
                  <a:lnTo>
                    <a:pt x="631" y="99"/>
                  </a:lnTo>
                  <a:lnTo>
                    <a:pt x="626" y="97"/>
                  </a:lnTo>
                  <a:lnTo>
                    <a:pt x="618" y="92"/>
                  </a:lnTo>
                  <a:lnTo>
                    <a:pt x="608" y="89"/>
                  </a:lnTo>
                  <a:lnTo>
                    <a:pt x="602" y="89"/>
                  </a:lnTo>
                  <a:lnTo>
                    <a:pt x="595" y="90"/>
                  </a:lnTo>
                  <a:lnTo>
                    <a:pt x="587" y="92"/>
                  </a:lnTo>
                  <a:lnTo>
                    <a:pt x="580" y="93"/>
                  </a:lnTo>
                  <a:lnTo>
                    <a:pt x="529" y="104"/>
                  </a:lnTo>
                  <a:lnTo>
                    <a:pt x="468" y="116"/>
                  </a:lnTo>
                  <a:lnTo>
                    <a:pt x="397" y="131"/>
                  </a:lnTo>
                  <a:lnTo>
                    <a:pt x="323" y="147"/>
                  </a:lnTo>
                  <a:lnTo>
                    <a:pt x="249" y="162"/>
                  </a:lnTo>
                  <a:lnTo>
                    <a:pt x="178" y="178"/>
                  </a:lnTo>
                  <a:lnTo>
                    <a:pt x="114" y="191"/>
                  </a:lnTo>
                  <a:lnTo>
                    <a:pt x="61" y="202"/>
                  </a:lnTo>
                  <a:lnTo>
                    <a:pt x="53" y="204"/>
                  </a:lnTo>
                  <a:lnTo>
                    <a:pt x="46" y="205"/>
                  </a:lnTo>
                  <a:lnTo>
                    <a:pt x="38" y="205"/>
                  </a:lnTo>
                  <a:lnTo>
                    <a:pt x="32" y="207"/>
                  </a:lnTo>
                  <a:lnTo>
                    <a:pt x="26" y="205"/>
                  </a:lnTo>
                  <a:lnTo>
                    <a:pt x="21" y="205"/>
                  </a:lnTo>
                  <a:lnTo>
                    <a:pt x="13" y="202"/>
                  </a:lnTo>
                  <a:lnTo>
                    <a:pt x="5" y="199"/>
                  </a:lnTo>
                  <a:lnTo>
                    <a:pt x="1" y="198"/>
                  </a:lnTo>
                  <a:lnTo>
                    <a:pt x="0" y="197"/>
                  </a:lnTo>
                  <a:lnTo>
                    <a:pt x="0" y="196"/>
                  </a:lnTo>
                  <a:lnTo>
                    <a:pt x="0" y="191"/>
                  </a:lnTo>
                  <a:lnTo>
                    <a:pt x="0" y="183"/>
                  </a:lnTo>
                  <a:lnTo>
                    <a:pt x="0" y="173"/>
                  </a:lnTo>
                  <a:lnTo>
                    <a:pt x="0" y="168"/>
                  </a:lnTo>
                  <a:lnTo>
                    <a:pt x="0" y="162"/>
                  </a:lnTo>
                  <a:lnTo>
                    <a:pt x="0" y="157"/>
                  </a:lnTo>
                  <a:lnTo>
                    <a:pt x="0" y="151"/>
                  </a:lnTo>
                  <a:lnTo>
                    <a:pt x="0" y="146"/>
                  </a:lnTo>
                  <a:lnTo>
                    <a:pt x="0" y="141"/>
                  </a:lnTo>
                  <a:lnTo>
                    <a:pt x="0" y="136"/>
                  </a:lnTo>
                  <a:lnTo>
                    <a:pt x="0" y="131"/>
                  </a:lnTo>
                  <a:lnTo>
                    <a:pt x="0" y="124"/>
                  </a:lnTo>
                  <a:lnTo>
                    <a:pt x="0" y="116"/>
                  </a:lnTo>
                  <a:lnTo>
                    <a:pt x="0" y="111"/>
                  </a:lnTo>
                  <a:lnTo>
                    <a:pt x="0" y="109"/>
                  </a:lnTo>
                  <a:lnTo>
                    <a:pt x="1" y="110"/>
                  </a:lnTo>
                  <a:lnTo>
                    <a:pt x="5" y="111"/>
                  </a:lnTo>
                  <a:lnTo>
                    <a:pt x="13" y="114"/>
                  </a:lnTo>
                  <a:lnTo>
                    <a:pt x="21" y="116"/>
                  </a:lnTo>
                  <a:lnTo>
                    <a:pt x="26" y="118"/>
                  </a:lnTo>
                  <a:lnTo>
                    <a:pt x="32" y="118"/>
                  </a:lnTo>
                  <a:lnTo>
                    <a:pt x="38" y="118"/>
                  </a:lnTo>
                  <a:lnTo>
                    <a:pt x="46" y="118"/>
                  </a:lnTo>
                  <a:lnTo>
                    <a:pt x="53" y="115"/>
                  </a:lnTo>
                  <a:lnTo>
                    <a:pt x="61" y="114"/>
                  </a:lnTo>
                  <a:lnTo>
                    <a:pt x="114" y="103"/>
                  </a:lnTo>
                  <a:lnTo>
                    <a:pt x="178" y="89"/>
                  </a:lnTo>
                  <a:lnTo>
                    <a:pt x="249" y="74"/>
                  </a:lnTo>
                  <a:lnTo>
                    <a:pt x="323" y="58"/>
                  </a:lnTo>
                  <a:lnTo>
                    <a:pt x="397" y="43"/>
                  </a:lnTo>
                  <a:lnTo>
                    <a:pt x="468" y="29"/>
                  </a:lnTo>
                  <a:lnTo>
                    <a:pt x="529" y="15"/>
                  </a:lnTo>
                  <a:lnTo>
                    <a:pt x="580" y="5"/>
                  </a:lnTo>
                  <a:lnTo>
                    <a:pt x="587" y="3"/>
                  </a:lnTo>
                  <a:lnTo>
                    <a:pt x="595" y="1"/>
                  </a:lnTo>
                  <a:lnTo>
                    <a:pt x="602" y="0"/>
                  </a:lnTo>
                  <a:lnTo>
                    <a:pt x="608" y="0"/>
                  </a:lnTo>
                  <a:lnTo>
                    <a:pt x="618" y="3"/>
                  </a:lnTo>
                  <a:lnTo>
                    <a:pt x="626" y="6"/>
                  </a:lnTo>
                  <a:lnTo>
                    <a:pt x="631" y="10"/>
                  </a:lnTo>
                  <a:lnTo>
                    <a:pt x="632" y="11"/>
                  </a:lnTo>
                  <a:lnTo>
                    <a:pt x="632" y="13"/>
                  </a:lnTo>
                  <a:lnTo>
                    <a:pt x="632" y="17"/>
                  </a:lnTo>
                  <a:lnTo>
                    <a:pt x="632" y="25"/>
                  </a:lnTo>
                  <a:lnTo>
                    <a:pt x="632" y="35"/>
                  </a:lnTo>
                  <a:lnTo>
                    <a:pt x="632" y="40"/>
                  </a:lnTo>
                  <a:lnTo>
                    <a:pt x="632" y="46"/>
                  </a:lnTo>
                  <a:lnTo>
                    <a:pt x="632" y="51"/>
                  </a:lnTo>
                  <a:lnTo>
                    <a:pt x="632" y="57"/>
                  </a:lnTo>
                  <a:lnTo>
                    <a:pt x="632" y="62"/>
                  </a:lnTo>
                  <a:lnTo>
                    <a:pt x="632" y="68"/>
                  </a:lnTo>
                  <a:lnTo>
                    <a:pt x="632" y="73"/>
                  </a:lnTo>
                  <a:lnTo>
                    <a:pt x="632" y="78"/>
                  </a:lnTo>
                  <a:lnTo>
                    <a:pt x="632" y="88"/>
                  </a:lnTo>
                  <a:lnTo>
                    <a:pt x="632" y="95"/>
                  </a:lnTo>
                  <a:lnTo>
                    <a:pt x="632" y="99"/>
                  </a:lnTo>
                  <a:lnTo>
                    <a:pt x="632" y="10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56" name="Freeform 115"/>
            <p:cNvSpPr>
              <a:spLocks/>
            </p:cNvSpPr>
            <p:nvPr/>
          </p:nvSpPr>
          <p:spPr bwMode="auto">
            <a:xfrm>
              <a:off x="446" y="749"/>
              <a:ext cx="1" cy="5"/>
            </a:xfrm>
            <a:custGeom>
              <a:avLst/>
              <a:gdLst>
                <a:gd name="T0" fmla="*/ 0 w 1"/>
                <a:gd name="T1" fmla="*/ 0 h 8"/>
                <a:gd name="T2" fmla="*/ 0 w 1"/>
                <a:gd name="T3" fmla="*/ 1 h 8"/>
                <a:gd name="T4" fmla="*/ 0 w 1"/>
                <a:gd name="T5" fmla="*/ 1 h 8"/>
                <a:gd name="T6" fmla="*/ 0 w 1"/>
                <a:gd name="T7" fmla="*/ 1 h 8"/>
                <a:gd name="T8" fmla="*/ 0 w 1"/>
                <a:gd name="T9" fmla="*/ 1 h 8"/>
                <a:gd name="T10" fmla="*/ 0 w 1"/>
                <a:gd name="T11" fmla="*/ 1 h 8"/>
                <a:gd name="T12" fmla="*/ 0 w 1"/>
                <a:gd name="T13" fmla="*/ 1 h 8"/>
                <a:gd name="T14" fmla="*/ 0 w 1"/>
                <a:gd name="T15" fmla="*/ 0 h 8"/>
                <a:gd name="T16" fmla="*/ 0 w 1"/>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8"/>
                <a:gd name="T29" fmla="*/ 1 w 1"/>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8">
                  <a:moveTo>
                    <a:pt x="0" y="0"/>
                  </a:moveTo>
                  <a:lnTo>
                    <a:pt x="0" y="5"/>
                  </a:lnTo>
                  <a:lnTo>
                    <a:pt x="0" y="8"/>
                  </a:lnTo>
                  <a:lnTo>
                    <a:pt x="0" y="3"/>
                  </a:lnTo>
                  <a:lnTo>
                    <a:pt x="0" y="1"/>
                  </a:lnTo>
                  <a:lnTo>
                    <a:pt x="0" y="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57" name="Freeform 116"/>
            <p:cNvSpPr>
              <a:spLocks/>
            </p:cNvSpPr>
            <p:nvPr/>
          </p:nvSpPr>
          <p:spPr bwMode="auto">
            <a:xfrm>
              <a:off x="446" y="749"/>
              <a:ext cx="1" cy="5"/>
            </a:xfrm>
            <a:custGeom>
              <a:avLst/>
              <a:gdLst>
                <a:gd name="T0" fmla="*/ 0 w 1"/>
                <a:gd name="T1" fmla="*/ 0 h 8"/>
                <a:gd name="T2" fmla="*/ 0 w 1"/>
                <a:gd name="T3" fmla="*/ 1 h 8"/>
                <a:gd name="T4" fmla="*/ 0 w 1"/>
                <a:gd name="T5" fmla="*/ 1 h 8"/>
                <a:gd name="T6" fmla="*/ 0 w 1"/>
                <a:gd name="T7" fmla="*/ 1 h 8"/>
                <a:gd name="T8" fmla="*/ 0 w 1"/>
                <a:gd name="T9" fmla="*/ 1 h 8"/>
                <a:gd name="T10" fmla="*/ 0 w 1"/>
                <a:gd name="T11" fmla="*/ 1 h 8"/>
                <a:gd name="T12" fmla="*/ 0 w 1"/>
                <a:gd name="T13" fmla="*/ 1 h 8"/>
                <a:gd name="T14" fmla="*/ 0 w 1"/>
                <a:gd name="T15" fmla="*/ 0 h 8"/>
                <a:gd name="T16" fmla="*/ 0 w 1"/>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8"/>
                <a:gd name="T29" fmla="*/ 1 w 1"/>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8">
                  <a:moveTo>
                    <a:pt x="0" y="0"/>
                  </a:moveTo>
                  <a:lnTo>
                    <a:pt x="0" y="5"/>
                  </a:lnTo>
                  <a:lnTo>
                    <a:pt x="0" y="8"/>
                  </a:lnTo>
                  <a:lnTo>
                    <a:pt x="0" y="3"/>
                  </a:lnTo>
                  <a:lnTo>
                    <a:pt x="0" y="1"/>
                  </a:lnTo>
                  <a:lnTo>
                    <a:pt x="0" y="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58" name="Freeform 117"/>
            <p:cNvSpPr>
              <a:spLocks/>
            </p:cNvSpPr>
            <p:nvPr/>
          </p:nvSpPr>
          <p:spPr bwMode="auto">
            <a:xfrm>
              <a:off x="446" y="757"/>
              <a:ext cx="1" cy="6"/>
            </a:xfrm>
            <a:custGeom>
              <a:avLst/>
              <a:gdLst>
                <a:gd name="T0" fmla="*/ 0 w 1"/>
                <a:gd name="T1" fmla="*/ 0 h 11"/>
                <a:gd name="T2" fmla="*/ 0 w 1"/>
                <a:gd name="T3" fmla="*/ 1 h 11"/>
                <a:gd name="T4" fmla="*/ 0 w 1"/>
                <a:gd name="T5" fmla="*/ 1 h 11"/>
                <a:gd name="T6" fmla="*/ 0 w 1"/>
                <a:gd name="T7" fmla="*/ 1 h 11"/>
                <a:gd name="T8" fmla="*/ 0 w 1"/>
                <a:gd name="T9" fmla="*/ 1 h 11"/>
                <a:gd name="T10" fmla="*/ 0 w 1"/>
                <a:gd name="T11" fmla="*/ 1 h 11"/>
                <a:gd name="T12" fmla="*/ 0 w 1"/>
                <a:gd name="T13" fmla="*/ 0 h 11"/>
                <a:gd name="T14" fmla="*/ 0 w 1"/>
                <a:gd name="T15" fmla="*/ 0 h 11"/>
                <a:gd name="T16" fmla="*/ 0 w 1"/>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11"/>
                <a:gd name="T29" fmla="*/ 1 w 1"/>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11">
                  <a:moveTo>
                    <a:pt x="0" y="0"/>
                  </a:moveTo>
                  <a:lnTo>
                    <a:pt x="0" y="7"/>
                  </a:lnTo>
                  <a:lnTo>
                    <a:pt x="0" y="11"/>
                  </a:lnTo>
                  <a:lnTo>
                    <a:pt x="0" y="6"/>
                  </a:lnTo>
                  <a:lnTo>
                    <a:pt x="0" y="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59" name="Freeform 118"/>
            <p:cNvSpPr>
              <a:spLocks/>
            </p:cNvSpPr>
            <p:nvPr/>
          </p:nvSpPr>
          <p:spPr bwMode="auto">
            <a:xfrm>
              <a:off x="446" y="757"/>
              <a:ext cx="1" cy="6"/>
            </a:xfrm>
            <a:custGeom>
              <a:avLst/>
              <a:gdLst>
                <a:gd name="T0" fmla="*/ 0 w 1"/>
                <a:gd name="T1" fmla="*/ 0 h 11"/>
                <a:gd name="T2" fmla="*/ 0 w 1"/>
                <a:gd name="T3" fmla="*/ 1 h 11"/>
                <a:gd name="T4" fmla="*/ 0 w 1"/>
                <a:gd name="T5" fmla="*/ 1 h 11"/>
                <a:gd name="T6" fmla="*/ 0 w 1"/>
                <a:gd name="T7" fmla="*/ 1 h 11"/>
                <a:gd name="T8" fmla="*/ 0 w 1"/>
                <a:gd name="T9" fmla="*/ 1 h 11"/>
                <a:gd name="T10" fmla="*/ 0 w 1"/>
                <a:gd name="T11" fmla="*/ 1 h 11"/>
                <a:gd name="T12" fmla="*/ 0 w 1"/>
                <a:gd name="T13" fmla="*/ 0 h 11"/>
                <a:gd name="T14" fmla="*/ 0 w 1"/>
                <a:gd name="T15" fmla="*/ 0 h 11"/>
                <a:gd name="T16" fmla="*/ 0 w 1"/>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11"/>
                <a:gd name="T29" fmla="*/ 1 w 1"/>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11">
                  <a:moveTo>
                    <a:pt x="0" y="0"/>
                  </a:moveTo>
                  <a:lnTo>
                    <a:pt x="0" y="7"/>
                  </a:lnTo>
                  <a:lnTo>
                    <a:pt x="0" y="11"/>
                  </a:lnTo>
                  <a:lnTo>
                    <a:pt x="0" y="6"/>
                  </a:lnTo>
                  <a:lnTo>
                    <a:pt x="0" y="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60" name="Freeform 119"/>
            <p:cNvSpPr>
              <a:spLocks/>
            </p:cNvSpPr>
            <p:nvPr/>
          </p:nvSpPr>
          <p:spPr bwMode="auto">
            <a:xfrm>
              <a:off x="527" y="766"/>
              <a:ext cx="56" cy="62"/>
            </a:xfrm>
            <a:custGeom>
              <a:avLst/>
              <a:gdLst>
                <a:gd name="T0" fmla="*/ 1 w 112"/>
                <a:gd name="T1" fmla="*/ 1 h 124"/>
                <a:gd name="T2" fmla="*/ 1 w 112"/>
                <a:gd name="T3" fmla="*/ 0 h 124"/>
                <a:gd name="T4" fmla="*/ 1 w 112"/>
                <a:gd name="T5" fmla="*/ 1 h 124"/>
                <a:gd name="T6" fmla="*/ 1 w 112"/>
                <a:gd name="T7" fmla="*/ 1 h 124"/>
                <a:gd name="T8" fmla="*/ 1 w 112"/>
                <a:gd name="T9" fmla="*/ 1 h 124"/>
                <a:gd name="T10" fmla="*/ 1 w 112"/>
                <a:gd name="T11" fmla="*/ 1 h 124"/>
                <a:gd name="T12" fmla="*/ 1 w 112"/>
                <a:gd name="T13" fmla="*/ 1 h 124"/>
                <a:gd name="T14" fmla="*/ 1 w 112"/>
                <a:gd name="T15" fmla="*/ 1 h 124"/>
                <a:gd name="T16" fmla="*/ 1 w 112"/>
                <a:gd name="T17" fmla="*/ 1 h 124"/>
                <a:gd name="T18" fmla="*/ 1 w 112"/>
                <a:gd name="T19" fmla="*/ 1 h 124"/>
                <a:gd name="T20" fmla="*/ 1 w 112"/>
                <a:gd name="T21" fmla="*/ 1 h 124"/>
                <a:gd name="T22" fmla="*/ 1 w 112"/>
                <a:gd name="T23" fmla="*/ 1 h 124"/>
                <a:gd name="T24" fmla="*/ 1 w 112"/>
                <a:gd name="T25" fmla="*/ 1 h 124"/>
                <a:gd name="T26" fmla="*/ 1 w 112"/>
                <a:gd name="T27" fmla="*/ 1 h 124"/>
                <a:gd name="T28" fmla="*/ 1 w 112"/>
                <a:gd name="T29" fmla="*/ 1 h 124"/>
                <a:gd name="T30" fmla="*/ 1 w 112"/>
                <a:gd name="T31" fmla="*/ 1 h 124"/>
                <a:gd name="T32" fmla="*/ 1 w 112"/>
                <a:gd name="T33" fmla="*/ 1 h 124"/>
                <a:gd name="T34" fmla="*/ 1 w 112"/>
                <a:gd name="T35" fmla="*/ 1 h 124"/>
                <a:gd name="T36" fmla="*/ 1 w 112"/>
                <a:gd name="T37" fmla="*/ 1 h 124"/>
                <a:gd name="T38" fmla="*/ 0 w 112"/>
                <a:gd name="T39" fmla="*/ 1 h 124"/>
                <a:gd name="T40" fmla="*/ 1 w 112"/>
                <a:gd name="T41" fmla="*/ 1 h 1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
                <a:gd name="T64" fmla="*/ 0 h 124"/>
                <a:gd name="T65" fmla="*/ 112 w 112"/>
                <a:gd name="T66" fmla="*/ 124 h 1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 h="124">
                  <a:moveTo>
                    <a:pt x="36" y="9"/>
                  </a:moveTo>
                  <a:lnTo>
                    <a:pt x="80" y="0"/>
                  </a:lnTo>
                  <a:lnTo>
                    <a:pt x="112" y="15"/>
                  </a:lnTo>
                  <a:lnTo>
                    <a:pt x="111" y="28"/>
                  </a:lnTo>
                  <a:lnTo>
                    <a:pt x="111" y="30"/>
                  </a:lnTo>
                  <a:lnTo>
                    <a:pt x="109" y="36"/>
                  </a:lnTo>
                  <a:lnTo>
                    <a:pt x="106" y="38"/>
                  </a:lnTo>
                  <a:lnTo>
                    <a:pt x="102" y="43"/>
                  </a:lnTo>
                  <a:lnTo>
                    <a:pt x="96" y="47"/>
                  </a:lnTo>
                  <a:lnTo>
                    <a:pt x="89" y="52"/>
                  </a:lnTo>
                  <a:lnTo>
                    <a:pt x="73" y="62"/>
                  </a:lnTo>
                  <a:lnTo>
                    <a:pt x="49" y="74"/>
                  </a:lnTo>
                  <a:lnTo>
                    <a:pt x="27" y="87"/>
                  </a:lnTo>
                  <a:lnTo>
                    <a:pt x="14" y="96"/>
                  </a:lnTo>
                  <a:lnTo>
                    <a:pt x="9" y="104"/>
                  </a:lnTo>
                  <a:lnTo>
                    <a:pt x="5" y="113"/>
                  </a:lnTo>
                  <a:lnTo>
                    <a:pt x="3" y="120"/>
                  </a:lnTo>
                  <a:lnTo>
                    <a:pt x="3" y="124"/>
                  </a:lnTo>
                  <a:lnTo>
                    <a:pt x="4" y="78"/>
                  </a:lnTo>
                  <a:lnTo>
                    <a:pt x="0" y="17"/>
                  </a:lnTo>
                  <a:lnTo>
                    <a:pt x="36" y="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61" name="Freeform 120"/>
            <p:cNvSpPr>
              <a:spLocks/>
            </p:cNvSpPr>
            <p:nvPr/>
          </p:nvSpPr>
          <p:spPr bwMode="auto">
            <a:xfrm>
              <a:off x="527" y="766"/>
              <a:ext cx="56" cy="62"/>
            </a:xfrm>
            <a:custGeom>
              <a:avLst/>
              <a:gdLst>
                <a:gd name="T0" fmla="*/ 1 w 112"/>
                <a:gd name="T1" fmla="*/ 1 h 124"/>
                <a:gd name="T2" fmla="*/ 1 w 112"/>
                <a:gd name="T3" fmla="*/ 0 h 124"/>
                <a:gd name="T4" fmla="*/ 1 w 112"/>
                <a:gd name="T5" fmla="*/ 1 h 124"/>
                <a:gd name="T6" fmla="*/ 1 w 112"/>
                <a:gd name="T7" fmla="*/ 1 h 124"/>
                <a:gd name="T8" fmla="*/ 1 w 112"/>
                <a:gd name="T9" fmla="*/ 1 h 124"/>
                <a:gd name="T10" fmla="*/ 1 w 112"/>
                <a:gd name="T11" fmla="*/ 1 h 124"/>
                <a:gd name="T12" fmla="*/ 1 w 112"/>
                <a:gd name="T13" fmla="*/ 1 h 124"/>
                <a:gd name="T14" fmla="*/ 1 w 112"/>
                <a:gd name="T15" fmla="*/ 1 h 124"/>
                <a:gd name="T16" fmla="*/ 1 w 112"/>
                <a:gd name="T17" fmla="*/ 1 h 124"/>
                <a:gd name="T18" fmla="*/ 1 w 112"/>
                <a:gd name="T19" fmla="*/ 1 h 124"/>
                <a:gd name="T20" fmla="*/ 1 w 112"/>
                <a:gd name="T21" fmla="*/ 1 h 124"/>
                <a:gd name="T22" fmla="*/ 1 w 112"/>
                <a:gd name="T23" fmla="*/ 1 h 124"/>
                <a:gd name="T24" fmla="*/ 1 w 112"/>
                <a:gd name="T25" fmla="*/ 1 h 124"/>
                <a:gd name="T26" fmla="*/ 1 w 112"/>
                <a:gd name="T27" fmla="*/ 1 h 124"/>
                <a:gd name="T28" fmla="*/ 1 w 112"/>
                <a:gd name="T29" fmla="*/ 1 h 124"/>
                <a:gd name="T30" fmla="*/ 1 w 112"/>
                <a:gd name="T31" fmla="*/ 1 h 124"/>
                <a:gd name="T32" fmla="*/ 1 w 112"/>
                <a:gd name="T33" fmla="*/ 1 h 124"/>
                <a:gd name="T34" fmla="*/ 1 w 112"/>
                <a:gd name="T35" fmla="*/ 1 h 124"/>
                <a:gd name="T36" fmla="*/ 1 w 112"/>
                <a:gd name="T37" fmla="*/ 1 h 124"/>
                <a:gd name="T38" fmla="*/ 0 w 112"/>
                <a:gd name="T39" fmla="*/ 1 h 124"/>
                <a:gd name="T40" fmla="*/ 1 w 112"/>
                <a:gd name="T41" fmla="*/ 1 h 1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
                <a:gd name="T64" fmla="*/ 0 h 124"/>
                <a:gd name="T65" fmla="*/ 112 w 112"/>
                <a:gd name="T66" fmla="*/ 124 h 1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 h="124">
                  <a:moveTo>
                    <a:pt x="36" y="9"/>
                  </a:moveTo>
                  <a:lnTo>
                    <a:pt x="80" y="0"/>
                  </a:lnTo>
                  <a:lnTo>
                    <a:pt x="112" y="15"/>
                  </a:lnTo>
                  <a:lnTo>
                    <a:pt x="111" y="28"/>
                  </a:lnTo>
                  <a:lnTo>
                    <a:pt x="111" y="30"/>
                  </a:lnTo>
                  <a:lnTo>
                    <a:pt x="109" y="36"/>
                  </a:lnTo>
                  <a:lnTo>
                    <a:pt x="106" y="38"/>
                  </a:lnTo>
                  <a:lnTo>
                    <a:pt x="102" y="43"/>
                  </a:lnTo>
                  <a:lnTo>
                    <a:pt x="96" y="47"/>
                  </a:lnTo>
                  <a:lnTo>
                    <a:pt x="89" y="52"/>
                  </a:lnTo>
                  <a:lnTo>
                    <a:pt x="73" y="62"/>
                  </a:lnTo>
                  <a:lnTo>
                    <a:pt x="49" y="74"/>
                  </a:lnTo>
                  <a:lnTo>
                    <a:pt x="27" y="87"/>
                  </a:lnTo>
                  <a:lnTo>
                    <a:pt x="14" y="96"/>
                  </a:lnTo>
                  <a:lnTo>
                    <a:pt x="9" y="104"/>
                  </a:lnTo>
                  <a:lnTo>
                    <a:pt x="5" y="113"/>
                  </a:lnTo>
                  <a:lnTo>
                    <a:pt x="3" y="120"/>
                  </a:lnTo>
                  <a:lnTo>
                    <a:pt x="3" y="124"/>
                  </a:lnTo>
                  <a:lnTo>
                    <a:pt x="4" y="78"/>
                  </a:lnTo>
                  <a:lnTo>
                    <a:pt x="0" y="17"/>
                  </a:lnTo>
                  <a:lnTo>
                    <a:pt x="36" y="9"/>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62" name="Freeform 121"/>
            <p:cNvSpPr>
              <a:spLocks/>
            </p:cNvSpPr>
            <p:nvPr/>
          </p:nvSpPr>
          <p:spPr bwMode="auto">
            <a:xfrm>
              <a:off x="266" y="637"/>
              <a:ext cx="317" cy="102"/>
            </a:xfrm>
            <a:custGeom>
              <a:avLst/>
              <a:gdLst>
                <a:gd name="T0" fmla="*/ 1 w 634"/>
                <a:gd name="T1" fmla="*/ 1 h 204"/>
                <a:gd name="T2" fmla="*/ 1 w 634"/>
                <a:gd name="T3" fmla="*/ 1 h 204"/>
                <a:gd name="T4" fmla="*/ 1 w 634"/>
                <a:gd name="T5" fmla="*/ 1 h 204"/>
                <a:gd name="T6" fmla="*/ 1 w 634"/>
                <a:gd name="T7" fmla="*/ 1 h 204"/>
                <a:gd name="T8" fmla="*/ 1 w 634"/>
                <a:gd name="T9" fmla="*/ 1 h 204"/>
                <a:gd name="T10" fmla="*/ 1 w 634"/>
                <a:gd name="T11" fmla="*/ 1 h 204"/>
                <a:gd name="T12" fmla="*/ 1 w 634"/>
                <a:gd name="T13" fmla="*/ 1 h 204"/>
                <a:gd name="T14" fmla="*/ 1 w 634"/>
                <a:gd name="T15" fmla="*/ 1 h 204"/>
                <a:gd name="T16" fmla="*/ 1 w 634"/>
                <a:gd name="T17" fmla="*/ 1 h 204"/>
                <a:gd name="T18" fmla="*/ 1 w 634"/>
                <a:gd name="T19" fmla="*/ 1 h 204"/>
                <a:gd name="T20" fmla="*/ 1 w 634"/>
                <a:gd name="T21" fmla="*/ 1 h 204"/>
                <a:gd name="T22" fmla="*/ 1 w 634"/>
                <a:gd name="T23" fmla="*/ 1 h 204"/>
                <a:gd name="T24" fmla="*/ 0 w 634"/>
                <a:gd name="T25" fmla="*/ 1 h 204"/>
                <a:gd name="T26" fmla="*/ 0 w 634"/>
                <a:gd name="T27" fmla="*/ 1 h 204"/>
                <a:gd name="T28" fmla="*/ 0 w 634"/>
                <a:gd name="T29" fmla="*/ 1 h 204"/>
                <a:gd name="T30" fmla="*/ 0 w 634"/>
                <a:gd name="T31" fmla="*/ 1 h 204"/>
                <a:gd name="T32" fmla="*/ 0 w 634"/>
                <a:gd name="T33" fmla="*/ 1 h 204"/>
                <a:gd name="T34" fmla="*/ 0 w 634"/>
                <a:gd name="T35" fmla="*/ 1 h 204"/>
                <a:gd name="T36" fmla="*/ 1 w 634"/>
                <a:gd name="T37" fmla="*/ 1 h 204"/>
                <a:gd name="T38" fmla="*/ 1 w 634"/>
                <a:gd name="T39" fmla="*/ 1 h 204"/>
                <a:gd name="T40" fmla="*/ 1 w 634"/>
                <a:gd name="T41" fmla="*/ 1 h 204"/>
                <a:gd name="T42" fmla="*/ 1 w 634"/>
                <a:gd name="T43" fmla="*/ 1 h 204"/>
                <a:gd name="T44" fmla="*/ 1 w 634"/>
                <a:gd name="T45" fmla="*/ 1 h 204"/>
                <a:gd name="T46" fmla="*/ 1 w 634"/>
                <a:gd name="T47" fmla="*/ 1 h 204"/>
                <a:gd name="T48" fmla="*/ 1 w 634"/>
                <a:gd name="T49" fmla="*/ 1 h 204"/>
                <a:gd name="T50" fmla="*/ 1 w 634"/>
                <a:gd name="T51" fmla="*/ 1 h 204"/>
                <a:gd name="T52" fmla="*/ 1 w 634"/>
                <a:gd name="T53" fmla="*/ 1 h 204"/>
                <a:gd name="T54" fmla="*/ 1 w 634"/>
                <a:gd name="T55" fmla="*/ 1 h 204"/>
                <a:gd name="T56" fmla="*/ 1 w 634"/>
                <a:gd name="T57" fmla="*/ 1 h 204"/>
                <a:gd name="T58" fmla="*/ 1 w 634"/>
                <a:gd name="T59" fmla="*/ 0 h 204"/>
                <a:gd name="T60" fmla="*/ 1 w 634"/>
                <a:gd name="T61" fmla="*/ 1 h 204"/>
                <a:gd name="T62" fmla="*/ 1 w 634"/>
                <a:gd name="T63" fmla="*/ 1 h 204"/>
                <a:gd name="T64" fmla="*/ 1 w 634"/>
                <a:gd name="T65" fmla="*/ 1 h 204"/>
                <a:gd name="T66" fmla="*/ 1 w 634"/>
                <a:gd name="T67" fmla="*/ 1 h 204"/>
                <a:gd name="T68" fmla="*/ 1 w 634"/>
                <a:gd name="T69" fmla="*/ 1 h 204"/>
                <a:gd name="T70" fmla="*/ 1 w 634"/>
                <a:gd name="T71" fmla="*/ 1 h 204"/>
                <a:gd name="T72" fmla="*/ 1 w 634"/>
                <a:gd name="T73" fmla="*/ 1 h 204"/>
                <a:gd name="T74" fmla="*/ 1 w 634"/>
                <a:gd name="T75" fmla="*/ 1 h 204"/>
                <a:gd name="T76" fmla="*/ 1 w 634"/>
                <a:gd name="T77" fmla="*/ 1 h 204"/>
                <a:gd name="T78" fmla="*/ 1 w 634"/>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4"/>
                <a:gd name="T121" fmla="*/ 0 h 204"/>
                <a:gd name="T122" fmla="*/ 634 w 634"/>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4" h="204">
                  <a:moveTo>
                    <a:pt x="633" y="96"/>
                  </a:moveTo>
                  <a:lnTo>
                    <a:pt x="632" y="95"/>
                  </a:lnTo>
                  <a:lnTo>
                    <a:pt x="627" y="91"/>
                  </a:lnTo>
                  <a:lnTo>
                    <a:pt x="620" y="87"/>
                  </a:lnTo>
                  <a:lnTo>
                    <a:pt x="610" y="86"/>
                  </a:lnTo>
                  <a:lnTo>
                    <a:pt x="603" y="86"/>
                  </a:lnTo>
                  <a:lnTo>
                    <a:pt x="596" y="87"/>
                  </a:lnTo>
                  <a:lnTo>
                    <a:pt x="548" y="98"/>
                  </a:lnTo>
                  <a:lnTo>
                    <a:pt x="485" y="111"/>
                  </a:lnTo>
                  <a:lnTo>
                    <a:pt x="413" y="126"/>
                  </a:lnTo>
                  <a:lnTo>
                    <a:pt x="336" y="143"/>
                  </a:lnTo>
                  <a:lnTo>
                    <a:pt x="257" y="159"/>
                  </a:lnTo>
                  <a:lnTo>
                    <a:pt x="182" y="175"/>
                  </a:lnTo>
                  <a:lnTo>
                    <a:pt x="114" y="189"/>
                  </a:lnTo>
                  <a:lnTo>
                    <a:pt x="58" y="201"/>
                  </a:lnTo>
                  <a:lnTo>
                    <a:pt x="51" y="202"/>
                  </a:lnTo>
                  <a:lnTo>
                    <a:pt x="45" y="204"/>
                  </a:lnTo>
                  <a:lnTo>
                    <a:pt x="37" y="204"/>
                  </a:lnTo>
                  <a:lnTo>
                    <a:pt x="31" y="204"/>
                  </a:lnTo>
                  <a:lnTo>
                    <a:pt x="26" y="202"/>
                  </a:lnTo>
                  <a:lnTo>
                    <a:pt x="21" y="201"/>
                  </a:lnTo>
                  <a:lnTo>
                    <a:pt x="13" y="199"/>
                  </a:lnTo>
                  <a:lnTo>
                    <a:pt x="6" y="196"/>
                  </a:lnTo>
                  <a:lnTo>
                    <a:pt x="3" y="195"/>
                  </a:lnTo>
                  <a:lnTo>
                    <a:pt x="0" y="195"/>
                  </a:lnTo>
                  <a:lnTo>
                    <a:pt x="0" y="189"/>
                  </a:lnTo>
                  <a:lnTo>
                    <a:pt x="0" y="174"/>
                  </a:lnTo>
                  <a:lnTo>
                    <a:pt x="0" y="165"/>
                  </a:lnTo>
                  <a:lnTo>
                    <a:pt x="0" y="154"/>
                  </a:lnTo>
                  <a:lnTo>
                    <a:pt x="0" y="149"/>
                  </a:lnTo>
                  <a:lnTo>
                    <a:pt x="0" y="143"/>
                  </a:lnTo>
                  <a:lnTo>
                    <a:pt x="0" y="138"/>
                  </a:lnTo>
                  <a:lnTo>
                    <a:pt x="0" y="132"/>
                  </a:lnTo>
                  <a:lnTo>
                    <a:pt x="0" y="121"/>
                  </a:lnTo>
                  <a:lnTo>
                    <a:pt x="0" y="113"/>
                  </a:lnTo>
                  <a:lnTo>
                    <a:pt x="0" y="108"/>
                  </a:lnTo>
                  <a:lnTo>
                    <a:pt x="0" y="106"/>
                  </a:lnTo>
                  <a:lnTo>
                    <a:pt x="3" y="107"/>
                  </a:lnTo>
                  <a:lnTo>
                    <a:pt x="9" y="108"/>
                  </a:lnTo>
                  <a:lnTo>
                    <a:pt x="13" y="110"/>
                  </a:lnTo>
                  <a:lnTo>
                    <a:pt x="17" y="111"/>
                  </a:lnTo>
                  <a:lnTo>
                    <a:pt x="22" y="112"/>
                  </a:lnTo>
                  <a:lnTo>
                    <a:pt x="30" y="113"/>
                  </a:lnTo>
                  <a:lnTo>
                    <a:pt x="36" y="115"/>
                  </a:lnTo>
                  <a:lnTo>
                    <a:pt x="45" y="115"/>
                  </a:lnTo>
                  <a:lnTo>
                    <a:pt x="53" y="113"/>
                  </a:lnTo>
                  <a:lnTo>
                    <a:pt x="62" y="112"/>
                  </a:lnTo>
                  <a:lnTo>
                    <a:pt x="72" y="110"/>
                  </a:lnTo>
                  <a:lnTo>
                    <a:pt x="82" y="108"/>
                  </a:lnTo>
                  <a:lnTo>
                    <a:pt x="149" y="94"/>
                  </a:lnTo>
                  <a:lnTo>
                    <a:pt x="228" y="77"/>
                  </a:lnTo>
                  <a:lnTo>
                    <a:pt x="312" y="59"/>
                  </a:lnTo>
                  <a:lnTo>
                    <a:pt x="395" y="42"/>
                  </a:lnTo>
                  <a:lnTo>
                    <a:pt x="469" y="27"/>
                  </a:lnTo>
                  <a:lnTo>
                    <a:pt x="531" y="13"/>
                  </a:lnTo>
                  <a:lnTo>
                    <a:pt x="571" y="4"/>
                  </a:lnTo>
                  <a:lnTo>
                    <a:pt x="586" y="2"/>
                  </a:lnTo>
                  <a:lnTo>
                    <a:pt x="589" y="1"/>
                  </a:lnTo>
                  <a:lnTo>
                    <a:pt x="594" y="0"/>
                  </a:lnTo>
                  <a:lnTo>
                    <a:pt x="601" y="0"/>
                  </a:lnTo>
                  <a:lnTo>
                    <a:pt x="610" y="1"/>
                  </a:lnTo>
                  <a:lnTo>
                    <a:pt x="620" y="6"/>
                  </a:lnTo>
                  <a:lnTo>
                    <a:pt x="627" y="11"/>
                  </a:lnTo>
                  <a:lnTo>
                    <a:pt x="632" y="18"/>
                  </a:lnTo>
                  <a:lnTo>
                    <a:pt x="634" y="21"/>
                  </a:lnTo>
                  <a:lnTo>
                    <a:pt x="634" y="22"/>
                  </a:lnTo>
                  <a:lnTo>
                    <a:pt x="634" y="26"/>
                  </a:lnTo>
                  <a:lnTo>
                    <a:pt x="634" y="32"/>
                  </a:lnTo>
                  <a:lnTo>
                    <a:pt x="634" y="39"/>
                  </a:lnTo>
                  <a:lnTo>
                    <a:pt x="634" y="43"/>
                  </a:lnTo>
                  <a:lnTo>
                    <a:pt x="634" y="47"/>
                  </a:lnTo>
                  <a:lnTo>
                    <a:pt x="633" y="50"/>
                  </a:lnTo>
                  <a:lnTo>
                    <a:pt x="633" y="55"/>
                  </a:lnTo>
                  <a:lnTo>
                    <a:pt x="633" y="60"/>
                  </a:lnTo>
                  <a:lnTo>
                    <a:pt x="633" y="65"/>
                  </a:lnTo>
                  <a:lnTo>
                    <a:pt x="633" y="70"/>
                  </a:lnTo>
                  <a:lnTo>
                    <a:pt x="633" y="75"/>
                  </a:lnTo>
                  <a:lnTo>
                    <a:pt x="633" y="84"/>
                  </a:lnTo>
                  <a:lnTo>
                    <a:pt x="633" y="90"/>
                  </a:lnTo>
                  <a:lnTo>
                    <a:pt x="633" y="95"/>
                  </a:lnTo>
                  <a:lnTo>
                    <a:pt x="633"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63" name="Freeform 122"/>
            <p:cNvSpPr>
              <a:spLocks/>
            </p:cNvSpPr>
            <p:nvPr/>
          </p:nvSpPr>
          <p:spPr bwMode="auto">
            <a:xfrm>
              <a:off x="266" y="637"/>
              <a:ext cx="317" cy="102"/>
            </a:xfrm>
            <a:custGeom>
              <a:avLst/>
              <a:gdLst>
                <a:gd name="T0" fmla="*/ 1 w 634"/>
                <a:gd name="T1" fmla="*/ 1 h 204"/>
                <a:gd name="T2" fmla="*/ 1 w 634"/>
                <a:gd name="T3" fmla="*/ 1 h 204"/>
                <a:gd name="T4" fmla="*/ 1 w 634"/>
                <a:gd name="T5" fmla="*/ 1 h 204"/>
                <a:gd name="T6" fmla="*/ 1 w 634"/>
                <a:gd name="T7" fmla="*/ 1 h 204"/>
                <a:gd name="T8" fmla="*/ 1 w 634"/>
                <a:gd name="T9" fmla="*/ 1 h 204"/>
                <a:gd name="T10" fmla="*/ 1 w 634"/>
                <a:gd name="T11" fmla="*/ 1 h 204"/>
                <a:gd name="T12" fmla="*/ 1 w 634"/>
                <a:gd name="T13" fmla="*/ 1 h 204"/>
                <a:gd name="T14" fmla="*/ 1 w 634"/>
                <a:gd name="T15" fmla="*/ 1 h 204"/>
                <a:gd name="T16" fmla="*/ 1 w 634"/>
                <a:gd name="T17" fmla="*/ 1 h 204"/>
                <a:gd name="T18" fmla="*/ 1 w 634"/>
                <a:gd name="T19" fmla="*/ 1 h 204"/>
                <a:gd name="T20" fmla="*/ 1 w 634"/>
                <a:gd name="T21" fmla="*/ 1 h 204"/>
                <a:gd name="T22" fmla="*/ 1 w 634"/>
                <a:gd name="T23" fmla="*/ 1 h 204"/>
                <a:gd name="T24" fmla="*/ 0 w 634"/>
                <a:gd name="T25" fmla="*/ 1 h 204"/>
                <a:gd name="T26" fmla="*/ 0 w 634"/>
                <a:gd name="T27" fmla="*/ 1 h 204"/>
                <a:gd name="T28" fmla="*/ 0 w 634"/>
                <a:gd name="T29" fmla="*/ 1 h 204"/>
                <a:gd name="T30" fmla="*/ 0 w 634"/>
                <a:gd name="T31" fmla="*/ 1 h 204"/>
                <a:gd name="T32" fmla="*/ 0 w 634"/>
                <a:gd name="T33" fmla="*/ 1 h 204"/>
                <a:gd name="T34" fmla="*/ 0 w 634"/>
                <a:gd name="T35" fmla="*/ 1 h 204"/>
                <a:gd name="T36" fmla="*/ 1 w 634"/>
                <a:gd name="T37" fmla="*/ 1 h 204"/>
                <a:gd name="T38" fmla="*/ 1 w 634"/>
                <a:gd name="T39" fmla="*/ 1 h 204"/>
                <a:gd name="T40" fmla="*/ 1 w 634"/>
                <a:gd name="T41" fmla="*/ 1 h 204"/>
                <a:gd name="T42" fmla="*/ 1 w 634"/>
                <a:gd name="T43" fmla="*/ 1 h 204"/>
                <a:gd name="T44" fmla="*/ 1 w 634"/>
                <a:gd name="T45" fmla="*/ 1 h 204"/>
                <a:gd name="T46" fmla="*/ 1 w 634"/>
                <a:gd name="T47" fmla="*/ 1 h 204"/>
                <a:gd name="T48" fmla="*/ 1 w 634"/>
                <a:gd name="T49" fmla="*/ 1 h 204"/>
                <a:gd name="T50" fmla="*/ 1 w 634"/>
                <a:gd name="T51" fmla="*/ 1 h 204"/>
                <a:gd name="T52" fmla="*/ 1 w 634"/>
                <a:gd name="T53" fmla="*/ 1 h 204"/>
                <a:gd name="T54" fmla="*/ 1 w 634"/>
                <a:gd name="T55" fmla="*/ 1 h 204"/>
                <a:gd name="T56" fmla="*/ 1 w 634"/>
                <a:gd name="T57" fmla="*/ 1 h 204"/>
                <a:gd name="T58" fmla="*/ 1 w 634"/>
                <a:gd name="T59" fmla="*/ 0 h 204"/>
                <a:gd name="T60" fmla="*/ 1 w 634"/>
                <a:gd name="T61" fmla="*/ 1 h 204"/>
                <a:gd name="T62" fmla="*/ 1 w 634"/>
                <a:gd name="T63" fmla="*/ 1 h 204"/>
                <a:gd name="T64" fmla="*/ 1 w 634"/>
                <a:gd name="T65" fmla="*/ 1 h 204"/>
                <a:gd name="T66" fmla="*/ 1 w 634"/>
                <a:gd name="T67" fmla="*/ 1 h 204"/>
                <a:gd name="T68" fmla="*/ 1 w 634"/>
                <a:gd name="T69" fmla="*/ 1 h 204"/>
                <a:gd name="T70" fmla="*/ 1 w 634"/>
                <a:gd name="T71" fmla="*/ 1 h 204"/>
                <a:gd name="T72" fmla="*/ 1 w 634"/>
                <a:gd name="T73" fmla="*/ 1 h 204"/>
                <a:gd name="T74" fmla="*/ 1 w 634"/>
                <a:gd name="T75" fmla="*/ 1 h 204"/>
                <a:gd name="T76" fmla="*/ 1 w 634"/>
                <a:gd name="T77" fmla="*/ 1 h 204"/>
                <a:gd name="T78" fmla="*/ 1 w 634"/>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4"/>
                <a:gd name="T121" fmla="*/ 0 h 204"/>
                <a:gd name="T122" fmla="*/ 634 w 634"/>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4" h="204">
                  <a:moveTo>
                    <a:pt x="633" y="96"/>
                  </a:moveTo>
                  <a:lnTo>
                    <a:pt x="632" y="95"/>
                  </a:lnTo>
                  <a:lnTo>
                    <a:pt x="627" y="91"/>
                  </a:lnTo>
                  <a:lnTo>
                    <a:pt x="620" y="87"/>
                  </a:lnTo>
                  <a:lnTo>
                    <a:pt x="610" y="86"/>
                  </a:lnTo>
                  <a:lnTo>
                    <a:pt x="603" y="86"/>
                  </a:lnTo>
                  <a:lnTo>
                    <a:pt x="596" y="87"/>
                  </a:lnTo>
                  <a:lnTo>
                    <a:pt x="548" y="98"/>
                  </a:lnTo>
                  <a:lnTo>
                    <a:pt x="485" y="111"/>
                  </a:lnTo>
                  <a:lnTo>
                    <a:pt x="413" y="126"/>
                  </a:lnTo>
                  <a:lnTo>
                    <a:pt x="336" y="143"/>
                  </a:lnTo>
                  <a:lnTo>
                    <a:pt x="257" y="159"/>
                  </a:lnTo>
                  <a:lnTo>
                    <a:pt x="182" y="175"/>
                  </a:lnTo>
                  <a:lnTo>
                    <a:pt x="114" y="189"/>
                  </a:lnTo>
                  <a:lnTo>
                    <a:pt x="58" y="201"/>
                  </a:lnTo>
                  <a:lnTo>
                    <a:pt x="51" y="202"/>
                  </a:lnTo>
                  <a:lnTo>
                    <a:pt x="45" y="204"/>
                  </a:lnTo>
                  <a:lnTo>
                    <a:pt x="37" y="204"/>
                  </a:lnTo>
                  <a:lnTo>
                    <a:pt x="31" y="204"/>
                  </a:lnTo>
                  <a:lnTo>
                    <a:pt x="26" y="202"/>
                  </a:lnTo>
                  <a:lnTo>
                    <a:pt x="21" y="201"/>
                  </a:lnTo>
                  <a:lnTo>
                    <a:pt x="13" y="199"/>
                  </a:lnTo>
                  <a:lnTo>
                    <a:pt x="6" y="196"/>
                  </a:lnTo>
                  <a:lnTo>
                    <a:pt x="3" y="195"/>
                  </a:lnTo>
                  <a:lnTo>
                    <a:pt x="0" y="195"/>
                  </a:lnTo>
                  <a:lnTo>
                    <a:pt x="0" y="189"/>
                  </a:lnTo>
                  <a:lnTo>
                    <a:pt x="0" y="174"/>
                  </a:lnTo>
                  <a:lnTo>
                    <a:pt x="0" y="165"/>
                  </a:lnTo>
                  <a:lnTo>
                    <a:pt x="0" y="154"/>
                  </a:lnTo>
                  <a:lnTo>
                    <a:pt x="0" y="149"/>
                  </a:lnTo>
                  <a:lnTo>
                    <a:pt x="0" y="143"/>
                  </a:lnTo>
                  <a:lnTo>
                    <a:pt x="0" y="138"/>
                  </a:lnTo>
                  <a:lnTo>
                    <a:pt x="0" y="132"/>
                  </a:lnTo>
                  <a:lnTo>
                    <a:pt x="0" y="121"/>
                  </a:lnTo>
                  <a:lnTo>
                    <a:pt x="0" y="113"/>
                  </a:lnTo>
                  <a:lnTo>
                    <a:pt x="0" y="108"/>
                  </a:lnTo>
                  <a:lnTo>
                    <a:pt x="0" y="106"/>
                  </a:lnTo>
                  <a:lnTo>
                    <a:pt x="3" y="107"/>
                  </a:lnTo>
                  <a:lnTo>
                    <a:pt x="9" y="108"/>
                  </a:lnTo>
                  <a:lnTo>
                    <a:pt x="13" y="110"/>
                  </a:lnTo>
                  <a:lnTo>
                    <a:pt x="17" y="111"/>
                  </a:lnTo>
                  <a:lnTo>
                    <a:pt x="22" y="112"/>
                  </a:lnTo>
                  <a:lnTo>
                    <a:pt x="30" y="113"/>
                  </a:lnTo>
                  <a:lnTo>
                    <a:pt x="36" y="115"/>
                  </a:lnTo>
                  <a:lnTo>
                    <a:pt x="45" y="115"/>
                  </a:lnTo>
                  <a:lnTo>
                    <a:pt x="53" y="113"/>
                  </a:lnTo>
                  <a:lnTo>
                    <a:pt x="62" y="112"/>
                  </a:lnTo>
                  <a:lnTo>
                    <a:pt x="72" y="110"/>
                  </a:lnTo>
                  <a:lnTo>
                    <a:pt x="82" y="108"/>
                  </a:lnTo>
                  <a:lnTo>
                    <a:pt x="149" y="94"/>
                  </a:lnTo>
                  <a:lnTo>
                    <a:pt x="228" y="77"/>
                  </a:lnTo>
                  <a:lnTo>
                    <a:pt x="312" y="59"/>
                  </a:lnTo>
                  <a:lnTo>
                    <a:pt x="395" y="42"/>
                  </a:lnTo>
                  <a:lnTo>
                    <a:pt x="469" y="27"/>
                  </a:lnTo>
                  <a:lnTo>
                    <a:pt x="531" y="13"/>
                  </a:lnTo>
                  <a:lnTo>
                    <a:pt x="571" y="4"/>
                  </a:lnTo>
                  <a:lnTo>
                    <a:pt x="586" y="2"/>
                  </a:lnTo>
                  <a:lnTo>
                    <a:pt x="589" y="1"/>
                  </a:lnTo>
                  <a:lnTo>
                    <a:pt x="594" y="0"/>
                  </a:lnTo>
                  <a:lnTo>
                    <a:pt x="601" y="0"/>
                  </a:lnTo>
                  <a:lnTo>
                    <a:pt x="610" y="1"/>
                  </a:lnTo>
                  <a:lnTo>
                    <a:pt x="620" y="6"/>
                  </a:lnTo>
                  <a:lnTo>
                    <a:pt x="627" y="11"/>
                  </a:lnTo>
                  <a:lnTo>
                    <a:pt x="632" y="18"/>
                  </a:lnTo>
                  <a:lnTo>
                    <a:pt x="634" y="21"/>
                  </a:lnTo>
                  <a:lnTo>
                    <a:pt x="634" y="22"/>
                  </a:lnTo>
                  <a:lnTo>
                    <a:pt x="634" y="26"/>
                  </a:lnTo>
                  <a:lnTo>
                    <a:pt x="634" y="32"/>
                  </a:lnTo>
                  <a:lnTo>
                    <a:pt x="634" y="39"/>
                  </a:lnTo>
                  <a:lnTo>
                    <a:pt x="634" y="43"/>
                  </a:lnTo>
                  <a:lnTo>
                    <a:pt x="634" y="47"/>
                  </a:lnTo>
                  <a:lnTo>
                    <a:pt x="633" y="50"/>
                  </a:lnTo>
                  <a:lnTo>
                    <a:pt x="633" y="55"/>
                  </a:lnTo>
                  <a:lnTo>
                    <a:pt x="633" y="60"/>
                  </a:lnTo>
                  <a:lnTo>
                    <a:pt x="633" y="65"/>
                  </a:lnTo>
                  <a:lnTo>
                    <a:pt x="633" y="70"/>
                  </a:lnTo>
                  <a:lnTo>
                    <a:pt x="633" y="75"/>
                  </a:lnTo>
                  <a:lnTo>
                    <a:pt x="633" y="84"/>
                  </a:lnTo>
                  <a:lnTo>
                    <a:pt x="633" y="90"/>
                  </a:lnTo>
                  <a:lnTo>
                    <a:pt x="633" y="95"/>
                  </a:lnTo>
                  <a:lnTo>
                    <a:pt x="633"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64" name="Freeform 123"/>
            <p:cNvSpPr>
              <a:spLocks/>
            </p:cNvSpPr>
            <p:nvPr/>
          </p:nvSpPr>
          <p:spPr bwMode="auto">
            <a:xfrm>
              <a:off x="266" y="680"/>
              <a:ext cx="317" cy="103"/>
            </a:xfrm>
            <a:custGeom>
              <a:avLst/>
              <a:gdLst>
                <a:gd name="T0" fmla="*/ 1 w 633"/>
                <a:gd name="T1" fmla="*/ 0 h 207"/>
                <a:gd name="T2" fmla="*/ 1 w 633"/>
                <a:gd name="T3" fmla="*/ 0 h 207"/>
                <a:gd name="T4" fmla="*/ 1 w 633"/>
                <a:gd name="T5" fmla="*/ 0 h 207"/>
                <a:gd name="T6" fmla="*/ 1 w 633"/>
                <a:gd name="T7" fmla="*/ 0 h 207"/>
                <a:gd name="T8" fmla="*/ 1 w 633"/>
                <a:gd name="T9" fmla="*/ 0 h 207"/>
                <a:gd name="T10" fmla="*/ 1 w 633"/>
                <a:gd name="T11" fmla="*/ 0 h 207"/>
                <a:gd name="T12" fmla="*/ 1 w 633"/>
                <a:gd name="T13" fmla="*/ 0 h 207"/>
                <a:gd name="T14" fmla="*/ 1 w 633"/>
                <a:gd name="T15" fmla="*/ 0 h 207"/>
                <a:gd name="T16" fmla="*/ 1 w 633"/>
                <a:gd name="T17" fmla="*/ 0 h 207"/>
                <a:gd name="T18" fmla="*/ 1 w 633"/>
                <a:gd name="T19" fmla="*/ 0 h 207"/>
                <a:gd name="T20" fmla="*/ 1 w 633"/>
                <a:gd name="T21" fmla="*/ 0 h 207"/>
                <a:gd name="T22" fmla="*/ 1 w 633"/>
                <a:gd name="T23" fmla="*/ 0 h 207"/>
                <a:gd name="T24" fmla="*/ 1 w 633"/>
                <a:gd name="T25" fmla="*/ 0 h 207"/>
                <a:gd name="T26" fmla="*/ 0 w 633"/>
                <a:gd name="T27" fmla="*/ 0 h 207"/>
                <a:gd name="T28" fmla="*/ 0 w 633"/>
                <a:gd name="T29" fmla="*/ 0 h 207"/>
                <a:gd name="T30" fmla="*/ 0 w 633"/>
                <a:gd name="T31" fmla="*/ 0 h 207"/>
                <a:gd name="T32" fmla="*/ 0 w 633"/>
                <a:gd name="T33" fmla="*/ 0 h 207"/>
                <a:gd name="T34" fmla="*/ 0 w 633"/>
                <a:gd name="T35" fmla="*/ 0 h 207"/>
                <a:gd name="T36" fmla="*/ 0 w 633"/>
                <a:gd name="T37" fmla="*/ 0 h 207"/>
                <a:gd name="T38" fmla="*/ 0 w 633"/>
                <a:gd name="T39" fmla="*/ 0 h 207"/>
                <a:gd name="T40" fmla="*/ 1 w 633"/>
                <a:gd name="T41" fmla="*/ 0 h 207"/>
                <a:gd name="T42" fmla="*/ 1 w 633"/>
                <a:gd name="T43" fmla="*/ 0 h 207"/>
                <a:gd name="T44" fmla="*/ 1 w 633"/>
                <a:gd name="T45" fmla="*/ 0 h 207"/>
                <a:gd name="T46" fmla="*/ 1 w 633"/>
                <a:gd name="T47" fmla="*/ 0 h 207"/>
                <a:gd name="T48" fmla="*/ 1 w 633"/>
                <a:gd name="T49" fmla="*/ 0 h 207"/>
                <a:gd name="T50" fmla="*/ 1 w 633"/>
                <a:gd name="T51" fmla="*/ 0 h 207"/>
                <a:gd name="T52" fmla="*/ 1 w 633"/>
                <a:gd name="T53" fmla="*/ 0 h 207"/>
                <a:gd name="T54" fmla="*/ 1 w 633"/>
                <a:gd name="T55" fmla="*/ 0 h 207"/>
                <a:gd name="T56" fmla="*/ 1 w 633"/>
                <a:gd name="T57" fmla="*/ 0 h 207"/>
                <a:gd name="T58" fmla="*/ 1 w 633"/>
                <a:gd name="T59" fmla="*/ 0 h 207"/>
                <a:gd name="T60" fmla="*/ 1 w 633"/>
                <a:gd name="T61" fmla="*/ 0 h 207"/>
                <a:gd name="T62" fmla="*/ 1 w 633"/>
                <a:gd name="T63" fmla="*/ 0 h 207"/>
                <a:gd name="T64" fmla="*/ 1 w 633"/>
                <a:gd name="T65" fmla="*/ 0 h 207"/>
                <a:gd name="T66" fmla="*/ 1 w 633"/>
                <a:gd name="T67" fmla="*/ 0 h 207"/>
                <a:gd name="T68" fmla="*/ 1 w 633"/>
                <a:gd name="T69" fmla="*/ 0 h 207"/>
                <a:gd name="T70" fmla="*/ 1 w 633"/>
                <a:gd name="T71" fmla="*/ 0 h 207"/>
                <a:gd name="T72" fmla="*/ 1 w 633"/>
                <a:gd name="T73" fmla="*/ 0 h 207"/>
                <a:gd name="T74" fmla="*/ 1 w 633"/>
                <a:gd name="T75" fmla="*/ 0 h 207"/>
                <a:gd name="T76" fmla="*/ 1 w 633"/>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3"/>
                <a:gd name="T118" fmla="*/ 0 h 207"/>
                <a:gd name="T119" fmla="*/ 633 w 633"/>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3" h="207">
                  <a:moveTo>
                    <a:pt x="633" y="99"/>
                  </a:moveTo>
                  <a:lnTo>
                    <a:pt x="632" y="98"/>
                  </a:lnTo>
                  <a:lnTo>
                    <a:pt x="627" y="94"/>
                  </a:lnTo>
                  <a:lnTo>
                    <a:pt x="620" y="92"/>
                  </a:lnTo>
                  <a:lnTo>
                    <a:pt x="610" y="88"/>
                  </a:lnTo>
                  <a:lnTo>
                    <a:pt x="603" y="89"/>
                  </a:lnTo>
                  <a:lnTo>
                    <a:pt x="596" y="90"/>
                  </a:lnTo>
                  <a:lnTo>
                    <a:pt x="589" y="92"/>
                  </a:lnTo>
                  <a:lnTo>
                    <a:pt x="581" y="93"/>
                  </a:lnTo>
                  <a:lnTo>
                    <a:pt x="531" y="104"/>
                  </a:lnTo>
                  <a:lnTo>
                    <a:pt x="469" y="116"/>
                  </a:lnTo>
                  <a:lnTo>
                    <a:pt x="399" y="131"/>
                  </a:lnTo>
                  <a:lnTo>
                    <a:pt x="325" y="147"/>
                  </a:lnTo>
                  <a:lnTo>
                    <a:pt x="251" y="163"/>
                  </a:lnTo>
                  <a:lnTo>
                    <a:pt x="179" y="178"/>
                  </a:lnTo>
                  <a:lnTo>
                    <a:pt x="115" y="192"/>
                  </a:lnTo>
                  <a:lnTo>
                    <a:pt x="62" y="203"/>
                  </a:lnTo>
                  <a:lnTo>
                    <a:pt x="54" y="204"/>
                  </a:lnTo>
                  <a:lnTo>
                    <a:pt x="47" y="205"/>
                  </a:lnTo>
                  <a:lnTo>
                    <a:pt x="40" y="207"/>
                  </a:lnTo>
                  <a:lnTo>
                    <a:pt x="34" y="207"/>
                  </a:lnTo>
                  <a:lnTo>
                    <a:pt x="27" y="205"/>
                  </a:lnTo>
                  <a:lnTo>
                    <a:pt x="22" y="204"/>
                  </a:lnTo>
                  <a:lnTo>
                    <a:pt x="13" y="202"/>
                  </a:lnTo>
                  <a:lnTo>
                    <a:pt x="6" y="200"/>
                  </a:lnTo>
                  <a:lnTo>
                    <a:pt x="3" y="198"/>
                  </a:lnTo>
                  <a:lnTo>
                    <a:pt x="0" y="198"/>
                  </a:lnTo>
                  <a:lnTo>
                    <a:pt x="0" y="195"/>
                  </a:lnTo>
                  <a:lnTo>
                    <a:pt x="0" y="191"/>
                  </a:lnTo>
                  <a:lnTo>
                    <a:pt x="0" y="183"/>
                  </a:lnTo>
                  <a:lnTo>
                    <a:pt x="0" y="173"/>
                  </a:lnTo>
                  <a:lnTo>
                    <a:pt x="0" y="163"/>
                  </a:lnTo>
                  <a:lnTo>
                    <a:pt x="0" y="153"/>
                  </a:lnTo>
                  <a:lnTo>
                    <a:pt x="0" y="148"/>
                  </a:lnTo>
                  <a:lnTo>
                    <a:pt x="0" y="142"/>
                  </a:lnTo>
                  <a:lnTo>
                    <a:pt x="0" y="137"/>
                  </a:lnTo>
                  <a:lnTo>
                    <a:pt x="0" y="132"/>
                  </a:lnTo>
                  <a:lnTo>
                    <a:pt x="0" y="123"/>
                  </a:lnTo>
                  <a:lnTo>
                    <a:pt x="0" y="115"/>
                  </a:lnTo>
                  <a:lnTo>
                    <a:pt x="0" y="110"/>
                  </a:lnTo>
                  <a:lnTo>
                    <a:pt x="0" y="109"/>
                  </a:lnTo>
                  <a:lnTo>
                    <a:pt x="3" y="109"/>
                  </a:lnTo>
                  <a:lnTo>
                    <a:pt x="6" y="110"/>
                  </a:lnTo>
                  <a:lnTo>
                    <a:pt x="13" y="113"/>
                  </a:lnTo>
                  <a:lnTo>
                    <a:pt x="21" y="115"/>
                  </a:lnTo>
                  <a:lnTo>
                    <a:pt x="26" y="116"/>
                  </a:lnTo>
                  <a:lnTo>
                    <a:pt x="31" y="118"/>
                  </a:lnTo>
                  <a:lnTo>
                    <a:pt x="37" y="118"/>
                  </a:lnTo>
                  <a:lnTo>
                    <a:pt x="45" y="118"/>
                  </a:lnTo>
                  <a:lnTo>
                    <a:pt x="51" y="116"/>
                  </a:lnTo>
                  <a:lnTo>
                    <a:pt x="58" y="115"/>
                  </a:lnTo>
                  <a:lnTo>
                    <a:pt x="114" y="103"/>
                  </a:lnTo>
                  <a:lnTo>
                    <a:pt x="182" y="89"/>
                  </a:lnTo>
                  <a:lnTo>
                    <a:pt x="257" y="73"/>
                  </a:lnTo>
                  <a:lnTo>
                    <a:pt x="336" y="57"/>
                  </a:lnTo>
                  <a:lnTo>
                    <a:pt x="413" y="40"/>
                  </a:lnTo>
                  <a:lnTo>
                    <a:pt x="485" y="25"/>
                  </a:lnTo>
                  <a:lnTo>
                    <a:pt x="548" y="12"/>
                  </a:lnTo>
                  <a:lnTo>
                    <a:pt x="596" y="1"/>
                  </a:lnTo>
                  <a:lnTo>
                    <a:pt x="603" y="0"/>
                  </a:lnTo>
                  <a:lnTo>
                    <a:pt x="610" y="0"/>
                  </a:lnTo>
                  <a:lnTo>
                    <a:pt x="620" y="1"/>
                  </a:lnTo>
                  <a:lnTo>
                    <a:pt x="627" y="5"/>
                  </a:lnTo>
                  <a:lnTo>
                    <a:pt x="632" y="9"/>
                  </a:lnTo>
                  <a:lnTo>
                    <a:pt x="633" y="10"/>
                  </a:lnTo>
                  <a:lnTo>
                    <a:pt x="633" y="15"/>
                  </a:lnTo>
                  <a:lnTo>
                    <a:pt x="633" y="29"/>
                  </a:lnTo>
                  <a:lnTo>
                    <a:pt x="633" y="32"/>
                  </a:lnTo>
                  <a:lnTo>
                    <a:pt x="633" y="37"/>
                  </a:lnTo>
                  <a:lnTo>
                    <a:pt x="633" y="43"/>
                  </a:lnTo>
                  <a:lnTo>
                    <a:pt x="633" y="50"/>
                  </a:lnTo>
                  <a:lnTo>
                    <a:pt x="633" y="56"/>
                  </a:lnTo>
                  <a:lnTo>
                    <a:pt x="633" y="62"/>
                  </a:lnTo>
                  <a:lnTo>
                    <a:pt x="633" y="68"/>
                  </a:lnTo>
                  <a:lnTo>
                    <a:pt x="633" y="74"/>
                  </a:lnTo>
                  <a:lnTo>
                    <a:pt x="633" y="84"/>
                  </a:lnTo>
                  <a:lnTo>
                    <a:pt x="633" y="93"/>
                  </a:lnTo>
                  <a:lnTo>
                    <a:pt x="633" y="98"/>
                  </a:lnTo>
                  <a:lnTo>
                    <a:pt x="633" y="99"/>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65" name="Freeform 124"/>
            <p:cNvSpPr>
              <a:spLocks/>
            </p:cNvSpPr>
            <p:nvPr/>
          </p:nvSpPr>
          <p:spPr bwMode="auto">
            <a:xfrm>
              <a:off x="266" y="680"/>
              <a:ext cx="317" cy="103"/>
            </a:xfrm>
            <a:custGeom>
              <a:avLst/>
              <a:gdLst>
                <a:gd name="T0" fmla="*/ 1 w 633"/>
                <a:gd name="T1" fmla="*/ 0 h 207"/>
                <a:gd name="T2" fmla="*/ 1 w 633"/>
                <a:gd name="T3" fmla="*/ 0 h 207"/>
                <a:gd name="T4" fmla="*/ 1 w 633"/>
                <a:gd name="T5" fmla="*/ 0 h 207"/>
                <a:gd name="T6" fmla="*/ 1 w 633"/>
                <a:gd name="T7" fmla="*/ 0 h 207"/>
                <a:gd name="T8" fmla="*/ 1 w 633"/>
                <a:gd name="T9" fmla="*/ 0 h 207"/>
                <a:gd name="T10" fmla="*/ 1 w 633"/>
                <a:gd name="T11" fmla="*/ 0 h 207"/>
                <a:gd name="T12" fmla="*/ 1 w 633"/>
                <a:gd name="T13" fmla="*/ 0 h 207"/>
                <a:gd name="T14" fmla="*/ 1 w 633"/>
                <a:gd name="T15" fmla="*/ 0 h 207"/>
                <a:gd name="T16" fmla="*/ 1 w 633"/>
                <a:gd name="T17" fmla="*/ 0 h 207"/>
                <a:gd name="T18" fmla="*/ 1 w 633"/>
                <a:gd name="T19" fmla="*/ 0 h 207"/>
                <a:gd name="T20" fmla="*/ 1 w 633"/>
                <a:gd name="T21" fmla="*/ 0 h 207"/>
                <a:gd name="T22" fmla="*/ 1 w 633"/>
                <a:gd name="T23" fmla="*/ 0 h 207"/>
                <a:gd name="T24" fmla="*/ 1 w 633"/>
                <a:gd name="T25" fmla="*/ 0 h 207"/>
                <a:gd name="T26" fmla="*/ 0 w 633"/>
                <a:gd name="T27" fmla="*/ 0 h 207"/>
                <a:gd name="T28" fmla="*/ 0 w 633"/>
                <a:gd name="T29" fmla="*/ 0 h 207"/>
                <a:gd name="T30" fmla="*/ 0 w 633"/>
                <a:gd name="T31" fmla="*/ 0 h 207"/>
                <a:gd name="T32" fmla="*/ 0 w 633"/>
                <a:gd name="T33" fmla="*/ 0 h 207"/>
                <a:gd name="T34" fmla="*/ 0 w 633"/>
                <a:gd name="T35" fmla="*/ 0 h 207"/>
                <a:gd name="T36" fmla="*/ 0 w 633"/>
                <a:gd name="T37" fmla="*/ 0 h 207"/>
                <a:gd name="T38" fmla="*/ 0 w 633"/>
                <a:gd name="T39" fmla="*/ 0 h 207"/>
                <a:gd name="T40" fmla="*/ 1 w 633"/>
                <a:gd name="T41" fmla="*/ 0 h 207"/>
                <a:gd name="T42" fmla="*/ 1 w 633"/>
                <a:gd name="T43" fmla="*/ 0 h 207"/>
                <a:gd name="T44" fmla="*/ 1 w 633"/>
                <a:gd name="T45" fmla="*/ 0 h 207"/>
                <a:gd name="T46" fmla="*/ 1 w 633"/>
                <a:gd name="T47" fmla="*/ 0 h 207"/>
                <a:gd name="T48" fmla="*/ 1 w 633"/>
                <a:gd name="T49" fmla="*/ 0 h 207"/>
                <a:gd name="T50" fmla="*/ 1 w 633"/>
                <a:gd name="T51" fmla="*/ 0 h 207"/>
                <a:gd name="T52" fmla="*/ 1 w 633"/>
                <a:gd name="T53" fmla="*/ 0 h 207"/>
                <a:gd name="T54" fmla="*/ 1 w 633"/>
                <a:gd name="T55" fmla="*/ 0 h 207"/>
                <a:gd name="T56" fmla="*/ 1 w 633"/>
                <a:gd name="T57" fmla="*/ 0 h 207"/>
                <a:gd name="T58" fmla="*/ 1 w 633"/>
                <a:gd name="T59" fmla="*/ 0 h 207"/>
                <a:gd name="T60" fmla="*/ 1 w 633"/>
                <a:gd name="T61" fmla="*/ 0 h 207"/>
                <a:gd name="T62" fmla="*/ 1 w 633"/>
                <a:gd name="T63" fmla="*/ 0 h 207"/>
                <a:gd name="T64" fmla="*/ 1 w 633"/>
                <a:gd name="T65" fmla="*/ 0 h 207"/>
                <a:gd name="T66" fmla="*/ 1 w 633"/>
                <a:gd name="T67" fmla="*/ 0 h 207"/>
                <a:gd name="T68" fmla="*/ 1 w 633"/>
                <a:gd name="T69" fmla="*/ 0 h 207"/>
                <a:gd name="T70" fmla="*/ 1 w 633"/>
                <a:gd name="T71" fmla="*/ 0 h 207"/>
                <a:gd name="T72" fmla="*/ 1 w 633"/>
                <a:gd name="T73" fmla="*/ 0 h 207"/>
                <a:gd name="T74" fmla="*/ 1 w 633"/>
                <a:gd name="T75" fmla="*/ 0 h 207"/>
                <a:gd name="T76" fmla="*/ 1 w 633"/>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3"/>
                <a:gd name="T118" fmla="*/ 0 h 207"/>
                <a:gd name="T119" fmla="*/ 633 w 633"/>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3" h="207">
                  <a:moveTo>
                    <a:pt x="633" y="99"/>
                  </a:moveTo>
                  <a:lnTo>
                    <a:pt x="632" y="98"/>
                  </a:lnTo>
                  <a:lnTo>
                    <a:pt x="627" y="94"/>
                  </a:lnTo>
                  <a:lnTo>
                    <a:pt x="620" y="92"/>
                  </a:lnTo>
                  <a:lnTo>
                    <a:pt x="610" y="88"/>
                  </a:lnTo>
                  <a:lnTo>
                    <a:pt x="603" y="89"/>
                  </a:lnTo>
                  <a:lnTo>
                    <a:pt x="596" y="90"/>
                  </a:lnTo>
                  <a:lnTo>
                    <a:pt x="589" y="92"/>
                  </a:lnTo>
                  <a:lnTo>
                    <a:pt x="581" y="93"/>
                  </a:lnTo>
                  <a:lnTo>
                    <a:pt x="531" y="104"/>
                  </a:lnTo>
                  <a:lnTo>
                    <a:pt x="469" y="116"/>
                  </a:lnTo>
                  <a:lnTo>
                    <a:pt x="399" y="131"/>
                  </a:lnTo>
                  <a:lnTo>
                    <a:pt x="325" y="147"/>
                  </a:lnTo>
                  <a:lnTo>
                    <a:pt x="251" y="163"/>
                  </a:lnTo>
                  <a:lnTo>
                    <a:pt x="179" y="178"/>
                  </a:lnTo>
                  <a:lnTo>
                    <a:pt x="115" y="192"/>
                  </a:lnTo>
                  <a:lnTo>
                    <a:pt x="62" y="203"/>
                  </a:lnTo>
                  <a:lnTo>
                    <a:pt x="54" y="204"/>
                  </a:lnTo>
                  <a:lnTo>
                    <a:pt x="47" y="205"/>
                  </a:lnTo>
                  <a:lnTo>
                    <a:pt x="40" y="207"/>
                  </a:lnTo>
                  <a:lnTo>
                    <a:pt x="34" y="207"/>
                  </a:lnTo>
                  <a:lnTo>
                    <a:pt x="27" y="205"/>
                  </a:lnTo>
                  <a:lnTo>
                    <a:pt x="22" y="204"/>
                  </a:lnTo>
                  <a:lnTo>
                    <a:pt x="13" y="202"/>
                  </a:lnTo>
                  <a:lnTo>
                    <a:pt x="6" y="200"/>
                  </a:lnTo>
                  <a:lnTo>
                    <a:pt x="3" y="198"/>
                  </a:lnTo>
                  <a:lnTo>
                    <a:pt x="0" y="198"/>
                  </a:lnTo>
                  <a:lnTo>
                    <a:pt x="0" y="195"/>
                  </a:lnTo>
                  <a:lnTo>
                    <a:pt x="0" y="191"/>
                  </a:lnTo>
                  <a:lnTo>
                    <a:pt x="0" y="183"/>
                  </a:lnTo>
                  <a:lnTo>
                    <a:pt x="0" y="173"/>
                  </a:lnTo>
                  <a:lnTo>
                    <a:pt x="0" y="163"/>
                  </a:lnTo>
                  <a:lnTo>
                    <a:pt x="0" y="153"/>
                  </a:lnTo>
                  <a:lnTo>
                    <a:pt x="0" y="148"/>
                  </a:lnTo>
                  <a:lnTo>
                    <a:pt x="0" y="142"/>
                  </a:lnTo>
                  <a:lnTo>
                    <a:pt x="0" y="137"/>
                  </a:lnTo>
                  <a:lnTo>
                    <a:pt x="0" y="132"/>
                  </a:lnTo>
                  <a:lnTo>
                    <a:pt x="0" y="123"/>
                  </a:lnTo>
                  <a:lnTo>
                    <a:pt x="0" y="115"/>
                  </a:lnTo>
                  <a:lnTo>
                    <a:pt x="0" y="110"/>
                  </a:lnTo>
                  <a:lnTo>
                    <a:pt x="0" y="109"/>
                  </a:lnTo>
                  <a:lnTo>
                    <a:pt x="3" y="109"/>
                  </a:lnTo>
                  <a:lnTo>
                    <a:pt x="6" y="110"/>
                  </a:lnTo>
                  <a:lnTo>
                    <a:pt x="13" y="113"/>
                  </a:lnTo>
                  <a:lnTo>
                    <a:pt x="21" y="115"/>
                  </a:lnTo>
                  <a:lnTo>
                    <a:pt x="26" y="116"/>
                  </a:lnTo>
                  <a:lnTo>
                    <a:pt x="31" y="118"/>
                  </a:lnTo>
                  <a:lnTo>
                    <a:pt x="37" y="118"/>
                  </a:lnTo>
                  <a:lnTo>
                    <a:pt x="45" y="118"/>
                  </a:lnTo>
                  <a:lnTo>
                    <a:pt x="51" y="116"/>
                  </a:lnTo>
                  <a:lnTo>
                    <a:pt x="58" y="115"/>
                  </a:lnTo>
                  <a:lnTo>
                    <a:pt x="114" y="103"/>
                  </a:lnTo>
                  <a:lnTo>
                    <a:pt x="182" y="89"/>
                  </a:lnTo>
                  <a:lnTo>
                    <a:pt x="257" y="73"/>
                  </a:lnTo>
                  <a:lnTo>
                    <a:pt x="336" y="57"/>
                  </a:lnTo>
                  <a:lnTo>
                    <a:pt x="413" y="40"/>
                  </a:lnTo>
                  <a:lnTo>
                    <a:pt x="485" y="25"/>
                  </a:lnTo>
                  <a:lnTo>
                    <a:pt x="548" y="12"/>
                  </a:lnTo>
                  <a:lnTo>
                    <a:pt x="596" y="1"/>
                  </a:lnTo>
                  <a:lnTo>
                    <a:pt x="603" y="0"/>
                  </a:lnTo>
                  <a:lnTo>
                    <a:pt x="610" y="0"/>
                  </a:lnTo>
                  <a:lnTo>
                    <a:pt x="620" y="1"/>
                  </a:lnTo>
                  <a:lnTo>
                    <a:pt x="627" y="5"/>
                  </a:lnTo>
                  <a:lnTo>
                    <a:pt x="632" y="9"/>
                  </a:lnTo>
                  <a:lnTo>
                    <a:pt x="633" y="10"/>
                  </a:lnTo>
                  <a:lnTo>
                    <a:pt x="633" y="15"/>
                  </a:lnTo>
                  <a:lnTo>
                    <a:pt x="633" y="29"/>
                  </a:lnTo>
                  <a:lnTo>
                    <a:pt x="633" y="32"/>
                  </a:lnTo>
                  <a:lnTo>
                    <a:pt x="633" y="37"/>
                  </a:lnTo>
                  <a:lnTo>
                    <a:pt x="633" y="43"/>
                  </a:lnTo>
                  <a:lnTo>
                    <a:pt x="633" y="50"/>
                  </a:lnTo>
                  <a:lnTo>
                    <a:pt x="633" y="56"/>
                  </a:lnTo>
                  <a:lnTo>
                    <a:pt x="633" y="62"/>
                  </a:lnTo>
                  <a:lnTo>
                    <a:pt x="633" y="68"/>
                  </a:lnTo>
                  <a:lnTo>
                    <a:pt x="633" y="74"/>
                  </a:lnTo>
                  <a:lnTo>
                    <a:pt x="633" y="84"/>
                  </a:lnTo>
                  <a:lnTo>
                    <a:pt x="633" y="93"/>
                  </a:lnTo>
                  <a:lnTo>
                    <a:pt x="633" y="98"/>
                  </a:lnTo>
                  <a:lnTo>
                    <a:pt x="633" y="99"/>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6666" name="Freeform 125"/>
            <p:cNvSpPr>
              <a:spLocks/>
            </p:cNvSpPr>
            <p:nvPr/>
          </p:nvSpPr>
          <p:spPr bwMode="auto">
            <a:xfrm>
              <a:off x="266" y="724"/>
              <a:ext cx="317" cy="103"/>
            </a:xfrm>
            <a:custGeom>
              <a:avLst/>
              <a:gdLst>
                <a:gd name="T0" fmla="*/ 1 w 633"/>
                <a:gd name="T1" fmla="*/ 1 h 206"/>
                <a:gd name="T2" fmla="*/ 1 w 633"/>
                <a:gd name="T3" fmla="*/ 1 h 206"/>
                <a:gd name="T4" fmla="*/ 1 w 633"/>
                <a:gd name="T5" fmla="*/ 1 h 206"/>
                <a:gd name="T6" fmla="*/ 1 w 633"/>
                <a:gd name="T7" fmla="*/ 1 h 206"/>
                <a:gd name="T8" fmla="*/ 1 w 633"/>
                <a:gd name="T9" fmla="*/ 1 h 206"/>
                <a:gd name="T10" fmla="*/ 1 w 633"/>
                <a:gd name="T11" fmla="*/ 1 h 206"/>
                <a:gd name="T12" fmla="*/ 1 w 633"/>
                <a:gd name="T13" fmla="*/ 1 h 206"/>
                <a:gd name="T14" fmla="*/ 1 w 633"/>
                <a:gd name="T15" fmla="*/ 1 h 206"/>
                <a:gd name="T16" fmla="*/ 1 w 633"/>
                <a:gd name="T17" fmla="*/ 1 h 206"/>
                <a:gd name="T18" fmla="*/ 1 w 633"/>
                <a:gd name="T19" fmla="*/ 1 h 206"/>
                <a:gd name="T20" fmla="*/ 1 w 633"/>
                <a:gd name="T21" fmla="*/ 1 h 206"/>
                <a:gd name="T22" fmla="*/ 1 w 633"/>
                <a:gd name="T23" fmla="*/ 1 h 206"/>
                <a:gd name="T24" fmla="*/ 1 w 633"/>
                <a:gd name="T25" fmla="*/ 1 h 206"/>
                <a:gd name="T26" fmla="*/ 0 w 633"/>
                <a:gd name="T27" fmla="*/ 1 h 206"/>
                <a:gd name="T28" fmla="*/ 0 w 633"/>
                <a:gd name="T29" fmla="*/ 1 h 206"/>
                <a:gd name="T30" fmla="*/ 0 w 633"/>
                <a:gd name="T31" fmla="*/ 1 h 206"/>
                <a:gd name="T32" fmla="*/ 0 w 633"/>
                <a:gd name="T33" fmla="*/ 1 h 206"/>
                <a:gd name="T34" fmla="*/ 0 w 633"/>
                <a:gd name="T35" fmla="*/ 1 h 206"/>
                <a:gd name="T36" fmla="*/ 0 w 633"/>
                <a:gd name="T37" fmla="*/ 1 h 206"/>
                <a:gd name="T38" fmla="*/ 0 w 633"/>
                <a:gd name="T39" fmla="*/ 1 h 206"/>
                <a:gd name="T40" fmla="*/ 0 w 633"/>
                <a:gd name="T41" fmla="*/ 1 h 206"/>
                <a:gd name="T42" fmla="*/ 1 w 633"/>
                <a:gd name="T43" fmla="*/ 1 h 206"/>
                <a:gd name="T44" fmla="*/ 1 w 633"/>
                <a:gd name="T45" fmla="*/ 1 h 206"/>
                <a:gd name="T46" fmla="*/ 1 w 633"/>
                <a:gd name="T47" fmla="*/ 1 h 206"/>
                <a:gd name="T48" fmla="*/ 1 w 633"/>
                <a:gd name="T49" fmla="*/ 1 h 206"/>
                <a:gd name="T50" fmla="*/ 1 w 633"/>
                <a:gd name="T51" fmla="*/ 1 h 206"/>
                <a:gd name="T52" fmla="*/ 1 w 633"/>
                <a:gd name="T53" fmla="*/ 1 h 206"/>
                <a:gd name="T54" fmla="*/ 1 w 633"/>
                <a:gd name="T55" fmla="*/ 1 h 206"/>
                <a:gd name="T56" fmla="*/ 1 w 633"/>
                <a:gd name="T57" fmla="*/ 1 h 206"/>
                <a:gd name="T58" fmla="*/ 1 w 633"/>
                <a:gd name="T59" fmla="*/ 1 h 206"/>
                <a:gd name="T60" fmla="*/ 1 w 633"/>
                <a:gd name="T61" fmla="*/ 1 h 206"/>
                <a:gd name="T62" fmla="*/ 1 w 633"/>
                <a:gd name="T63" fmla="*/ 1 h 206"/>
                <a:gd name="T64" fmla="*/ 1 w 633"/>
                <a:gd name="T65" fmla="*/ 1 h 206"/>
                <a:gd name="T66" fmla="*/ 1 w 633"/>
                <a:gd name="T67" fmla="*/ 1 h 206"/>
                <a:gd name="T68" fmla="*/ 1 w 633"/>
                <a:gd name="T69" fmla="*/ 1 h 206"/>
                <a:gd name="T70" fmla="*/ 1 w 633"/>
                <a:gd name="T71" fmla="*/ 1 h 206"/>
                <a:gd name="T72" fmla="*/ 1 w 633"/>
                <a:gd name="T73" fmla="*/ 1 h 206"/>
                <a:gd name="T74" fmla="*/ 1 w 633"/>
                <a:gd name="T75" fmla="*/ 1 h 206"/>
                <a:gd name="T76" fmla="*/ 1 w 633"/>
                <a:gd name="T77" fmla="*/ 1 h 206"/>
                <a:gd name="T78" fmla="*/ 1 w 633"/>
                <a:gd name="T79" fmla="*/ 1 h 206"/>
                <a:gd name="T80" fmla="*/ 1 w 633"/>
                <a:gd name="T81" fmla="*/ 1 h 206"/>
                <a:gd name="T82" fmla="*/ 1 w 633"/>
                <a:gd name="T83" fmla="*/ 1 h 2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3"/>
                <a:gd name="T127" fmla="*/ 0 h 206"/>
                <a:gd name="T128" fmla="*/ 633 w 633"/>
                <a:gd name="T129" fmla="*/ 206 h 2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3" h="206">
                  <a:moveTo>
                    <a:pt x="633" y="101"/>
                  </a:moveTo>
                  <a:lnTo>
                    <a:pt x="632" y="100"/>
                  </a:lnTo>
                  <a:lnTo>
                    <a:pt x="627" y="96"/>
                  </a:lnTo>
                  <a:lnTo>
                    <a:pt x="620" y="93"/>
                  </a:lnTo>
                  <a:lnTo>
                    <a:pt x="610" y="89"/>
                  </a:lnTo>
                  <a:lnTo>
                    <a:pt x="603" y="89"/>
                  </a:lnTo>
                  <a:lnTo>
                    <a:pt x="596" y="90"/>
                  </a:lnTo>
                  <a:lnTo>
                    <a:pt x="589" y="91"/>
                  </a:lnTo>
                  <a:lnTo>
                    <a:pt x="581" y="94"/>
                  </a:lnTo>
                  <a:lnTo>
                    <a:pt x="531" y="104"/>
                  </a:lnTo>
                  <a:lnTo>
                    <a:pt x="469" y="117"/>
                  </a:lnTo>
                  <a:lnTo>
                    <a:pt x="399" y="132"/>
                  </a:lnTo>
                  <a:lnTo>
                    <a:pt x="325" y="147"/>
                  </a:lnTo>
                  <a:lnTo>
                    <a:pt x="251" y="163"/>
                  </a:lnTo>
                  <a:lnTo>
                    <a:pt x="179" y="178"/>
                  </a:lnTo>
                  <a:lnTo>
                    <a:pt x="115" y="192"/>
                  </a:lnTo>
                  <a:lnTo>
                    <a:pt x="62" y="203"/>
                  </a:lnTo>
                  <a:lnTo>
                    <a:pt x="54" y="204"/>
                  </a:lnTo>
                  <a:lnTo>
                    <a:pt x="47" y="206"/>
                  </a:lnTo>
                  <a:lnTo>
                    <a:pt x="40" y="206"/>
                  </a:lnTo>
                  <a:lnTo>
                    <a:pt x="34" y="206"/>
                  </a:lnTo>
                  <a:lnTo>
                    <a:pt x="27" y="206"/>
                  </a:lnTo>
                  <a:lnTo>
                    <a:pt x="22" y="205"/>
                  </a:lnTo>
                  <a:lnTo>
                    <a:pt x="13" y="203"/>
                  </a:lnTo>
                  <a:lnTo>
                    <a:pt x="6" y="200"/>
                  </a:lnTo>
                  <a:lnTo>
                    <a:pt x="3" y="198"/>
                  </a:lnTo>
                  <a:lnTo>
                    <a:pt x="0" y="198"/>
                  </a:lnTo>
                  <a:lnTo>
                    <a:pt x="0" y="195"/>
                  </a:lnTo>
                  <a:lnTo>
                    <a:pt x="0" y="190"/>
                  </a:lnTo>
                  <a:lnTo>
                    <a:pt x="0" y="183"/>
                  </a:lnTo>
                  <a:lnTo>
                    <a:pt x="0" y="174"/>
                  </a:lnTo>
                  <a:lnTo>
                    <a:pt x="0" y="168"/>
                  </a:lnTo>
                  <a:lnTo>
                    <a:pt x="0" y="163"/>
                  </a:lnTo>
                  <a:lnTo>
                    <a:pt x="0" y="157"/>
                  </a:lnTo>
                  <a:lnTo>
                    <a:pt x="0" y="152"/>
                  </a:lnTo>
                  <a:lnTo>
                    <a:pt x="0" y="146"/>
                  </a:lnTo>
                  <a:lnTo>
                    <a:pt x="0" y="141"/>
                  </a:lnTo>
                  <a:lnTo>
                    <a:pt x="0" y="136"/>
                  </a:lnTo>
                  <a:lnTo>
                    <a:pt x="0" y="132"/>
                  </a:lnTo>
                  <a:lnTo>
                    <a:pt x="0" y="124"/>
                  </a:lnTo>
                  <a:lnTo>
                    <a:pt x="0" y="116"/>
                  </a:lnTo>
                  <a:lnTo>
                    <a:pt x="0" y="111"/>
                  </a:lnTo>
                  <a:lnTo>
                    <a:pt x="0" y="110"/>
                  </a:lnTo>
                  <a:lnTo>
                    <a:pt x="3" y="110"/>
                  </a:lnTo>
                  <a:lnTo>
                    <a:pt x="6" y="112"/>
                  </a:lnTo>
                  <a:lnTo>
                    <a:pt x="13" y="114"/>
                  </a:lnTo>
                  <a:lnTo>
                    <a:pt x="22" y="116"/>
                  </a:lnTo>
                  <a:lnTo>
                    <a:pt x="27" y="117"/>
                  </a:lnTo>
                  <a:lnTo>
                    <a:pt x="34" y="119"/>
                  </a:lnTo>
                  <a:lnTo>
                    <a:pt x="40" y="119"/>
                  </a:lnTo>
                  <a:lnTo>
                    <a:pt x="47" y="117"/>
                  </a:lnTo>
                  <a:lnTo>
                    <a:pt x="54" y="116"/>
                  </a:lnTo>
                  <a:lnTo>
                    <a:pt x="62" y="115"/>
                  </a:lnTo>
                  <a:lnTo>
                    <a:pt x="115" y="104"/>
                  </a:lnTo>
                  <a:lnTo>
                    <a:pt x="179" y="90"/>
                  </a:lnTo>
                  <a:lnTo>
                    <a:pt x="251" y="75"/>
                  </a:lnTo>
                  <a:lnTo>
                    <a:pt x="325" y="59"/>
                  </a:lnTo>
                  <a:lnTo>
                    <a:pt x="399" y="43"/>
                  </a:lnTo>
                  <a:lnTo>
                    <a:pt x="469" y="28"/>
                  </a:lnTo>
                  <a:lnTo>
                    <a:pt x="531" y="16"/>
                  </a:lnTo>
                  <a:lnTo>
                    <a:pt x="581" y="5"/>
                  </a:lnTo>
                  <a:lnTo>
                    <a:pt x="589" y="4"/>
                  </a:lnTo>
                  <a:lnTo>
                    <a:pt x="596" y="2"/>
                  </a:lnTo>
                  <a:lnTo>
                    <a:pt x="603" y="1"/>
                  </a:lnTo>
                  <a:lnTo>
                    <a:pt x="610" y="0"/>
                  </a:lnTo>
                  <a:lnTo>
                    <a:pt x="620" y="4"/>
                  </a:lnTo>
                  <a:lnTo>
                    <a:pt x="627" y="6"/>
                  </a:lnTo>
                  <a:lnTo>
                    <a:pt x="632" y="10"/>
                  </a:lnTo>
                  <a:lnTo>
                    <a:pt x="633" y="11"/>
                  </a:lnTo>
                  <a:lnTo>
                    <a:pt x="633" y="14"/>
                  </a:lnTo>
                  <a:lnTo>
                    <a:pt x="633" y="17"/>
                  </a:lnTo>
                  <a:lnTo>
                    <a:pt x="633" y="25"/>
                  </a:lnTo>
                  <a:lnTo>
                    <a:pt x="633" y="35"/>
                  </a:lnTo>
                  <a:lnTo>
                    <a:pt x="633" y="39"/>
                  </a:lnTo>
                  <a:lnTo>
                    <a:pt x="633" y="46"/>
                  </a:lnTo>
                  <a:lnTo>
                    <a:pt x="633" y="52"/>
                  </a:lnTo>
                  <a:lnTo>
                    <a:pt x="633" y="57"/>
                  </a:lnTo>
                  <a:lnTo>
                    <a:pt x="633" y="63"/>
                  </a:lnTo>
                  <a:lnTo>
                    <a:pt x="633" y="68"/>
                  </a:lnTo>
                  <a:lnTo>
                    <a:pt x="633" y="74"/>
                  </a:lnTo>
                  <a:lnTo>
                    <a:pt x="633" y="79"/>
                  </a:lnTo>
                  <a:lnTo>
                    <a:pt x="633" y="88"/>
                  </a:lnTo>
                  <a:lnTo>
                    <a:pt x="633" y="95"/>
                  </a:lnTo>
                  <a:lnTo>
                    <a:pt x="633" y="100"/>
                  </a:lnTo>
                  <a:lnTo>
                    <a:pt x="633" y="101"/>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6667" name="Freeform 126"/>
            <p:cNvSpPr>
              <a:spLocks/>
            </p:cNvSpPr>
            <p:nvPr/>
          </p:nvSpPr>
          <p:spPr bwMode="auto">
            <a:xfrm>
              <a:off x="266" y="724"/>
              <a:ext cx="317" cy="103"/>
            </a:xfrm>
            <a:custGeom>
              <a:avLst/>
              <a:gdLst>
                <a:gd name="T0" fmla="*/ 1 w 633"/>
                <a:gd name="T1" fmla="*/ 1 h 206"/>
                <a:gd name="T2" fmla="*/ 1 w 633"/>
                <a:gd name="T3" fmla="*/ 1 h 206"/>
                <a:gd name="T4" fmla="*/ 1 w 633"/>
                <a:gd name="T5" fmla="*/ 1 h 206"/>
                <a:gd name="T6" fmla="*/ 1 w 633"/>
                <a:gd name="T7" fmla="*/ 1 h 206"/>
                <a:gd name="T8" fmla="*/ 1 w 633"/>
                <a:gd name="T9" fmla="*/ 1 h 206"/>
                <a:gd name="T10" fmla="*/ 1 w 633"/>
                <a:gd name="T11" fmla="*/ 1 h 206"/>
                <a:gd name="T12" fmla="*/ 1 w 633"/>
                <a:gd name="T13" fmla="*/ 1 h 206"/>
                <a:gd name="T14" fmla="*/ 1 w 633"/>
                <a:gd name="T15" fmla="*/ 1 h 206"/>
                <a:gd name="T16" fmla="*/ 1 w 633"/>
                <a:gd name="T17" fmla="*/ 1 h 206"/>
                <a:gd name="T18" fmla="*/ 1 w 633"/>
                <a:gd name="T19" fmla="*/ 1 h 206"/>
                <a:gd name="T20" fmla="*/ 1 w 633"/>
                <a:gd name="T21" fmla="*/ 1 h 206"/>
                <a:gd name="T22" fmla="*/ 1 w 633"/>
                <a:gd name="T23" fmla="*/ 1 h 206"/>
                <a:gd name="T24" fmla="*/ 1 w 633"/>
                <a:gd name="T25" fmla="*/ 1 h 206"/>
                <a:gd name="T26" fmla="*/ 0 w 633"/>
                <a:gd name="T27" fmla="*/ 1 h 206"/>
                <a:gd name="T28" fmla="*/ 0 w 633"/>
                <a:gd name="T29" fmla="*/ 1 h 206"/>
                <a:gd name="T30" fmla="*/ 0 w 633"/>
                <a:gd name="T31" fmla="*/ 1 h 206"/>
                <a:gd name="T32" fmla="*/ 0 w 633"/>
                <a:gd name="T33" fmla="*/ 1 h 206"/>
                <a:gd name="T34" fmla="*/ 0 w 633"/>
                <a:gd name="T35" fmla="*/ 1 h 206"/>
                <a:gd name="T36" fmla="*/ 0 w 633"/>
                <a:gd name="T37" fmla="*/ 1 h 206"/>
                <a:gd name="T38" fmla="*/ 0 w 633"/>
                <a:gd name="T39" fmla="*/ 1 h 206"/>
                <a:gd name="T40" fmla="*/ 0 w 633"/>
                <a:gd name="T41" fmla="*/ 1 h 206"/>
                <a:gd name="T42" fmla="*/ 1 w 633"/>
                <a:gd name="T43" fmla="*/ 1 h 206"/>
                <a:gd name="T44" fmla="*/ 1 w 633"/>
                <a:gd name="T45" fmla="*/ 1 h 206"/>
                <a:gd name="T46" fmla="*/ 1 w 633"/>
                <a:gd name="T47" fmla="*/ 1 h 206"/>
                <a:gd name="T48" fmla="*/ 1 w 633"/>
                <a:gd name="T49" fmla="*/ 1 h 206"/>
                <a:gd name="T50" fmla="*/ 1 w 633"/>
                <a:gd name="T51" fmla="*/ 1 h 206"/>
                <a:gd name="T52" fmla="*/ 1 w 633"/>
                <a:gd name="T53" fmla="*/ 1 h 206"/>
                <a:gd name="T54" fmla="*/ 1 w 633"/>
                <a:gd name="T55" fmla="*/ 1 h 206"/>
                <a:gd name="T56" fmla="*/ 1 w 633"/>
                <a:gd name="T57" fmla="*/ 1 h 206"/>
                <a:gd name="T58" fmla="*/ 1 w 633"/>
                <a:gd name="T59" fmla="*/ 1 h 206"/>
                <a:gd name="T60" fmla="*/ 1 w 633"/>
                <a:gd name="T61" fmla="*/ 1 h 206"/>
                <a:gd name="T62" fmla="*/ 1 w 633"/>
                <a:gd name="T63" fmla="*/ 1 h 206"/>
                <a:gd name="T64" fmla="*/ 1 w 633"/>
                <a:gd name="T65" fmla="*/ 1 h 206"/>
                <a:gd name="T66" fmla="*/ 1 w 633"/>
                <a:gd name="T67" fmla="*/ 1 h 206"/>
                <a:gd name="T68" fmla="*/ 1 w 633"/>
                <a:gd name="T69" fmla="*/ 1 h 206"/>
                <a:gd name="T70" fmla="*/ 1 w 633"/>
                <a:gd name="T71" fmla="*/ 1 h 206"/>
                <a:gd name="T72" fmla="*/ 1 w 633"/>
                <a:gd name="T73" fmla="*/ 1 h 206"/>
                <a:gd name="T74" fmla="*/ 1 w 633"/>
                <a:gd name="T75" fmla="*/ 1 h 206"/>
                <a:gd name="T76" fmla="*/ 1 w 633"/>
                <a:gd name="T77" fmla="*/ 1 h 206"/>
                <a:gd name="T78" fmla="*/ 1 w 633"/>
                <a:gd name="T79" fmla="*/ 1 h 206"/>
                <a:gd name="T80" fmla="*/ 1 w 633"/>
                <a:gd name="T81" fmla="*/ 1 h 206"/>
                <a:gd name="T82" fmla="*/ 1 w 633"/>
                <a:gd name="T83" fmla="*/ 1 h 2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3"/>
                <a:gd name="T127" fmla="*/ 0 h 206"/>
                <a:gd name="T128" fmla="*/ 633 w 633"/>
                <a:gd name="T129" fmla="*/ 206 h 2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3" h="206">
                  <a:moveTo>
                    <a:pt x="633" y="101"/>
                  </a:moveTo>
                  <a:lnTo>
                    <a:pt x="632" y="100"/>
                  </a:lnTo>
                  <a:lnTo>
                    <a:pt x="627" y="96"/>
                  </a:lnTo>
                  <a:lnTo>
                    <a:pt x="620" y="93"/>
                  </a:lnTo>
                  <a:lnTo>
                    <a:pt x="610" y="89"/>
                  </a:lnTo>
                  <a:lnTo>
                    <a:pt x="603" y="89"/>
                  </a:lnTo>
                  <a:lnTo>
                    <a:pt x="596" y="90"/>
                  </a:lnTo>
                  <a:lnTo>
                    <a:pt x="589" y="91"/>
                  </a:lnTo>
                  <a:lnTo>
                    <a:pt x="581" y="94"/>
                  </a:lnTo>
                  <a:lnTo>
                    <a:pt x="531" y="104"/>
                  </a:lnTo>
                  <a:lnTo>
                    <a:pt x="469" y="117"/>
                  </a:lnTo>
                  <a:lnTo>
                    <a:pt x="399" y="132"/>
                  </a:lnTo>
                  <a:lnTo>
                    <a:pt x="325" y="147"/>
                  </a:lnTo>
                  <a:lnTo>
                    <a:pt x="251" y="163"/>
                  </a:lnTo>
                  <a:lnTo>
                    <a:pt x="179" y="178"/>
                  </a:lnTo>
                  <a:lnTo>
                    <a:pt x="115" y="192"/>
                  </a:lnTo>
                  <a:lnTo>
                    <a:pt x="62" y="203"/>
                  </a:lnTo>
                  <a:lnTo>
                    <a:pt x="54" y="204"/>
                  </a:lnTo>
                  <a:lnTo>
                    <a:pt x="47" y="206"/>
                  </a:lnTo>
                  <a:lnTo>
                    <a:pt x="40" y="206"/>
                  </a:lnTo>
                  <a:lnTo>
                    <a:pt x="34" y="206"/>
                  </a:lnTo>
                  <a:lnTo>
                    <a:pt x="27" y="206"/>
                  </a:lnTo>
                  <a:lnTo>
                    <a:pt x="22" y="205"/>
                  </a:lnTo>
                  <a:lnTo>
                    <a:pt x="13" y="203"/>
                  </a:lnTo>
                  <a:lnTo>
                    <a:pt x="6" y="200"/>
                  </a:lnTo>
                  <a:lnTo>
                    <a:pt x="3" y="198"/>
                  </a:lnTo>
                  <a:lnTo>
                    <a:pt x="0" y="198"/>
                  </a:lnTo>
                  <a:lnTo>
                    <a:pt x="0" y="195"/>
                  </a:lnTo>
                  <a:lnTo>
                    <a:pt x="0" y="190"/>
                  </a:lnTo>
                  <a:lnTo>
                    <a:pt x="0" y="183"/>
                  </a:lnTo>
                  <a:lnTo>
                    <a:pt x="0" y="174"/>
                  </a:lnTo>
                  <a:lnTo>
                    <a:pt x="0" y="168"/>
                  </a:lnTo>
                  <a:lnTo>
                    <a:pt x="0" y="163"/>
                  </a:lnTo>
                  <a:lnTo>
                    <a:pt x="0" y="157"/>
                  </a:lnTo>
                  <a:lnTo>
                    <a:pt x="0" y="152"/>
                  </a:lnTo>
                  <a:lnTo>
                    <a:pt x="0" y="146"/>
                  </a:lnTo>
                  <a:lnTo>
                    <a:pt x="0" y="141"/>
                  </a:lnTo>
                  <a:lnTo>
                    <a:pt x="0" y="136"/>
                  </a:lnTo>
                  <a:lnTo>
                    <a:pt x="0" y="132"/>
                  </a:lnTo>
                  <a:lnTo>
                    <a:pt x="0" y="124"/>
                  </a:lnTo>
                  <a:lnTo>
                    <a:pt x="0" y="116"/>
                  </a:lnTo>
                  <a:lnTo>
                    <a:pt x="0" y="111"/>
                  </a:lnTo>
                  <a:lnTo>
                    <a:pt x="0" y="110"/>
                  </a:lnTo>
                  <a:lnTo>
                    <a:pt x="3" y="110"/>
                  </a:lnTo>
                  <a:lnTo>
                    <a:pt x="6" y="112"/>
                  </a:lnTo>
                  <a:lnTo>
                    <a:pt x="13" y="114"/>
                  </a:lnTo>
                  <a:lnTo>
                    <a:pt x="22" y="116"/>
                  </a:lnTo>
                  <a:lnTo>
                    <a:pt x="27" y="117"/>
                  </a:lnTo>
                  <a:lnTo>
                    <a:pt x="34" y="119"/>
                  </a:lnTo>
                  <a:lnTo>
                    <a:pt x="40" y="119"/>
                  </a:lnTo>
                  <a:lnTo>
                    <a:pt x="47" y="117"/>
                  </a:lnTo>
                  <a:lnTo>
                    <a:pt x="54" y="116"/>
                  </a:lnTo>
                  <a:lnTo>
                    <a:pt x="62" y="115"/>
                  </a:lnTo>
                  <a:lnTo>
                    <a:pt x="115" y="104"/>
                  </a:lnTo>
                  <a:lnTo>
                    <a:pt x="179" y="90"/>
                  </a:lnTo>
                  <a:lnTo>
                    <a:pt x="251" y="75"/>
                  </a:lnTo>
                  <a:lnTo>
                    <a:pt x="325" y="59"/>
                  </a:lnTo>
                  <a:lnTo>
                    <a:pt x="399" y="43"/>
                  </a:lnTo>
                  <a:lnTo>
                    <a:pt x="469" y="28"/>
                  </a:lnTo>
                  <a:lnTo>
                    <a:pt x="531" y="16"/>
                  </a:lnTo>
                  <a:lnTo>
                    <a:pt x="581" y="5"/>
                  </a:lnTo>
                  <a:lnTo>
                    <a:pt x="589" y="4"/>
                  </a:lnTo>
                  <a:lnTo>
                    <a:pt x="596" y="2"/>
                  </a:lnTo>
                  <a:lnTo>
                    <a:pt x="603" y="1"/>
                  </a:lnTo>
                  <a:lnTo>
                    <a:pt x="610" y="0"/>
                  </a:lnTo>
                  <a:lnTo>
                    <a:pt x="620" y="4"/>
                  </a:lnTo>
                  <a:lnTo>
                    <a:pt x="627" y="6"/>
                  </a:lnTo>
                  <a:lnTo>
                    <a:pt x="632" y="10"/>
                  </a:lnTo>
                  <a:lnTo>
                    <a:pt x="633" y="11"/>
                  </a:lnTo>
                  <a:lnTo>
                    <a:pt x="633" y="14"/>
                  </a:lnTo>
                  <a:lnTo>
                    <a:pt x="633" y="17"/>
                  </a:lnTo>
                  <a:lnTo>
                    <a:pt x="633" y="25"/>
                  </a:lnTo>
                  <a:lnTo>
                    <a:pt x="633" y="35"/>
                  </a:lnTo>
                  <a:lnTo>
                    <a:pt x="633" y="39"/>
                  </a:lnTo>
                  <a:lnTo>
                    <a:pt x="633" y="46"/>
                  </a:lnTo>
                  <a:lnTo>
                    <a:pt x="633" y="52"/>
                  </a:lnTo>
                  <a:lnTo>
                    <a:pt x="633" y="57"/>
                  </a:lnTo>
                  <a:lnTo>
                    <a:pt x="633" y="63"/>
                  </a:lnTo>
                  <a:lnTo>
                    <a:pt x="633" y="68"/>
                  </a:lnTo>
                  <a:lnTo>
                    <a:pt x="633" y="74"/>
                  </a:lnTo>
                  <a:lnTo>
                    <a:pt x="633" y="79"/>
                  </a:lnTo>
                  <a:lnTo>
                    <a:pt x="633" y="88"/>
                  </a:lnTo>
                  <a:lnTo>
                    <a:pt x="633" y="95"/>
                  </a:lnTo>
                  <a:lnTo>
                    <a:pt x="633" y="100"/>
                  </a:lnTo>
                  <a:lnTo>
                    <a:pt x="633" y="101"/>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grpSp>
      <p:sp>
        <p:nvSpPr>
          <p:cNvPr id="26629" name="TextBox 2"/>
          <p:cNvSpPr txBox="1">
            <a:spLocks noChangeArrowheads="1"/>
          </p:cNvSpPr>
          <p:nvPr/>
        </p:nvSpPr>
        <p:spPr bwMode="auto">
          <a:xfrm>
            <a:off x="468313" y="1196975"/>
            <a:ext cx="8280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fontAlgn="base" hangingPunct="1">
              <a:spcBef>
                <a:spcPct val="0"/>
              </a:spcBef>
              <a:spcAft>
                <a:spcPct val="0"/>
              </a:spcAft>
              <a:buFontTx/>
              <a:buNone/>
            </a:pPr>
            <a:r>
              <a:rPr lang="ru-RU" altLang="ru-RU" sz="2400" b="1" smtClean="0">
                <a:solidFill>
                  <a:srgbClr val="000000"/>
                </a:solidFill>
              </a:rPr>
              <a:t>Средства</a:t>
            </a:r>
            <a:r>
              <a:rPr lang="ru-RU" altLang="ru-RU" sz="2800" b="1" smtClean="0">
                <a:solidFill>
                  <a:srgbClr val="000000"/>
                </a:solidFill>
              </a:rPr>
              <a:t> </a:t>
            </a:r>
            <a:r>
              <a:rPr lang="ru-RU" altLang="ru-RU" sz="2400" b="1" smtClean="0">
                <a:solidFill>
                  <a:srgbClr val="000000"/>
                </a:solidFill>
              </a:rPr>
              <a:t>гарантируемые страховщиком</a:t>
            </a:r>
            <a:endParaRPr lang="ru-RU" altLang="ru-RU" sz="2800" b="1" smtClean="0">
              <a:solidFill>
                <a:srgbClr val="000000"/>
              </a:solidFill>
            </a:endParaRPr>
          </a:p>
        </p:txBody>
      </p:sp>
      <p:sp>
        <p:nvSpPr>
          <p:cNvPr id="26630" name="TextBox 38"/>
          <p:cNvSpPr txBox="1">
            <a:spLocks noChangeArrowheads="1"/>
          </p:cNvSpPr>
          <p:nvPr/>
        </p:nvSpPr>
        <p:spPr bwMode="auto">
          <a:xfrm>
            <a:off x="684213" y="1916113"/>
            <a:ext cx="7775575" cy="461962"/>
          </a:xfrm>
          <a:prstGeom prst="rect">
            <a:avLst/>
          </a:prstGeom>
          <a:solidFill>
            <a:schemeClr val="bg1"/>
          </a:solidFill>
          <a:ln w="9525">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fontAlgn="base" hangingPunct="1">
              <a:spcBef>
                <a:spcPct val="0"/>
              </a:spcBef>
              <a:spcAft>
                <a:spcPct val="0"/>
              </a:spcAft>
              <a:buFontTx/>
              <a:buNone/>
            </a:pPr>
            <a:r>
              <a:rPr lang="ru-RU" altLang="ru-RU" sz="2400" smtClean="0">
                <a:solidFill>
                  <a:srgbClr val="000000"/>
                </a:solidFill>
              </a:rPr>
              <a:t>суммы страховых взносов</a:t>
            </a:r>
          </a:p>
        </p:txBody>
      </p:sp>
      <p:sp>
        <p:nvSpPr>
          <p:cNvPr id="26631" name="TextBox 44"/>
          <p:cNvSpPr txBox="1">
            <a:spLocks noChangeArrowheads="1"/>
          </p:cNvSpPr>
          <p:nvPr/>
        </p:nvSpPr>
        <p:spPr bwMode="auto">
          <a:xfrm>
            <a:off x="684213" y="2492375"/>
            <a:ext cx="7812087" cy="461963"/>
          </a:xfrm>
          <a:prstGeom prst="rect">
            <a:avLst/>
          </a:prstGeom>
          <a:solidFill>
            <a:schemeClr val="bg1"/>
          </a:solidFill>
          <a:ln w="9525">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fontAlgn="base" hangingPunct="1">
              <a:spcBef>
                <a:spcPct val="0"/>
              </a:spcBef>
              <a:spcAft>
                <a:spcPct val="0"/>
              </a:spcAft>
              <a:buFontTx/>
              <a:buNone/>
            </a:pPr>
            <a:r>
              <a:rPr lang="ru-RU" altLang="ru-RU" sz="2400" smtClean="0">
                <a:solidFill>
                  <a:srgbClr val="000000"/>
                </a:solidFill>
              </a:rPr>
              <a:t> суммы дополнительных страховых взносов</a:t>
            </a:r>
          </a:p>
        </p:txBody>
      </p:sp>
      <p:sp>
        <p:nvSpPr>
          <p:cNvPr id="26632" name="TextBox 46"/>
          <p:cNvSpPr txBox="1">
            <a:spLocks noChangeArrowheads="1"/>
          </p:cNvSpPr>
          <p:nvPr/>
        </p:nvSpPr>
        <p:spPr bwMode="auto">
          <a:xfrm>
            <a:off x="684213" y="3068638"/>
            <a:ext cx="7812087" cy="831850"/>
          </a:xfrm>
          <a:prstGeom prst="rect">
            <a:avLst/>
          </a:prstGeom>
          <a:solidFill>
            <a:schemeClr val="bg1"/>
          </a:solidFill>
          <a:ln w="9525">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fontAlgn="base" hangingPunct="1">
              <a:spcBef>
                <a:spcPct val="0"/>
              </a:spcBef>
              <a:spcAft>
                <a:spcPct val="0"/>
              </a:spcAft>
              <a:buFontTx/>
              <a:buNone/>
            </a:pPr>
            <a:r>
              <a:rPr lang="ru-RU" altLang="ru-RU" sz="2400" smtClean="0">
                <a:solidFill>
                  <a:srgbClr val="000000"/>
                </a:solidFill>
              </a:rPr>
              <a:t> суммы взносов на софинансирование формирования пенсионных накоплений</a:t>
            </a:r>
          </a:p>
        </p:txBody>
      </p:sp>
      <p:sp>
        <p:nvSpPr>
          <p:cNvPr id="26633" name="TextBox 47"/>
          <p:cNvSpPr txBox="1">
            <a:spLocks noChangeArrowheads="1"/>
          </p:cNvSpPr>
          <p:nvPr/>
        </p:nvSpPr>
        <p:spPr bwMode="auto">
          <a:xfrm>
            <a:off x="468313" y="4005263"/>
            <a:ext cx="8135937" cy="1200150"/>
          </a:xfrm>
          <a:prstGeom prst="rect">
            <a:avLst/>
          </a:prstGeom>
          <a:solidFill>
            <a:schemeClr val="bg1"/>
          </a:solidFill>
          <a:ln w="9525">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fontAlgn="base" hangingPunct="1">
              <a:spcBef>
                <a:spcPct val="0"/>
              </a:spcBef>
              <a:spcAft>
                <a:spcPct val="0"/>
              </a:spcAft>
              <a:buFontTx/>
              <a:buNone/>
            </a:pPr>
            <a:r>
              <a:rPr lang="ru-RU" altLang="ru-RU" sz="2400" smtClean="0">
                <a:solidFill>
                  <a:srgbClr val="000000"/>
                </a:solidFill>
              </a:rPr>
              <a:t> средства (часть средств) материнского (семейного) капитала, направленные на формирование накопительной части трудовой пенсии</a:t>
            </a:r>
          </a:p>
        </p:txBody>
      </p:sp>
      <p:sp>
        <p:nvSpPr>
          <p:cNvPr id="26634" name="TextBox 38"/>
          <p:cNvSpPr txBox="1">
            <a:spLocks noChangeArrowheads="1"/>
          </p:cNvSpPr>
          <p:nvPr/>
        </p:nvSpPr>
        <p:spPr bwMode="auto">
          <a:xfrm>
            <a:off x="468313" y="5516563"/>
            <a:ext cx="8135937" cy="461962"/>
          </a:xfrm>
          <a:prstGeom prst="rect">
            <a:avLst/>
          </a:prstGeom>
          <a:solidFill>
            <a:schemeClr val="bg1"/>
          </a:solidFill>
          <a:ln w="9525">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fontAlgn="base" hangingPunct="1">
              <a:spcBef>
                <a:spcPct val="0"/>
              </a:spcBef>
              <a:spcAft>
                <a:spcPct val="0"/>
              </a:spcAft>
              <a:buFontTx/>
              <a:buNone/>
            </a:pPr>
            <a:r>
              <a:rPr lang="ru-RU" altLang="ru-RU" sz="2400" smtClean="0">
                <a:solidFill>
                  <a:srgbClr val="FF0000"/>
                </a:solidFill>
              </a:rPr>
              <a:t>Инвестиционный доход при пятилетних «фиксингах»</a:t>
            </a:r>
          </a:p>
        </p:txBody>
      </p:sp>
      <p:sp>
        <p:nvSpPr>
          <p:cNvPr id="26635" name="TextBox 2"/>
          <p:cNvSpPr txBox="1">
            <a:spLocks noChangeArrowheads="1"/>
          </p:cNvSpPr>
          <p:nvPr/>
        </p:nvSpPr>
        <p:spPr bwMode="auto">
          <a:xfrm>
            <a:off x="479425" y="1196975"/>
            <a:ext cx="8280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fontAlgn="base" hangingPunct="1">
              <a:spcBef>
                <a:spcPct val="0"/>
              </a:spcBef>
              <a:spcAft>
                <a:spcPct val="0"/>
              </a:spcAft>
              <a:buFontTx/>
              <a:buNone/>
            </a:pPr>
            <a:r>
              <a:rPr lang="ru-RU" altLang="ru-RU" sz="2400" b="1" smtClean="0">
                <a:solidFill>
                  <a:srgbClr val="000000"/>
                </a:solidFill>
              </a:rPr>
              <a:t>Средства</a:t>
            </a:r>
            <a:r>
              <a:rPr lang="ru-RU" altLang="ru-RU" sz="2800" b="1" smtClean="0">
                <a:solidFill>
                  <a:srgbClr val="000000"/>
                </a:solidFill>
              </a:rPr>
              <a:t> </a:t>
            </a:r>
            <a:r>
              <a:rPr lang="ru-RU" altLang="ru-RU" sz="2400" b="1" smtClean="0">
                <a:solidFill>
                  <a:srgbClr val="000000"/>
                </a:solidFill>
              </a:rPr>
              <a:t>гарантируемые страховщиком</a:t>
            </a:r>
            <a:endParaRPr lang="ru-RU" altLang="ru-RU" sz="2800" b="1" smtClean="0">
              <a:solidFill>
                <a:srgbClr val="000000"/>
              </a:solidFill>
            </a:endParaRPr>
          </a:p>
        </p:txBody>
      </p:sp>
    </p:spTree>
    <p:extLst>
      <p:ext uri="{BB962C8B-B14F-4D97-AF65-F5344CB8AC3E}">
        <p14:creationId xmlns:p14="http://schemas.microsoft.com/office/powerpoint/2010/main" val="3673826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ChangeArrowheads="1"/>
          </p:cNvSpPr>
          <p:nvPr/>
        </p:nvSpPr>
        <p:spPr bwMode="auto">
          <a:xfrm>
            <a:off x="0" y="17463"/>
            <a:ext cx="9318625" cy="6840537"/>
          </a:xfrm>
          <a:prstGeom prst="rect">
            <a:avLst/>
          </a:prstGeom>
          <a:gradFill rotWithShape="1">
            <a:gsLst>
              <a:gs pos="0">
                <a:schemeClr val="bg1"/>
              </a:gs>
              <a:gs pos="100000">
                <a:srgbClr val="FFFFB3"/>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endParaRPr lang="ru-RU" altLang="ru-RU" sz="2400" smtClean="0">
              <a:solidFill>
                <a:prstClr val="black"/>
              </a:solidFill>
              <a:latin typeface="Times New Roman" pitchFamily="18" charset="0"/>
              <a:cs typeface="Times New Roman" pitchFamily="18" charset="0"/>
            </a:endParaRPr>
          </a:p>
        </p:txBody>
      </p:sp>
      <p:sp>
        <p:nvSpPr>
          <p:cNvPr id="24579" name="Прямоугольник 2"/>
          <p:cNvSpPr>
            <a:spLocks noChangeArrowheads="1"/>
          </p:cNvSpPr>
          <p:nvPr/>
        </p:nvSpPr>
        <p:spPr bwMode="auto">
          <a:xfrm>
            <a:off x="358775" y="333375"/>
            <a:ext cx="8426450" cy="563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ru-RU" altLang="ru-RU" sz="1800" smtClean="0">
                <a:solidFill>
                  <a:prstClr val="black"/>
                </a:solidFill>
                <a:latin typeface="Times New Roman" pitchFamily="18" charset="0"/>
                <a:cs typeface="Times New Roman" pitchFamily="18" charset="0"/>
              </a:rPr>
              <a:t>10.1. На пенсионном счете накопительной части трудовой пенсии застрахованного лица, которому не назначена накопительная часть трудовой пенсии, срочная пенсионная выплата либо единовременная выплата средств пенсионных накоплений, по состоянию на 31 декабря 2014 года </a:t>
            </a:r>
            <a:r>
              <a:rPr lang="ru-RU" altLang="ru-RU" sz="1800" b="1" smtClean="0">
                <a:solidFill>
                  <a:srgbClr val="FF0000"/>
                </a:solidFill>
                <a:latin typeface="Times New Roman" pitchFamily="18" charset="0"/>
                <a:cs typeface="Times New Roman" pitchFamily="18" charset="0"/>
              </a:rPr>
              <a:t>должна быть отражена большая </a:t>
            </a:r>
            <a:r>
              <a:rPr lang="ru-RU" altLang="ru-RU" sz="1800" smtClean="0">
                <a:solidFill>
                  <a:prstClr val="black"/>
                </a:solidFill>
                <a:latin typeface="Times New Roman" pitchFamily="18" charset="0"/>
                <a:cs typeface="Times New Roman" pitchFamily="18" charset="0"/>
              </a:rPr>
              <a:t>из следующих величин: см. слайд №3.</a:t>
            </a:r>
          </a:p>
          <a:p>
            <a:pPr eaLnBrk="1" fontAlgn="base" hangingPunct="1">
              <a:spcBef>
                <a:spcPct val="0"/>
              </a:spcBef>
              <a:spcAft>
                <a:spcPct val="0"/>
              </a:spcAft>
              <a:buFontTx/>
              <a:buNone/>
            </a:pPr>
            <a:endParaRPr lang="ru-RU" altLang="ru-RU" sz="2000" smtClean="0">
              <a:solidFill>
                <a:prstClr val="black"/>
              </a:solidFill>
              <a:latin typeface="Times New Roman" pitchFamily="18" charset="0"/>
              <a:cs typeface="Times New Roman" pitchFamily="18" charset="0"/>
            </a:endParaRPr>
          </a:p>
          <a:p>
            <a:pPr algn="just" eaLnBrk="1" fontAlgn="base" hangingPunct="1">
              <a:spcBef>
                <a:spcPct val="0"/>
              </a:spcBef>
              <a:spcAft>
                <a:spcPct val="0"/>
              </a:spcAft>
              <a:buFontTx/>
              <a:buNone/>
            </a:pPr>
            <a:r>
              <a:rPr lang="ru-RU" altLang="ru-RU" sz="1800" smtClean="0">
                <a:solidFill>
                  <a:prstClr val="black"/>
                </a:solidFill>
                <a:latin typeface="Times New Roman" pitchFamily="18" charset="0"/>
                <a:cs typeface="Times New Roman" pitchFamily="18" charset="0"/>
              </a:rPr>
              <a:t>10.2. Если по состоянию на 31 декабря 2014 года стоимость чистых активов, в которые размещены пенсионные накопления (за исключением средств выплатного резерва, формируемого фондом в целях финансового обеспечения выплат накопительной части трудовой пенсии по старости и средств пенсионных накоплений, сформированных в пользу застрахованных лиц, которым назначена срочная пенсионная выплата, а также средств резерва фонда по обязательному пенсионному страхованию), меньше суммы, отраженной по состоянию на 31 декабря 2014 года на пенсионных счетах накопительной части трудовой пенсии застрахованных лиц, которым не назначена накопительная часть трудовой пенсии, срочная пенсионная выплата либо единовременная выплата средств пенсионных накоплений, то полученная разница должна быть компенсирована фондом за счет средств имущества для осуществления уставной деятельности либо за счет собственных средств фонда в срок </a:t>
            </a:r>
            <a:r>
              <a:rPr lang="ru-RU" altLang="ru-RU" sz="1800" smtClean="0">
                <a:solidFill>
                  <a:srgbClr val="FF0000"/>
                </a:solidFill>
                <a:latin typeface="Times New Roman" pitchFamily="18" charset="0"/>
                <a:cs typeface="Times New Roman" pitchFamily="18" charset="0"/>
              </a:rPr>
              <a:t>до 31 декабря 2015 года.</a:t>
            </a:r>
          </a:p>
          <a:p>
            <a:pPr eaLnBrk="1" fontAlgn="base" hangingPunct="1">
              <a:spcBef>
                <a:spcPct val="0"/>
              </a:spcBef>
              <a:spcAft>
                <a:spcPct val="0"/>
              </a:spcAft>
              <a:buFontTx/>
              <a:buNone/>
            </a:pPr>
            <a:endParaRPr lang="ru-RU" altLang="ru-RU" sz="160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69901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0" y="17463"/>
            <a:ext cx="9318625" cy="6840537"/>
          </a:xfrm>
          <a:prstGeom prst="rect">
            <a:avLst/>
          </a:prstGeom>
          <a:gradFill rotWithShape="1">
            <a:gsLst>
              <a:gs pos="0">
                <a:schemeClr val="bg1"/>
              </a:gs>
              <a:gs pos="100000">
                <a:srgbClr val="FFFFB3"/>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FontTx/>
              <a:buNone/>
            </a:pPr>
            <a:endParaRPr lang="ru-RU" altLang="ru-RU" sz="2400" smtClean="0">
              <a:solidFill>
                <a:srgbClr val="000000"/>
              </a:solidFill>
            </a:endParaRPr>
          </a:p>
        </p:txBody>
      </p:sp>
      <p:sp>
        <p:nvSpPr>
          <p:cNvPr id="19459" name="Rectangle 60"/>
          <p:cNvSpPr>
            <a:spLocks noChangeArrowheads="1"/>
          </p:cNvSpPr>
          <p:nvPr/>
        </p:nvSpPr>
        <p:spPr bwMode="auto">
          <a:xfrm>
            <a:off x="1093788" y="1052513"/>
            <a:ext cx="702151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fontAlgn="base">
              <a:spcBef>
                <a:spcPct val="0"/>
              </a:spcBef>
              <a:spcAft>
                <a:spcPct val="0"/>
              </a:spcAft>
              <a:buFontTx/>
              <a:buNone/>
            </a:pPr>
            <a:r>
              <a:rPr lang="ru-RU" altLang="ru-RU" sz="2000" b="1" smtClean="0">
                <a:solidFill>
                  <a:srgbClr val="008000"/>
                </a:solidFill>
                <a:latin typeface="Arial" charset="0"/>
                <a:cs typeface="Arial" charset="0"/>
              </a:rPr>
              <a:t>Последовательность действий</a:t>
            </a:r>
          </a:p>
          <a:p>
            <a:pPr algn="ctr" fontAlgn="base">
              <a:spcBef>
                <a:spcPct val="0"/>
              </a:spcBef>
              <a:spcAft>
                <a:spcPct val="0"/>
              </a:spcAft>
              <a:buFontTx/>
              <a:buNone/>
            </a:pPr>
            <a:endParaRPr lang="ru-RU" altLang="ru-RU" sz="1200" b="1" smtClean="0">
              <a:solidFill>
                <a:srgbClr val="008000"/>
              </a:solidFill>
              <a:latin typeface="Arial" charset="0"/>
            </a:endParaRPr>
          </a:p>
        </p:txBody>
      </p:sp>
      <p:grpSp>
        <p:nvGrpSpPr>
          <p:cNvPr id="19460" name="Group 94"/>
          <p:cNvGrpSpPr>
            <a:grpSpLocks/>
          </p:cNvGrpSpPr>
          <p:nvPr/>
        </p:nvGrpSpPr>
        <p:grpSpPr bwMode="auto">
          <a:xfrm>
            <a:off x="228600" y="228600"/>
            <a:ext cx="887413" cy="728663"/>
            <a:chOff x="229" y="389"/>
            <a:chExt cx="440" cy="442"/>
          </a:xfrm>
        </p:grpSpPr>
        <p:sp>
          <p:nvSpPr>
            <p:cNvPr id="19466" name="Freeform 95"/>
            <p:cNvSpPr>
              <a:spLocks/>
            </p:cNvSpPr>
            <p:nvPr/>
          </p:nvSpPr>
          <p:spPr bwMode="auto">
            <a:xfrm>
              <a:off x="229" y="389"/>
              <a:ext cx="429" cy="339"/>
            </a:xfrm>
            <a:custGeom>
              <a:avLst/>
              <a:gdLst>
                <a:gd name="T0" fmla="*/ 1 w 858"/>
                <a:gd name="T1" fmla="*/ 1 h 676"/>
                <a:gd name="T2" fmla="*/ 1 w 858"/>
                <a:gd name="T3" fmla="*/ 1 h 676"/>
                <a:gd name="T4" fmla="*/ 1 w 858"/>
                <a:gd name="T5" fmla="*/ 1 h 676"/>
                <a:gd name="T6" fmla="*/ 1 w 858"/>
                <a:gd name="T7" fmla="*/ 1 h 676"/>
                <a:gd name="T8" fmla="*/ 1 w 858"/>
                <a:gd name="T9" fmla="*/ 1 h 676"/>
                <a:gd name="T10" fmla="*/ 1 w 858"/>
                <a:gd name="T11" fmla="*/ 1 h 676"/>
                <a:gd name="T12" fmla="*/ 1 w 858"/>
                <a:gd name="T13" fmla="*/ 1 h 676"/>
                <a:gd name="T14" fmla="*/ 1 w 858"/>
                <a:gd name="T15" fmla="*/ 1 h 676"/>
                <a:gd name="T16" fmla="*/ 1 w 858"/>
                <a:gd name="T17" fmla="*/ 1 h 676"/>
                <a:gd name="T18" fmla="*/ 1 w 858"/>
                <a:gd name="T19" fmla="*/ 1 h 676"/>
                <a:gd name="T20" fmla="*/ 1 w 858"/>
                <a:gd name="T21" fmla="*/ 1 h 676"/>
                <a:gd name="T22" fmla="*/ 1 w 858"/>
                <a:gd name="T23" fmla="*/ 1 h 676"/>
                <a:gd name="T24" fmla="*/ 1 w 858"/>
                <a:gd name="T25" fmla="*/ 1 h 676"/>
                <a:gd name="T26" fmla="*/ 1 w 858"/>
                <a:gd name="T27" fmla="*/ 1 h 676"/>
                <a:gd name="T28" fmla="*/ 1 w 858"/>
                <a:gd name="T29" fmla="*/ 1 h 676"/>
                <a:gd name="T30" fmla="*/ 1 w 858"/>
                <a:gd name="T31" fmla="*/ 1 h 676"/>
                <a:gd name="T32" fmla="*/ 1 w 858"/>
                <a:gd name="T33" fmla="*/ 1 h 676"/>
                <a:gd name="T34" fmla="*/ 1 w 858"/>
                <a:gd name="T35" fmla="*/ 1 h 676"/>
                <a:gd name="T36" fmla="*/ 0 w 858"/>
                <a:gd name="T37" fmla="*/ 1 h 676"/>
                <a:gd name="T38" fmla="*/ 1 w 858"/>
                <a:gd name="T39" fmla="*/ 1 h 676"/>
                <a:gd name="T40" fmla="*/ 1 w 858"/>
                <a:gd name="T41" fmla="*/ 1 h 676"/>
                <a:gd name="T42" fmla="*/ 1 w 858"/>
                <a:gd name="T43" fmla="*/ 1 h 676"/>
                <a:gd name="T44" fmla="*/ 1 w 858"/>
                <a:gd name="T45" fmla="*/ 1 h 676"/>
                <a:gd name="T46" fmla="*/ 1 w 858"/>
                <a:gd name="T47" fmla="*/ 1 h 676"/>
                <a:gd name="T48" fmla="*/ 1 w 858"/>
                <a:gd name="T49" fmla="*/ 1 h 676"/>
                <a:gd name="T50" fmla="*/ 1 w 858"/>
                <a:gd name="T51" fmla="*/ 1 h 676"/>
                <a:gd name="T52" fmla="*/ 1 w 858"/>
                <a:gd name="T53" fmla="*/ 1 h 676"/>
                <a:gd name="T54" fmla="*/ 1 w 858"/>
                <a:gd name="T55" fmla="*/ 1 h 676"/>
                <a:gd name="T56" fmla="*/ 1 w 858"/>
                <a:gd name="T57" fmla="*/ 1 h 676"/>
                <a:gd name="T58" fmla="*/ 1 w 858"/>
                <a:gd name="T59" fmla="*/ 1 h 676"/>
                <a:gd name="T60" fmla="*/ 1 w 858"/>
                <a:gd name="T61" fmla="*/ 1 h 676"/>
                <a:gd name="T62" fmla="*/ 1 w 858"/>
                <a:gd name="T63" fmla="*/ 1 h 676"/>
                <a:gd name="T64" fmla="*/ 1 w 858"/>
                <a:gd name="T65" fmla="*/ 1 h 676"/>
                <a:gd name="T66" fmla="*/ 1 w 858"/>
                <a:gd name="T67" fmla="*/ 1 h 676"/>
                <a:gd name="T68" fmla="*/ 1 w 858"/>
                <a:gd name="T69" fmla="*/ 1 h 676"/>
                <a:gd name="T70" fmla="*/ 1 w 858"/>
                <a:gd name="T71" fmla="*/ 1 h 676"/>
                <a:gd name="T72" fmla="*/ 1 w 858"/>
                <a:gd name="T73" fmla="*/ 1 h 676"/>
                <a:gd name="T74" fmla="*/ 1 w 858"/>
                <a:gd name="T75" fmla="*/ 1 h 676"/>
                <a:gd name="T76" fmla="*/ 1 w 858"/>
                <a:gd name="T77" fmla="*/ 1 h 676"/>
                <a:gd name="T78" fmla="*/ 1 w 858"/>
                <a:gd name="T79" fmla="*/ 1 h 676"/>
                <a:gd name="T80" fmla="*/ 1 w 858"/>
                <a:gd name="T81" fmla="*/ 1 h 676"/>
                <a:gd name="T82" fmla="*/ 1 w 858"/>
                <a:gd name="T83" fmla="*/ 1 h 67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58"/>
                <a:gd name="T127" fmla="*/ 0 h 676"/>
                <a:gd name="T128" fmla="*/ 858 w 858"/>
                <a:gd name="T129" fmla="*/ 676 h 67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58" h="676">
                  <a:moveTo>
                    <a:pt x="686" y="197"/>
                  </a:moveTo>
                  <a:lnTo>
                    <a:pt x="681" y="197"/>
                  </a:lnTo>
                  <a:lnTo>
                    <a:pt x="676" y="197"/>
                  </a:lnTo>
                  <a:lnTo>
                    <a:pt x="668" y="197"/>
                  </a:lnTo>
                  <a:lnTo>
                    <a:pt x="647" y="197"/>
                  </a:lnTo>
                  <a:lnTo>
                    <a:pt x="622" y="197"/>
                  </a:lnTo>
                  <a:lnTo>
                    <a:pt x="599" y="197"/>
                  </a:lnTo>
                  <a:lnTo>
                    <a:pt x="591" y="178"/>
                  </a:lnTo>
                  <a:lnTo>
                    <a:pt x="581" y="161"/>
                  </a:lnTo>
                  <a:lnTo>
                    <a:pt x="570" y="145"/>
                  </a:lnTo>
                  <a:lnTo>
                    <a:pt x="558" y="130"/>
                  </a:lnTo>
                  <a:lnTo>
                    <a:pt x="543" y="116"/>
                  </a:lnTo>
                  <a:lnTo>
                    <a:pt x="527" y="105"/>
                  </a:lnTo>
                  <a:lnTo>
                    <a:pt x="510" y="95"/>
                  </a:lnTo>
                  <a:lnTo>
                    <a:pt x="492" y="88"/>
                  </a:lnTo>
                  <a:lnTo>
                    <a:pt x="492" y="64"/>
                  </a:lnTo>
                  <a:lnTo>
                    <a:pt x="492" y="36"/>
                  </a:lnTo>
                  <a:lnTo>
                    <a:pt x="492" y="11"/>
                  </a:lnTo>
                  <a:lnTo>
                    <a:pt x="492" y="0"/>
                  </a:lnTo>
                  <a:lnTo>
                    <a:pt x="363" y="0"/>
                  </a:lnTo>
                  <a:lnTo>
                    <a:pt x="363" y="11"/>
                  </a:lnTo>
                  <a:lnTo>
                    <a:pt x="363" y="36"/>
                  </a:lnTo>
                  <a:lnTo>
                    <a:pt x="363" y="64"/>
                  </a:lnTo>
                  <a:lnTo>
                    <a:pt x="363" y="88"/>
                  </a:lnTo>
                  <a:lnTo>
                    <a:pt x="346" y="96"/>
                  </a:lnTo>
                  <a:lnTo>
                    <a:pt x="328" y="106"/>
                  </a:lnTo>
                  <a:lnTo>
                    <a:pt x="312" y="117"/>
                  </a:lnTo>
                  <a:lnTo>
                    <a:pt x="299" y="131"/>
                  </a:lnTo>
                  <a:lnTo>
                    <a:pt x="286" y="146"/>
                  </a:lnTo>
                  <a:lnTo>
                    <a:pt x="274" y="161"/>
                  </a:lnTo>
                  <a:lnTo>
                    <a:pt x="265" y="178"/>
                  </a:lnTo>
                  <a:lnTo>
                    <a:pt x="258" y="197"/>
                  </a:lnTo>
                  <a:lnTo>
                    <a:pt x="235" y="197"/>
                  </a:lnTo>
                  <a:lnTo>
                    <a:pt x="209" y="197"/>
                  </a:lnTo>
                  <a:lnTo>
                    <a:pt x="189" y="197"/>
                  </a:lnTo>
                  <a:lnTo>
                    <a:pt x="180" y="197"/>
                  </a:lnTo>
                  <a:lnTo>
                    <a:pt x="179" y="197"/>
                  </a:lnTo>
                  <a:lnTo>
                    <a:pt x="178" y="197"/>
                  </a:lnTo>
                  <a:lnTo>
                    <a:pt x="175" y="197"/>
                  </a:lnTo>
                  <a:lnTo>
                    <a:pt x="157" y="198"/>
                  </a:lnTo>
                  <a:lnTo>
                    <a:pt x="140" y="200"/>
                  </a:lnTo>
                  <a:lnTo>
                    <a:pt x="124" y="205"/>
                  </a:lnTo>
                  <a:lnTo>
                    <a:pt x="106" y="211"/>
                  </a:lnTo>
                  <a:lnTo>
                    <a:pt x="91" y="219"/>
                  </a:lnTo>
                  <a:lnTo>
                    <a:pt x="77" y="229"/>
                  </a:lnTo>
                  <a:lnTo>
                    <a:pt x="63" y="239"/>
                  </a:lnTo>
                  <a:lnTo>
                    <a:pt x="51" y="250"/>
                  </a:lnTo>
                  <a:lnTo>
                    <a:pt x="40" y="263"/>
                  </a:lnTo>
                  <a:lnTo>
                    <a:pt x="30" y="277"/>
                  </a:lnTo>
                  <a:lnTo>
                    <a:pt x="21" y="292"/>
                  </a:lnTo>
                  <a:lnTo>
                    <a:pt x="14" y="307"/>
                  </a:lnTo>
                  <a:lnTo>
                    <a:pt x="8" y="323"/>
                  </a:lnTo>
                  <a:lnTo>
                    <a:pt x="3" y="340"/>
                  </a:lnTo>
                  <a:lnTo>
                    <a:pt x="0" y="357"/>
                  </a:lnTo>
                  <a:lnTo>
                    <a:pt x="0" y="376"/>
                  </a:lnTo>
                  <a:lnTo>
                    <a:pt x="0" y="392"/>
                  </a:lnTo>
                  <a:lnTo>
                    <a:pt x="3" y="407"/>
                  </a:lnTo>
                  <a:lnTo>
                    <a:pt x="6" y="423"/>
                  </a:lnTo>
                  <a:lnTo>
                    <a:pt x="10" y="438"/>
                  </a:lnTo>
                  <a:lnTo>
                    <a:pt x="16" y="451"/>
                  </a:lnTo>
                  <a:lnTo>
                    <a:pt x="24" y="465"/>
                  </a:lnTo>
                  <a:lnTo>
                    <a:pt x="32" y="478"/>
                  </a:lnTo>
                  <a:lnTo>
                    <a:pt x="41" y="490"/>
                  </a:lnTo>
                  <a:lnTo>
                    <a:pt x="51" y="502"/>
                  </a:lnTo>
                  <a:lnTo>
                    <a:pt x="62" y="512"/>
                  </a:lnTo>
                  <a:lnTo>
                    <a:pt x="74" y="522"/>
                  </a:lnTo>
                  <a:lnTo>
                    <a:pt x="88" y="529"/>
                  </a:lnTo>
                  <a:lnTo>
                    <a:pt x="101" y="537"/>
                  </a:lnTo>
                  <a:lnTo>
                    <a:pt x="115" y="543"/>
                  </a:lnTo>
                  <a:lnTo>
                    <a:pt x="130" y="548"/>
                  </a:lnTo>
                  <a:lnTo>
                    <a:pt x="146" y="551"/>
                  </a:lnTo>
                  <a:lnTo>
                    <a:pt x="148" y="551"/>
                  </a:lnTo>
                  <a:lnTo>
                    <a:pt x="151" y="553"/>
                  </a:lnTo>
                  <a:lnTo>
                    <a:pt x="151" y="570"/>
                  </a:lnTo>
                  <a:lnTo>
                    <a:pt x="151" y="595"/>
                  </a:lnTo>
                  <a:lnTo>
                    <a:pt x="151" y="618"/>
                  </a:lnTo>
                  <a:lnTo>
                    <a:pt x="151" y="628"/>
                  </a:lnTo>
                  <a:lnTo>
                    <a:pt x="362" y="628"/>
                  </a:lnTo>
                  <a:lnTo>
                    <a:pt x="363" y="628"/>
                  </a:lnTo>
                  <a:lnTo>
                    <a:pt x="363" y="648"/>
                  </a:lnTo>
                  <a:lnTo>
                    <a:pt x="363" y="663"/>
                  </a:lnTo>
                  <a:lnTo>
                    <a:pt x="363" y="673"/>
                  </a:lnTo>
                  <a:lnTo>
                    <a:pt x="363" y="676"/>
                  </a:lnTo>
                  <a:lnTo>
                    <a:pt x="492" y="676"/>
                  </a:lnTo>
                  <a:lnTo>
                    <a:pt x="492" y="673"/>
                  </a:lnTo>
                  <a:lnTo>
                    <a:pt x="492" y="663"/>
                  </a:lnTo>
                  <a:lnTo>
                    <a:pt x="492" y="648"/>
                  </a:lnTo>
                  <a:lnTo>
                    <a:pt x="492" y="628"/>
                  </a:lnTo>
                  <a:lnTo>
                    <a:pt x="497" y="628"/>
                  </a:lnTo>
                  <a:lnTo>
                    <a:pt x="707" y="628"/>
                  </a:lnTo>
                  <a:lnTo>
                    <a:pt x="707" y="619"/>
                  </a:lnTo>
                  <a:lnTo>
                    <a:pt x="707" y="598"/>
                  </a:lnTo>
                  <a:lnTo>
                    <a:pt x="707" y="574"/>
                  </a:lnTo>
                  <a:lnTo>
                    <a:pt x="707" y="551"/>
                  </a:lnTo>
                  <a:lnTo>
                    <a:pt x="723" y="549"/>
                  </a:lnTo>
                  <a:lnTo>
                    <a:pt x="738" y="544"/>
                  </a:lnTo>
                  <a:lnTo>
                    <a:pt x="753" y="538"/>
                  </a:lnTo>
                  <a:lnTo>
                    <a:pt x="766" y="532"/>
                  </a:lnTo>
                  <a:lnTo>
                    <a:pt x="780" y="523"/>
                  </a:lnTo>
                  <a:lnTo>
                    <a:pt x="792" y="513"/>
                  </a:lnTo>
                  <a:lnTo>
                    <a:pt x="803" y="503"/>
                  </a:lnTo>
                  <a:lnTo>
                    <a:pt x="814" y="492"/>
                  </a:lnTo>
                  <a:lnTo>
                    <a:pt x="823" y="480"/>
                  </a:lnTo>
                  <a:lnTo>
                    <a:pt x="832" y="467"/>
                  </a:lnTo>
                  <a:lnTo>
                    <a:pt x="839" y="453"/>
                  </a:lnTo>
                  <a:lnTo>
                    <a:pt x="845" y="439"/>
                  </a:lnTo>
                  <a:lnTo>
                    <a:pt x="850" y="424"/>
                  </a:lnTo>
                  <a:lnTo>
                    <a:pt x="854" y="408"/>
                  </a:lnTo>
                  <a:lnTo>
                    <a:pt x="856" y="392"/>
                  </a:lnTo>
                  <a:lnTo>
                    <a:pt x="858" y="376"/>
                  </a:lnTo>
                  <a:lnTo>
                    <a:pt x="856" y="357"/>
                  </a:lnTo>
                  <a:lnTo>
                    <a:pt x="854" y="340"/>
                  </a:lnTo>
                  <a:lnTo>
                    <a:pt x="850" y="324"/>
                  </a:lnTo>
                  <a:lnTo>
                    <a:pt x="844" y="308"/>
                  </a:lnTo>
                  <a:lnTo>
                    <a:pt x="837" y="292"/>
                  </a:lnTo>
                  <a:lnTo>
                    <a:pt x="828" y="277"/>
                  </a:lnTo>
                  <a:lnTo>
                    <a:pt x="818" y="263"/>
                  </a:lnTo>
                  <a:lnTo>
                    <a:pt x="807" y="251"/>
                  </a:lnTo>
                  <a:lnTo>
                    <a:pt x="796" y="240"/>
                  </a:lnTo>
                  <a:lnTo>
                    <a:pt x="782" y="230"/>
                  </a:lnTo>
                  <a:lnTo>
                    <a:pt x="768" y="220"/>
                  </a:lnTo>
                  <a:lnTo>
                    <a:pt x="753" y="213"/>
                  </a:lnTo>
                  <a:lnTo>
                    <a:pt x="737" y="206"/>
                  </a:lnTo>
                  <a:lnTo>
                    <a:pt x="721" y="201"/>
                  </a:lnTo>
                  <a:lnTo>
                    <a:pt x="703" y="198"/>
                  </a:lnTo>
                  <a:lnTo>
                    <a:pt x="686" y="197"/>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67" name="Freeform 96"/>
            <p:cNvSpPr>
              <a:spLocks noEditPoints="1"/>
            </p:cNvSpPr>
            <p:nvPr/>
          </p:nvSpPr>
          <p:spPr bwMode="auto">
            <a:xfrm>
              <a:off x="243" y="404"/>
              <a:ext cx="401" cy="310"/>
            </a:xfrm>
            <a:custGeom>
              <a:avLst/>
              <a:gdLst>
                <a:gd name="T0" fmla="*/ 1 w 802"/>
                <a:gd name="T1" fmla="*/ 0 h 621"/>
                <a:gd name="T2" fmla="*/ 1 w 802"/>
                <a:gd name="T3" fmla="*/ 0 h 621"/>
                <a:gd name="T4" fmla="*/ 1 w 802"/>
                <a:gd name="T5" fmla="*/ 0 h 621"/>
                <a:gd name="T6" fmla="*/ 1 w 802"/>
                <a:gd name="T7" fmla="*/ 0 h 621"/>
                <a:gd name="T8" fmla="*/ 1 w 802"/>
                <a:gd name="T9" fmla="*/ 0 h 621"/>
                <a:gd name="T10" fmla="*/ 1 w 802"/>
                <a:gd name="T11" fmla="*/ 0 h 621"/>
                <a:gd name="T12" fmla="*/ 1 w 802"/>
                <a:gd name="T13" fmla="*/ 0 h 621"/>
                <a:gd name="T14" fmla="*/ 1 w 802"/>
                <a:gd name="T15" fmla="*/ 0 h 621"/>
                <a:gd name="T16" fmla="*/ 1 w 802"/>
                <a:gd name="T17" fmla="*/ 0 h 621"/>
                <a:gd name="T18" fmla="*/ 1 w 802"/>
                <a:gd name="T19" fmla="*/ 0 h 621"/>
                <a:gd name="T20" fmla="*/ 1 w 802"/>
                <a:gd name="T21" fmla="*/ 0 h 621"/>
                <a:gd name="T22" fmla="*/ 1 w 802"/>
                <a:gd name="T23" fmla="*/ 0 h 621"/>
                <a:gd name="T24" fmla="*/ 1 w 802"/>
                <a:gd name="T25" fmla="*/ 0 h 621"/>
                <a:gd name="T26" fmla="*/ 1 w 802"/>
                <a:gd name="T27" fmla="*/ 0 h 621"/>
                <a:gd name="T28" fmla="*/ 1 w 802"/>
                <a:gd name="T29" fmla="*/ 0 h 621"/>
                <a:gd name="T30" fmla="*/ 1 w 802"/>
                <a:gd name="T31" fmla="*/ 0 h 621"/>
                <a:gd name="T32" fmla="*/ 1 w 802"/>
                <a:gd name="T33" fmla="*/ 0 h 621"/>
                <a:gd name="T34" fmla="*/ 1 w 802"/>
                <a:gd name="T35" fmla="*/ 0 h 621"/>
                <a:gd name="T36" fmla="*/ 1 w 802"/>
                <a:gd name="T37" fmla="*/ 0 h 621"/>
                <a:gd name="T38" fmla="*/ 1 w 802"/>
                <a:gd name="T39" fmla="*/ 0 h 621"/>
                <a:gd name="T40" fmla="*/ 1 w 802"/>
                <a:gd name="T41" fmla="*/ 0 h 621"/>
                <a:gd name="T42" fmla="*/ 1 w 802"/>
                <a:gd name="T43" fmla="*/ 0 h 621"/>
                <a:gd name="T44" fmla="*/ 1 w 802"/>
                <a:gd name="T45" fmla="*/ 0 h 621"/>
                <a:gd name="T46" fmla="*/ 1 w 802"/>
                <a:gd name="T47" fmla="*/ 0 h 621"/>
                <a:gd name="T48" fmla="*/ 1 w 802"/>
                <a:gd name="T49" fmla="*/ 0 h 621"/>
                <a:gd name="T50" fmla="*/ 1 w 802"/>
                <a:gd name="T51" fmla="*/ 0 h 621"/>
                <a:gd name="T52" fmla="*/ 1 w 802"/>
                <a:gd name="T53" fmla="*/ 0 h 621"/>
                <a:gd name="T54" fmla="*/ 1 w 802"/>
                <a:gd name="T55" fmla="*/ 0 h 621"/>
                <a:gd name="T56" fmla="*/ 1 w 802"/>
                <a:gd name="T57" fmla="*/ 0 h 621"/>
                <a:gd name="T58" fmla="*/ 1 w 802"/>
                <a:gd name="T59" fmla="*/ 0 h 621"/>
                <a:gd name="T60" fmla="*/ 1 w 802"/>
                <a:gd name="T61" fmla="*/ 0 h 621"/>
                <a:gd name="T62" fmla="*/ 1 w 802"/>
                <a:gd name="T63" fmla="*/ 0 h 621"/>
                <a:gd name="T64" fmla="*/ 1 w 802"/>
                <a:gd name="T65" fmla="*/ 0 h 621"/>
                <a:gd name="T66" fmla="*/ 1 w 802"/>
                <a:gd name="T67" fmla="*/ 0 h 621"/>
                <a:gd name="T68" fmla="*/ 1 w 802"/>
                <a:gd name="T69" fmla="*/ 0 h 621"/>
                <a:gd name="T70" fmla="*/ 1 w 802"/>
                <a:gd name="T71" fmla="*/ 0 h 621"/>
                <a:gd name="T72" fmla="*/ 1 w 802"/>
                <a:gd name="T73" fmla="*/ 0 h 621"/>
                <a:gd name="T74" fmla="*/ 1 w 802"/>
                <a:gd name="T75" fmla="*/ 0 h 621"/>
                <a:gd name="T76" fmla="*/ 1 w 802"/>
                <a:gd name="T77" fmla="*/ 0 h 621"/>
                <a:gd name="T78" fmla="*/ 1 w 802"/>
                <a:gd name="T79" fmla="*/ 0 h 621"/>
                <a:gd name="T80" fmla="*/ 1 w 802"/>
                <a:gd name="T81" fmla="*/ 0 h 621"/>
                <a:gd name="T82" fmla="*/ 1 w 802"/>
                <a:gd name="T83" fmla="*/ 0 h 621"/>
                <a:gd name="T84" fmla="*/ 1 w 802"/>
                <a:gd name="T85" fmla="*/ 0 h 621"/>
                <a:gd name="T86" fmla="*/ 1 w 802"/>
                <a:gd name="T87" fmla="*/ 0 h 621"/>
                <a:gd name="T88" fmla="*/ 1 w 802"/>
                <a:gd name="T89" fmla="*/ 0 h 621"/>
                <a:gd name="T90" fmla="*/ 1 w 802"/>
                <a:gd name="T91" fmla="*/ 0 h 621"/>
                <a:gd name="T92" fmla="*/ 1 w 802"/>
                <a:gd name="T93" fmla="*/ 0 h 621"/>
                <a:gd name="T94" fmla="*/ 1 w 802"/>
                <a:gd name="T95" fmla="*/ 0 h 621"/>
                <a:gd name="T96" fmla="*/ 1 w 802"/>
                <a:gd name="T97" fmla="*/ 0 h 621"/>
                <a:gd name="T98" fmla="*/ 1 w 802"/>
                <a:gd name="T99" fmla="*/ 0 h 621"/>
                <a:gd name="T100" fmla="*/ 1 w 802"/>
                <a:gd name="T101" fmla="*/ 0 h 621"/>
                <a:gd name="T102" fmla="*/ 1 w 802"/>
                <a:gd name="T103" fmla="*/ 0 h 621"/>
                <a:gd name="T104" fmla="*/ 1 w 802"/>
                <a:gd name="T105" fmla="*/ 0 h 621"/>
                <a:gd name="T106" fmla="*/ 1 w 802"/>
                <a:gd name="T107" fmla="*/ 0 h 621"/>
                <a:gd name="T108" fmla="*/ 1 w 802"/>
                <a:gd name="T109" fmla="*/ 0 h 621"/>
                <a:gd name="T110" fmla="*/ 1 w 802"/>
                <a:gd name="T111" fmla="*/ 0 h 621"/>
                <a:gd name="T112" fmla="*/ 1 w 802"/>
                <a:gd name="T113" fmla="*/ 0 h 621"/>
                <a:gd name="T114" fmla="*/ 1 w 802"/>
                <a:gd name="T115" fmla="*/ 0 h 62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02"/>
                <a:gd name="T175" fmla="*/ 0 h 621"/>
                <a:gd name="T176" fmla="*/ 802 w 802"/>
                <a:gd name="T177" fmla="*/ 621 h 62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02" h="621">
                  <a:moveTo>
                    <a:pt x="658" y="197"/>
                  </a:moveTo>
                  <a:lnTo>
                    <a:pt x="653" y="197"/>
                  </a:lnTo>
                  <a:lnTo>
                    <a:pt x="648" y="196"/>
                  </a:lnTo>
                  <a:lnTo>
                    <a:pt x="551" y="196"/>
                  </a:lnTo>
                  <a:lnTo>
                    <a:pt x="548" y="186"/>
                  </a:lnTo>
                  <a:lnTo>
                    <a:pt x="544" y="175"/>
                  </a:lnTo>
                  <a:lnTo>
                    <a:pt x="541" y="165"/>
                  </a:lnTo>
                  <a:lnTo>
                    <a:pt x="536" y="156"/>
                  </a:lnTo>
                  <a:lnTo>
                    <a:pt x="531" y="146"/>
                  </a:lnTo>
                  <a:lnTo>
                    <a:pt x="525" y="138"/>
                  </a:lnTo>
                  <a:lnTo>
                    <a:pt x="518" y="129"/>
                  </a:lnTo>
                  <a:lnTo>
                    <a:pt x="511" y="122"/>
                  </a:lnTo>
                  <a:lnTo>
                    <a:pt x="502" y="114"/>
                  </a:lnTo>
                  <a:lnTo>
                    <a:pt x="495" y="107"/>
                  </a:lnTo>
                  <a:lnTo>
                    <a:pt x="486" y="101"/>
                  </a:lnTo>
                  <a:lnTo>
                    <a:pt x="477" y="96"/>
                  </a:lnTo>
                  <a:lnTo>
                    <a:pt x="468" y="91"/>
                  </a:lnTo>
                  <a:lnTo>
                    <a:pt x="458" y="86"/>
                  </a:lnTo>
                  <a:lnTo>
                    <a:pt x="448" y="82"/>
                  </a:lnTo>
                  <a:lnTo>
                    <a:pt x="437" y="80"/>
                  </a:lnTo>
                  <a:lnTo>
                    <a:pt x="437" y="0"/>
                  </a:lnTo>
                  <a:lnTo>
                    <a:pt x="364" y="0"/>
                  </a:lnTo>
                  <a:lnTo>
                    <a:pt x="364" y="80"/>
                  </a:lnTo>
                  <a:lnTo>
                    <a:pt x="353" y="83"/>
                  </a:lnTo>
                  <a:lnTo>
                    <a:pt x="343" y="87"/>
                  </a:lnTo>
                  <a:lnTo>
                    <a:pt x="333" y="91"/>
                  </a:lnTo>
                  <a:lnTo>
                    <a:pt x="325" y="96"/>
                  </a:lnTo>
                  <a:lnTo>
                    <a:pt x="315" y="102"/>
                  </a:lnTo>
                  <a:lnTo>
                    <a:pt x="306" y="108"/>
                  </a:lnTo>
                  <a:lnTo>
                    <a:pt x="299" y="114"/>
                  </a:lnTo>
                  <a:lnTo>
                    <a:pt x="291" y="122"/>
                  </a:lnTo>
                  <a:lnTo>
                    <a:pt x="284" y="130"/>
                  </a:lnTo>
                  <a:lnTo>
                    <a:pt x="278" y="138"/>
                  </a:lnTo>
                  <a:lnTo>
                    <a:pt x="272" y="146"/>
                  </a:lnTo>
                  <a:lnTo>
                    <a:pt x="267" y="156"/>
                  </a:lnTo>
                  <a:lnTo>
                    <a:pt x="262" y="166"/>
                  </a:lnTo>
                  <a:lnTo>
                    <a:pt x="257" y="176"/>
                  </a:lnTo>
                  <a:lnTo>
                    <a:pt x="254" y="186"/>
                  </a:lnTo>
                  <a:lnTo>
                    <a:pt x="252" y="196"/>
                  </a:lnTo>
                  <a:lnTo>
                    <a:pt x="155" y="196"/>
                  </a:lnTo>
                  <a:lnTo>
                    <a:pt x="151" y="197"/>
                  </a:lnTo>
                  <a:lnTo>
                    <a:pt x="148" y="197"/>
                  </a:lnTo>
                  <a:lnTo>
                    <a:pt x="134" y="197"/>
                  </a:lnTo>
                  <a:lnTo>
                    <a:pt x="119" y="199"/>
                  </a:lnTo>
                  <a:lnTo>
                    <a:pt x="104" y="204"/>
                  </a:lnTo>
                  <a:lnTo>
                    <a:pt x="90" y="209"/>
                  </a:lnTo>
                  <a:lnTo>
                    <a:pt x="78" y="216"/>
                  </a:lnTo>
                  <a:lnTo>
                    <a:pt x="66" y="223"/>
                  </a:lnTo>
                  <a:lnTo>
                    <a:pt x="55" y="232"/>
                  </a:lnTo>
                  <a:lnTo>
                    <a:pt x="43" y="242"/>
                  </a:lnTo>
                  <a:lnTo>
                    <a:pt x="34" y="253"/>
                  </a:lnTo>
                  <a:lnTo>
                    <a:pt x="26" y="264"/>
                  </a:lnTo>
                  <a:lnTo>
                    <a:pt x="19" y="276"/>
                  </a:lnTo>
                  <a:lnTo>
                    <a:pt x="11" y="290"/>
                  </a:lnTo>
                  <a:lnTo>
                    <a:pt x="6" y="303"/>
                  </a:lnTo>
                  <a:lnTo>
                    <a:pt x="3" y="317"/>
                  </a:lnTo>
                  <a:lnTo>
                    <a:pt x="2" y="332"/>
                  </a:lnTo>
                  <a:lnTo>
                    <a:pt x="0" y="348"/>
                  </a:lnTo>
                  <a:lnTo>
                    <a:pt x="2" y="361"/>
                  </a:lnTo>
                  <a:lnTo>
                    <a:pt x="3" y="375"/>
                  </a:lnTo>
                  <a:lnTo>
                    <a:pt x="5" y="387"/>
                  </a:lnTo>
                  <a:lnTo>
                    <a:pt x="10" y="400"/>
                  </a:lnTo>
                  <a:lnTo>
                    <a:pt x="15" y="412"/>
                  </a:lnTo>
                  <a:lnTo>
                    <a:pt x="21" y="423"/>
                  </a:lnTo>
                  <a:lnTo>
                    <a:pt x="27" y="434"/>
                  </a:lnTo>
                  <a:lnTo>
                    <a:pt x="36" y="444"/>
                  </a:lnTo>
                  <a:lnTo>
                    <a:pt x="45" y="454"/>
                  </a:lnTo>
                  <a:lnTo>
                    <a:pt x="53" y="463"/>
                  </a:lnTo>
                  <a:lnTo>
                    <a:pt x="64" y="470"/>
                  </a:lnTo>
                  <a:lnTo>
                    <a:pt x="74" y="478"/>
                  </a:lnTo>
                  <a:lnTo>
                    <a:pt x="87" y="484"/>
                  </a:lnTo>
                  <a:lnTo>
                    <a:pt x="98" y="489"/>
                  </a:lnTo>
                  <a:lnTo>
                    <a:pt x="111" y="493"/>
                  </a:lnTo>
                  <a:lnTo>
                    <a:pt x="124" y="496"/>
                  </a:lnTo>
                  <a:lnTo>
                    <a:pt x="124" y="433"/>
                  </a:lnTo>
                  <a:lnTo>
                    <a:pt x="110" y="428"/>
                  </a:lnTo>
                  <a:lnTo>
                    <a:pt x="99" y="421"/>
                  </a:lnTo>
                  <a:lnTo>
                    <a:pt x="88" y="412"/>
                  </a:lnTo>
                  <a:lnTo>
                    <a:pt x="79" y="401"/>
                  </a:lnTo>
                  <a:lnTo>
                    <a:pt x="72" y="389"/>
                  </a:lnTo>
                  <a:lnTo>
                    <a:pt x="66" y="376"/>
                  </a:lnTo>
                  <a:lnTo>
                    <a:pt x="62" y="363"/>
                  </a:lnTo>
                  <a:lnTo>
                    <a:pt x="61" y="348"/>
                  </a:lnTo>
                  <a:lnTo>
                    <a:pt x="62" y="338"/>
                  </a:lnTo>
                  <a:lnTo>
                    <a:pt x="63" y="329"/>
                  </a:lnTo>
                  <a:lnTo>
                    <a:pt x="66" y="321"/>
                  </a:lnTo>
                  <a:lnTo>
                    <a:pt x="68" y="312"/>
                  </a:lnTo>
                  <a:lnTo>
                    <a:pt x="72" y="305"/>
                  </a:lnTo>
                  <a:lnTo>
                    <a:pt x="77" y="297"/>
                  </a:lnTo>
                  <a:lnTo>
                    <a:pt x="82" y="290"/>
                  </a:lnTo>
                  <a:lnTo>
                    <a:pt x="88" y="284"/>
                  </a:lnTo>
                  <a:lnTo>
                    <a:pt x="94" y="279"/>
                  </a:lnTo>
                  <a:lnTo>
                    <a:pt x="101" y="272"/>
                  </a:lnTo>
                  <a:lnTo>
                    <a:pt x="109" y="269"/>
                  </a:lnTo>
                  <a:lnTo>
                    <a:pt x="116" y="265"/>
                  </a:lnTo>
                  <a:lnTo>
                    <a:pt x="125" y="261"/>
                  </a:lnTo>
                  <a:lnTo>
                    <a:pt x="134" y="259"/>
                  </a:lnTo>
                  <a:lnTo>
                    <a:pt x="142" y="258"/>
                  </a:lnTo>
                  <a:lnTo>
                    <a:pt x="151" y="258"/>
                  </a:lnTo>
                  <a:lnTo>
                    <a:pt x="152" y="259"/>
                  </a:lnTo>
                  <a:lnTo>
                    <a:pt x="152" y="573"/>
                  </a:lnTo>
                  <a:lnTo>
                    <a:pt x="216" y="573"/>
                  </a:lnTo>
                  <a:lnTo>
                    <a:pt x="216" y="259"/>
                  </a:lnTo>
                  <a:lnTo>
                    <a:pt x="243" y="259"/>
                  </a:lnTo>
                  <a:lnTo>
                    <a:pt x="243" y="573"/>
                  </a:lnTo>
                  <a:lnTo>
                    <a:pt x="308" y="573"/>
                  </a:lnTo>
                  <a:lnTo>
                    <a:pt x="308" y="349"/>
                  </a:lnTo>
                  <a:lnTo>
                    <a:pt x="320" y="359"/>
                  </a:lnTo>
                  <a:lnTo>
                    <a:pt x="333" y="366"/>
                  </a:lnTo>
                  <a:lnTo>
                    <a:pt x="348" y="373"/>
                  </a:lnTo>
                  <a:lnTo>
                    <a:pt x="364" y="378"/>
                  </a:lnTo>
                  <a:lnTo>
                    <a:pt x="364" y="621"/>
                  </a:lnTo>
                  <a:lnTo>
                    <a:pt x="437" y="621"/>
                  </a:lnTo>
                  <a:lnTo>
                    <a:pt x="437" y="378"/>
                  </a:lnTo>
                  <a:lnTo>
                    <a:pt x="453" y="373"/>
                  </a:lnTo>
                  <a:lnTo>
                    <a:pt x="469" y="366"/>
                  </a:lnTo>
                  <a:lnTo>
                    <a:pt x="484" y="358"/>
                  </a:lnTo>
                  <a:lnTo>
                    <a:pt x="498" y="348"/>
                  </a:lnTo>
                  <a:lnTo>
                    <a:pt x="498" y="573"/>
                  </a:lnTo>
                  <a:lnTo>
                    <a:pt x="562" y="573"/>
                  </a:lnTo>
                  <a:lnTo>
                    <a:pt x="562" y="258"/>
                  </a:lnTo>
                  <a:lnTo>
                    <a:pt x="649" y="258"/>
                  </a:lnTo>
                  <a:lnTo>
                    <a:pt x="652" y="258"/>
                  </a:lnTo>
                  <a:lnTo>
                    <a:pt x="655" y="258"/>
                  </a:lnTo>
                  <a:lnTo>
                    <a:pt x="665" y="259"/>
                  </a:lnTo>
                  <a:lnTo>
                    <a:pt x="673" y="260"/>
                  </a:lnTo>
                  <a:lnTo>
                    <a:pt x="681" y="263"/>
                  </a:lnTo>
                  <a:lnTo>
                    <a:pt x="690" y="266"/>
                  </a:lnTo>
                  <a:lnTo>
                    <a:pt x="697" y="270"/>
                  </a:lnTo>
                  <a:lnTo>
                    <a:pt x="704" y="275"/>
                  </a:lnTo>
                  <a:lnTo>
                    <a:pt x="711" y="280"/>
                  </a:lnTo>
                  <a:lnTo>
                    <a:pt x="717" y="285"/>
                  </a:lnTo>
                  <a:lnTo>
                    <a:pt x="722" y="292"/>
                  </a:lnTo>
                  <a:lnTo>
                    <a:pt x="727" y="298"/>
                  </a:lnTo>
                  <a:lnTo>
                    <a:pt x="731" y="306"/>
                  </a:lnTo>
                  <a:lnTo>
                    <a:pt x="734" y="313"/>
                  </a:lnTo>
                  <a:lnTo>
                    <a:pt x="738" y="322"/>
                  </a:lnTo>
                  <a:lnTo>
                    <a:pt x="739" y="329"/>
                  </a:lnTo>
                  <a:lnTo>
                    <a:pt x="741" y="339"/>
                  </a:lnTo>
                  <a:lnTo>
                    <a:pt x="742" y="348"/>
                  </a:lnTo>
                  <a:lnTo>
                    <a:pt x="741" y="357"/>
                  </a:lnTo>
                  <a:lnTo>
                    <a:pt x="739" y="365"/>
                  </a:lnTo>
                  <a:lnTo>
                    <a:pt x="738" y="374"/>
                  </a:lnTo>
                  <a:lnTo>
                    <a:pt x="734" y="382"/>
                  </a:lnTo>
                  <a:lnTo>
                    <a:pt x="731" y="390"/>
                  </a:lnTo>
                  <a:lnTo>
                    <a:pt x="726" y="397"/>
                  </a:lnTo>
                  <a:lnTo>
                    <a:pt x="721" y="405"/>
                  </a:lnTo>
                  <a:lnTo>
                    <a:pt x="716" y="411"/>
                  </a:lnTo>
                  <a:lnTo>
                    <a:pt x="708" y="417"/>
                  </a:lnTo>
                  <a:lnTo>
                    <a:pt x="702" y="422"/>
                  </a:lnTo>
                  <a:lnTo>
                    <a:pt x="695" y="427"/>
                  </a:lnTo>
                  <a:lnTo>
                    <a:pt x="686" y="431"/>
                  </a:lnTo>
                  <a:lnTo>
                    <a:pt x="679" y="433"/>
                  </a:lnTo>
                  <a:lnTo>
                    <a:pt x="670" y="436"/>
                  </a:lnTo>
                  <a:lnTo>
                    <a:pt x="662" y="437"/>
                  </a:lnTo>
                  <a:lnTo>
                    <a:pt x="652" y="438"/>
                  </a:lnTo>
                  <a:lnTo>
                    <a:pt x="588" y="438"/>
                  </a:lnTo>
                  <a:lnTo>
                    <a:pt x="588" y="573"/>
                  </a:lnTo>
                  <a:lnTo>
                    <a:pt x="652" y="573"/>
                  </a:lnTo>
                  <a:lnTo>
                    <a:pt x="652" y="499"/>
                  </a:lnTo>
                  <a:lnTo>
                    <a:pt x="668" y="497"/>
                  </a:lnTo>
                  <a:lnTo>
                    <a:pt x="683" y="495"/>
                  </a:lnTo>
                  <a:lnTo>
                    <a:pt x="696" y="491"/>
                  </a:lnTo>
                  <a:lnTo>
                    <a:pt x="711" y="486"/>
                  </a:lnTo>
                  <a:lnTo>
                    <a:pt x="723" y="480"/>
                  </a:lnTo>
                  <a:lnTo>
                    <a:pt x="736" y="473"/>
                  </a:lnTo>
                  <a:lnTo>
                    <a:pt x="748" y="464"/>
                  </a:lnTo>
                  <a:lnTo>
                    <a:pt x="758" y="454"/>
                  </a:lnTo>
                  <a:lnTo>
                    <a:pt x="768" y="443"/>
                  </a:lnTo>
                  <a:lnTo>
                    <a:pt x="776" y="432"/>
                  </a:lnTo>
                  <a:lnTo>
                    <a:pt x="784" y="420"/>
                  </a:lnTo>
                  <a:lnTo>
                    <a:pt x="791" y="406"/>
                  </a:lnTo>
                  <a:lnTo>
                    <a:pt x="796" y="392"/>
                  </a:lnTo>
                  <a:lnTo>
                    <a:pt x="800" y="378"/>
                  </a:lnTo>
                  <a:lnTo>
                    <a:pt x="801" y="363"/>
                  </a:lnTo>
                  <a:lnTo>
                    <a:pt x="802" y="348"/>
                  </a:lnTo>
                  <a:lnTo>
                    <a:pt x="802" y="333"/>
                  </a:lnTo>
                  <a:lnTo>
                    <a:pt x="800" y="318"/>
                  </a:lnTo>
                  <a:lnTo>
                    <a:pt x="796" y="303"/>
                  </a:lnTo>
                  <a:lnTo>
                    <a:pt x="791" y="290"/>
                  </a:lnTo>
                  <a:lnTo>
                    <a:pt x="785" y="277"/>
                  </a:lnTo>
                  <a:lnTo>
                    <a:pt x="778" y="265"/>
                  </a:lnTo>
                  <a:lnTo>
                    <a:pt x="769" y="254"/>
                  </a:lnTo>
                  <a:lnTo>
                    <a:pt x="760" y="243"/>
                  </a:lnTo>
                  <a:lnTo>
                    <a:pt x="750" y="233"/>
                  </a:lnTo>
                  <a:lnTo>
                    <a:pt x="739" y="224"/>
                  </a:lnTo>
                  <a:lnTo>
                    <a:pt x="727" y="217"/>
                  </a:lnTo>
                  <a:lnTo>
                    <a:pt x="715" y="211"/>
                  </a:lnTo>
                  <a:lnTo>
                    <a:pt x="701" y="204"/>
                  </a:lnTo>
                  <a:lnTo>
                    <a:pt x="686" y="201"/>
                  </a:lnTo>
                  <a:lnTo>
                    <a:pt x="673" y="198"/>
                  </a:lnTo>
                  <a:lnTo>
                    <a:pt x="658" y="197"/>
                  </a:lnTo>
                  <a:close/>
                  <a:moveTo>
                    <a:pt x="364" y="312"/>
                  </a:moveTo>
                  <a:lnTo>
                    <a:pt x="356" y="308"/>
                  </a:lnTo>
                  <a:lnTo>
                    <a:pt x="348" y="303"/>
                  </a:lnTo>
                  <a:lnTo>
                    <a:pt x="341" y="297"/>
                  </a:lnTo>
                  <a:lnTo>
                    <a:pt x="333" y="291"/>
                  </a:lnTo>
                  <a:lnTo>
                    <a:pt x="328" y="284"/>
                  </a:lnTo>
                  <a:lnTo>
                    <a:pt x="322" y="275"/>
                  </a:lnTo>
                  <a:lnTo>
                    <a:pt x="319" y="267"/>
                  </a:lnTo>
                  <a:lnTo>
                    <a:pt x="315" y="259"/>
                  </a:lnTo>
                  <a:lnTo>
                    <a:pt x="346" y="259"/>
                  </a:lnTo>
                  <a:lnTo>
                    <a:pt x="346" y="196"/>
                  </a:lnTo>
                  <a:lnTo>
                    <a:pt x="316" y="196"/>
                  </a:lnTo>
                  <a:lnTo>
                    <a:pt x="320" y="188"/>
                  </a:lnTo>
                  <a:lnTo>
                    <a:pt x="324" y="180"/>
                  </a:lnTo>
                  <a:lnTo>
                    <a:pt x="328" y="172"/>
                  </a:lnTo>
                  <a:lnTo>
                    <a:pt x="335" y="166"/>
                  </a:lnTo>
                  <a:lnTo>
                    <a:pt x="341" y="160"/>
                  </a:lnTo>
                  <a:lnTo>
                    <a:pt x="348" y="154"/>
                  </a:lnTo>
                  <a:lnTo>
                    <a:pt x="356" y="150"/>
                  </a:lnTo>
                  <a:lnTo>
                    <a:pt x="364" y="145"/>
                  </a:lnTo>
                  <a:lnTo>
                    <a:pt x="364" y="312"/>
                  </a:lnTo>
                  <a:close/>
                  <a:moveTo>
                    <a:pt x="437" y="313"/>
                  </a:moveTo>
                  <a:lnTo>
                    <a:pt x="437" y="145"/>
                  </a:lnTo>
                  <a:lnTo>
                    <a:pt x="449" y="151"/>
                  </a:lnTo>
                  <a:lnTo>
                    <a:pt x="459" y="159"/>
                  </a:lnTo>
                  <a:lnTo>
                    <a:pt x="469" y="167"/>
                  </a:lnTo>
                  <a:lnTo>
                    <a:pt x="477" y="177"/>
                  </a:lnTo>
                  <a:lnTo>
                    <a:pt x="484" y="190"/>
                  </a:lnTo>
                  <a:lnTo>
                    <a:pt x="489" y="202"/>
                  </a:lnTo>
                  <a:lnTo>
                    <a:pt x="491" y="214"/>
                  </a:lnTo>
                  <a:lnTo>
                    <a:pt x="493" y="229"/>
                  </a:lnTo>
                  <a:lnTo>
                    <a:pt x="491" y="243"/>
                  </a:lnTo>
                  <a:lnTo>
                    <a:pt x="489" y="256"/>
                  </a:lnTo>
                  <a:lnTo>
                    <a:pt x="484" y="269"/>
                  </a:lnTo>
                  <a:lnTo>
                    <a:pt x="477" y="280"/>
                  </a:lnTo>
                  <a:lnTo>
                    <a:pt x="469" y="290"/>
                  </a:lnTo>
                  <a:lnTo>
                    <a:pt x="459" y="300"/>
                  </a:lnTo>
                  <a:lnTo>
                    <a:pt x="449" y="307"/>
                  </a:lnTo>
                  <a:lnTo>
                    <a:pt x="437" y="3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68" name="Freeform 97"/>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1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90"/>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6"/>
                  </a:lnTo>
                  <a:lnTo>
                    <a:pt x="44" y="126"/>
                  </a:lnTo>
                  <a:lnTo>
                    <a:pt x="34" y="124"/>
                  </a:lnTo>
                  <a:lnTo>
                    <a:pt x="25" y="122"/>
                  </a:lnTo>
                  <a:lnTo>
                    <a:pt x="18" y="117"/>
                  </a:lnTo>
                  <a:lnTo>
                    <a:pt x="12" y="113"/>
                  </a:lnTo>
                  <a:lnTo>
                    <a:pt x="3" y="105"/>
                  </a:lnTo>
                  <a:lnTo>
                    <a:pt x="1" y="102"/>
                  </a:lnTo>
                  <a:lnTo>
                    <a:pt x="1" y="100"/>
                  </a:lnTo>
                  <a:lnTo>
                    <a:pt x="0" y="95"/>
                  </a:lnTo>
                  <a:lnTo>
                    <a:pt x="0" y="87"/>
                  </a:lnTo>
                  <a:lnTo>
                    <a:pt x="0" y="79"/>
                  </a:lnTo>
                  <a:lnTo>
                    <a:pt x="0" y="73"/>
                  </a:lnTo>
                  <a:lnTo>
                    <a:pt x="0" y="66"/>
                  </a:lnTo>
                  <a:lnTo>
                    <a:pt x="0" y="60"/>
                  </a:lnTo>
                  <a:lnTo>
                    <a:pt x="0" y="54"/>
                  </a:lnTo>
                  <a:lnTo>
                    <a:pt x="0" y="48"/>
                  </a:lnTo>
                  <a:lnTo>
                    <a:pt x="0" y="42"/>
                  </a:lnTo>
                  <a:lnTo>
                    <a:pt x="0" y="35"/>
                  </a:lnTo>
                  <a:lnTo>
                    <a:pt x="0" y="30"/>
                  </a:lnTo>
                  <a:lnTo>
                    <a:pt x="1" y="22"/>
                  </a:lnTo>
                  <a:lnTo>
                    <a:pt x="1" y="16"/>
                  </a:lnTo>
                  <a:lnTo>
                    <a:pt x="1" y="12"/>
                  </a:lnTo>
                  <a:lnTo>
                    <a:pt x="1" y="9"/>
                  </a:lnTo>
                  <a:lnTo>
                    <a:pt x="3" y="13"/>
                  </a:lnTo>
                  <a:lnTo>
                    <a:pt x="12" y="22"/>
                  </a:lnTo>
                  <a:lnTo>
                    <a:pt x="18" y="28"/>
                  </a:lnTo>
                  <a:lnTo>
                    <a:pt x="25" y="33"/>
                  </a:lnTo>
                  <a:lnTo>
                    <a:pt x="34" y="38"/>
                  </a:lnTo>
                  <a:lnTo>
                    <a:pt x="44" y="40"/>
                  </a:lnTo>
                  <a:lnTo>
                    <a:pt x="49" y="40"/>
                  </a:lnTo>
                  <a:lnTo>
                    <a:pt x="54" y="39"/>
                  </a:lnTo>
                  <a:lnTo>
                    <a:pt x="59" y="39"/>
                  </a:lnTo>
                  <a:lnTo>
                    <a:pt x="65" y="38"/>
                  </a:lnTo>
                  <a:lnTo>
                    <a:pt x="103" y="29"/>
                  </a:lnTo>
                  <a:lnTo>
                    <a:pt x="144" y="19"/>
                  </a:lnTo>
                  <a:lnTo>
                    <a:pt x="185" y="11"/>
                  </a:lnTo>
                  <a:lnTo>
                    <a:pt x="222" y="2"/>
                  </a:lnTo>
                  <a:lnTo>
                    <a:pt x="230" y="1"/>
                  </a:lnTo>
                  <a:lnTo>
                    <a:pt x="238" y="0"/>
                  </a:lnTo>
                  <a:lnTo>
                    <a:pt x="245" y="1"/>
                  </a:lnTo>
                  <a:lnTo>
                    <a:pt x="252" y="1"/>
                  </a:lnTo>
                  <a:lnTo>
                    <a:pt x="259" y="3"/>
                  </a:lnTo>
                  <a:lnTo>
                    <a:pt x="265" y="6"/>
                  </a:lnTo>
                  <a:lnTo>
                    <a:pt x="270" y="7"/>
                  </a:lnTo>
                  <a:lnTo>
                    <a:pt x="273" y="9"/>
                  </a:lnTo>
                  <a:lnTo>
                    <a:pt x="278" y="12"/>
                  </a:lnTo>
                  <a:lnTo>
                    <a:pt x="281" y="12"/>
                  </a:lnTo>
                  <a:lnTo>
                    <a:pt x="281" y="14"/>
                  </a:lnTo>
                  <a:lnTo>
                    <a:pt x="281" y="19"/>
                  </a:lnTo>
                  <a:lnTo>
                    <a:pt x="281" y="26"/>
                  </a:lnTo>
                  <a:lnTo>
                    <a:pt x="281" y="34"/>
                  </a:lnTo>
                  <a:lnTo>
                    <a:pt x="281" y="39"/>
                  </a:lnTo>
                  <a:lnTo>
                    <a:pt x="281" y="44"/>
                  </a:lnTo>
                  <a:lnTo>
                    <a:pt x="281" y="49"/>
                  </a:lnTo>
                  <a:lnTo>
                    <a:pt x="281" y="55"/>
                  </a:lnTo>
                  <a:lnTo>
                    <a:pt x="281" y="60"/>
                  </a:lnTo>
                  <a:lnTo>
                    <a:pt x="281" y="65"/>
                  </a:lnTo>
                  <a:lnTo>
                    <a:pt x="281" y="70"/>
                  </a:lnTo>
                  <a:lnTo>
                    <a:pt x="281" y="75"/>
                  </a:lnTo>
                  <a:lnTo>
                    <a:pt x="281" y="84"/>
                  </a:lnTo>
                  <a:lnTo>
                    <a:pt x="281" y="90"/>
                  </a:lnTo>
                  <a:lnTo>
                    <a:pt x="281" y="95"/>
                  </a:lnTo>
                  <a:lnTo>
                    <a:pt x="28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69" name="Freeform 98"/>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1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90"/>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6"/>
                  </a:lnTo>
                  <a:lnTo>
                    <a:pt x="44" y="126"/>
                  </a:lnTo>
                  <a:lnTo>
                    <a:pt x="34" y="124"/>
                  </a:lnTo>
                  <a:lnTo>
                    <a:pt x="25" y="122"/>
                  </a:lnTo>
                  <a:lnTo>
                    <a:pt x="18" y="117"/>
                  </a:lnTo>
                  <a:lnTo>
                    <a:pt x="12" y="113"/>
                  </a:lnTo>
                  <a:lnTo>
                    <a:pt x="3" y="105"/>
                  </a:lnTo>
                  <a:lnTo>
                    <a:pt x="1" y="102"/>
                  </a:lnTo>
                  <a:lnTo>
                    <a:pt x="1" y="100"/>
                  </a:lnTo>
                  <a:lnTo>
                    <a:pt x="0" y="95"/>
                  </a:lnTo>
                  <a:lnTo>
                    <a:pt x="0" y="87"/>
                  </a:lnTo>
                  <a:lnTo>
                    <a:pt x="0" y="79"/>
                  </a:lnTo>
                  <a:lnTo>
                    <a:pt x="0" y="73"/>
                  </a:lnTo>
                  <a:lnTo>
                    <a:pt x="0" y="66"/>
                  </a:lnTo>
                  <a:lnTo>
                    <a:pt x="0" y="60"/>
                  </a:lnTo>
                  <a:lnTo>
                    <a:pt x="0" y="54"/>
                  </a:lnTo>
                  <a:lnTo>
                    <a:pt x="0" y="48"/>
                  </a:lnTo>
                  <a:lnTo>
                    <a:pt x="0" y="42"/>
                  </a:lnTo>
                  <a:lnTo>
                    <a:pt x="0" y="35"/>
                  </a:lnTo>
                  <a:lnTo>
                    <a:pt x="0" y="30"/>
                  </a:lnTo>
                  <a:lnTo>
                    <a:pt x="1" y="22"/>
                  </a:lnTo>
                  <a:lnTo>
                    <a:pt x="1" y="16"/>
                  </a:lnTo>
                  <a:lnTo>
                    <a:pt x="1" y="12"/>
                  </a:lnTo>
                  <a:lnTo>
                    <a:pt x="1" y="9"/>
                  </a:lnTo>
                  <a:lnTo>
                    <a:pt x="3" y="13"/>
                  </a:lnTo>
                  <a:lnTo>
                    <a:pt x="12" y="22"/>
                  </a:lnTo>
                  <a:lnTo>
                    <a:pt x="18" y="28"/>
                  </a:lnTo>
                  <a:lnTo>
                    <a:pt x="25" y="33"/>
                  </a:lnTo>
                  <a:lnTo>
                    <a:pt x="34" y="38"/>
                  </a:lnTo>
                  <a:lnTo>
                    <a:pt x="44" y="40"/>
                  </a:lnTo>
                  <a:lnTo>
                    <a:pt x="49" y="40"/>
                  </a:lnTo>
                  <a:lnTo>
                    <a:pt x="54" y="39"/>
                  </a:lnTo>
                  <a:lnTo>
                    <a:pt x="59" y="39"/>
                  </a:lnTo>
                  <a:lnTo>
                    <a:pt x="65" y="38"/>
                  </a:lnTo>
                  <a:lnTo>
                    <a:pt x="103" y="29"/>
                  </a:lnTo>
                  <a:lnTo>
                    <a:pt x="144" y="19"/>
                  </a:lnTo>
                  <a:lnTo>
                    <a:pt x="185" y="11"/>
                  </a:lnTo>
                  <a:lnTo>
                    <a:pt x="222" y="2"/>
                  </a:lnTo>
                  <a:lnTo>
                    <a:pt x="230" y="1"/>
                  </a:lnTo>
                  <a:lnTo>
                    <a:pt x="238" y="0"/>
                  </a:lnTo>
                  <a:lnTo>
                    <a:pt x="245" y="1"/>
                  </a:lnTo>
                  <a:lnTo>
                    <a:pt x="252" y="1"/>
                  </a:lnTo>
                  <a:lnTo>
                    <a:pt x="259" y="3"/>
                  </a:lnTo>
                  <a:lnTo>
                    <a:pt x="265" y="6"/>
                  </a:lnTo>
                  <a:lnTo>
                    <a:pt x="270" y="7"/>
                  </a:lnTo>
                  <a:lnTo>
                    <a:pt x="273" y="9"/>
                  </a:lnTo>
                  <a:lnTo>
                    <a:pt x="278" y="12"/>
                  </a:lnTo>
                  <a:lnTo>
                    <a:pt x="281" y="12"/>
                  </a:lnTo>
                  <a:lnTo>
                    <a:pt x="281" y="14"/>
                  </a:lnTo>
                  <a:lnTo>
                    <a:pt x="281" y="19"/>
                  </a:lnTo>
                  <a:lnTo>
                    <a:pt x="281" y="26"/>
                  </a:lnTo>
                  <a:lnTo>
                    <a:pt x="281" y="34"/>
                  </a:lnTo>
                  <a:lnTo>
                    <a:pt x="281" y="39"/>
                  </a:lnTo>
                  <a:lnTo>
                    <a:pt x="281" y="44"/>
                  </a:lnTo>
                  <a:lnTo>
                    <a:pt x="281" y="49"/>
                  </a:lnTo>
                  <a:lnTo>
                    <a:pt x="281" y="55"/>
                  </a:lnTo>
                  <a:lnTo>
                    <a:pt x="281" y="60"/>
                  </a:lnTo>
                  <a:lnTo>
                    <a:pt x="281" y="65"/>
                  </a:lnTo>
                  <a:lnTo>
                    <a:pt x="281" y="70"/>
                  </a:lnTo>
                  <a:lnTo>
                    <a:pt x="281" y="75"/>
                  </a:lnTo>
                  <a:lnTo>
                    <a:pt x="281" y="84"/>
                  </a:lnTo>
                  <a:lnTo>
                    <a:pt x="281" y="90"/>
                  </a:lnTo>
                  <a:lnTo>
                    <a:pt x="281" y="95"/>
                  </a:lnTo>
                  <a:lnTo>
                    <a:pt x="281"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70" name="Freeform 99"/>
            <p:cNvSpPr>
              <a:spLocks/>
            </p:cNvSpPr>
            <p:nvPr/>
          </p:nvSpPr>
          <p:spPr bwMode="auto">
            <a:xfrm>
              <a:off x="529" y="723"/>
              <a:ext cx="140" cy="65"/>
            </a:xfrm>
            <a:custGeom>
              <a:avLst/>
              <a:gdLst>
                <a:gd name="T0" fmla="*/ 1 w 280"/>
                <a:gd name="T1" fmla="*/ 1 h 128"/>
                <a:gd name="T2" fmla="*/ 1 w 280"/>
                <a:gd name="T3" fmla="*/ 1 h 128"/>
                <a:gd name="T4" fmla="*/ 1 w 280"/>
                <a:gd name="T5" fmla="*/ 1 h 128"/>
                <a:gd name="T6" fmla="*/ 1 w 280"/>
                <a:gd name="T7" fmla="*/ 1 h 128"/>
                <a:gd name="T8" fmla="*/ 1 w 280"/>
                <a:gd name="T9" fmla="*/ 1 h 128"/>
                <a:gd name="T10" fmla="*/ 1 w 280"/>
                <a:gd name="T11" fmla="*/ 1 h 128"/>
                <a:gd name="T12" fmla="*/ 1 w 280"/>
                <a:gd name="T13" fmla="*/ 1 h 128"/>
                <a:gd name="T14" fmla="*/ 1 w 280"/>
                <a:gd name="T15" fmla="*/ 1 h 128"/>
                <a:gd name="T16" fmla="*/ 1 w 280"/>
                <a:gd name="T17" fmla="*/ 1 h 128"/>
                <a:gd name="T18" fmla="*/ 1 w 280"/>
                <a:gd name="T19" fmla="*/ 1 h 128"/>
                <a:gd name="T20" fmla="*/ 1 w 280"/>
                <a:gd name="T21" fmla="*/ 1 h 128"/>
                <a:gd name="T22" fmla="*/ 1 w 280"/>
                <a:gd name="T23" fmla="*/ 1 h 128"/>
                <a:gd name="T24" fmla="*/ 1 w 280"/>
                <a:gd name="T25" fmla="*/ 1 h 128"/>
                <a:gd name="T26" fmla="*/ 1 w 280"/>
                <a:gd name="T27" fmla="*/ 1 h 128"/>
                <a:gd name="T28" fmla="*/ 1 w 280"/>
                <a:gd name="T29" fmla="*/ 1 h 128"/>
                <a:gd name="T30" fmla="*/ 1 w 280"/>
                <a:gd name="T31" fmla="*/ 1 h 128"/>
                <a:gd name="T32" fmla="*/ 1 w 280"/>
                <a:gd name="T33" fmla="*/ 1 h 128"/>
                <a:gd name="T34" fmla="*/ 0 w 280"/>
                <a:gd name="T35" fmla="*/ 1 h 128"/>
                <a:gd name="T36" fmla="*/ 0 w 280"/>
                <a:gd name="T37" fmla="*/ 1 h 128"/>
                <a:gd name="T38" fmla="*/ 0 w 280"/>
                <a:gd name="T39" fmla="*/ 1 h 128"/>
                <a:gd name="T40" fmla="*/ 1 w 280"/>
                <a:gd name="T41" fmla="*/ 1 h 128"/>
                <a:gd name="T42" fmla="*/ 1 w 280"/>
                <a:gd name="T43" fmla="*/ 1 h 128"/>
                <a:gd name="T44" fmla="*/ 1 w 280"/>
                <a:gd name="T45" fmla="*/ 1 h 128"/>
                <a:gd name="T46" fmla="*/ 1 w 280"/>
                <a:gd name="T47" fmla="*/ 1 h 128"/>
                <a:gd name="T48" fmla="*/ 1 w 280"/>
                <a:gd name="T49" fmla="*/ 1 h 128"/>
                <a:gd name="T50" fmla="*/ 1 w 280"/>
                <a:gd name="T51" fmla="*/ 1 h 128"/>
                <a:gd name="T52" fmla="*/ 1 w 280"/>
                <a:gd name="T53" fmla="*/ 1 h 128"/>
                <a:gd name="T54" fmla="*/ 1 w 280"/>
                <a:gd name="T55" fmla="*/ 1 h 128"/>
                <a:gd name="T56" fmla="*/ 1 w 280"/>
                <a:gd name="T57" fmla="*/ 1 h 128"/>
                <a:gd name="T58" fmla="*/ 1 w 280"/>
                <a:gd name="T59" fmla="*/ 1 h 128"/>
                <a:gd name="T60" fmla="*/ 1 w 280"/>
                <a:gd name="T61" fmla="*/ 1 h 128"/>
                <a:gd name="T62" fmla="*/ 1 w 280"/>
                <a:gd name="T63" fmla="*/ 1 h 128"/>
                <a:gd name="T64" fmla="*/ 1 w 280"/>
                <a:gd name="T65" fmla="*/ 1 h 128"/>
                <a:gd name="T66" fmla="*/ 1 w 280"/>
                <a:gd name="T67" fmla="*/ 1 h 128"/>
                <a:gd name="T68" fmla="*/ 1 w 280"/>
                <a:gd name="T69" fmla="*/ 1 h 128"/>
                <a:gd name="T70" fmla="*/ 1 w 280"/>
                <a:gd name="T71" fmla="*/ 1 h 128"/>
                <a:gd name="T72" fmla="*/ 1 w 280"/>
                <a:gd name="T73" fmla="*/ 1 h 128"/>
                <a:gd name="T74" fmla="*/ 1 w 280"/>
                <a:gd name="T75" fmla="*/ 1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0"/>
                <a:gd name="T115" fmla="*/ 0 h 128"/>
                <a:gd name="T116" fmla="*/ 280 w 280"/>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0" h="128">
                  <a:moveTo>
                    <a:pt x="280" y="94"/>
                  </a:moveTo>
                  <a:lnTo>
                    <a:pt x="277" y="92"/>
                  </a:lnTo>
                  <a:lnTo>
                    <a:pt x="271" y="90"/>
                  </a:lnTo>
                  <a:lnTo>
                    <a:pt x="267" y="89"/>
                  </a:lnTo>
                  <a:lnTo>
                    <a:pt x="261" y="87"/>
                  </a:lnTo>
                  <a:lnTo>
                    <a:pt x="255" y="86"/>
                  </a:lnTo>
                  <a:lnTo>
                    <a:pt x="249" y="85"/>
                  </a:lnTo>
                  <a:lnTo>
                    <a:pt x="242" y="85"/>
                  </a:lnTo>
                  <a:lnTo>
                    <a:pt x="234" y="85"/>
                  </a:lnTo>
                  <a:lnTo>
                    <a:pt x="226" y="86"/>
                  </a:lnTo>
                  <a:lnTo>
                    <a:pt x="216" y="89"/>
                  </a:lnTo>
                  <a:lnTo>
                    <a:pt x="176" y="97"/>
                  </a:lnTo>
                  <a:lnTo>
                    <a:pt x="133" y="107"/>
                  </a:lnTo>
                  <a:lnTo>
                    <a:pt x="91" y="116"/>
                  </a:lnTo>
                  <a:lnTo>
                    <a:pt x="53" y="125"/>
                  </a:lnTo>
                  <a:lnTo>
                    <a:pt x="48" y="126"/>
                  </a:lnTo>
                  <a:lnTo>
                    <a:pt x="43" y="127"/>
                  </a:lnTo>
                  <a:lnTo>
                    <a:pt x="33" y="128"/>
                  </a:lnTo>
                  <a:lnTo>
                    <a:pt x="24" y="128"/>
                  </a:lnTo>
                  <a:lnTo>
                    <a:pt x="17" y="127"/>
                  </a:lnTo>
                  <a:lnTo>
                    <a:pt x="12" y="126"/>
                  </a:lnTo>
                  <a:lnTo>
                    <a:pt x="3" y="121"/>
                  </a:lnTo>
                  <a:lnTo>
                    <a:pt x="1" y="118"/>
                  </a:lnTo>
                  <a:lnTo>
                    <a:pt x="1" y="117"/>
                  </a:lnTo>
                  <a:lnTo>
                    <a:pt x="1" y="111"/>
                  </a:lnTo>
                  <a:lnTo>
                    <a:pt x="1" y="108"/>
                  </a:lnTo>
                  <a:lnTo>
                    <a:pt x="1" y="104"/>
                  </a:lnTo>
                  <a:lnTo>
                    <a:pt x="1" y="99"/>
                  </a:lnTo>
                  <a:lnTo>
                    <a:pt x="1" y="92"/>
                  </a:lnTo>
                  <a:lnTo>
                    <a:pt x="1" y="85"/>
                  </a:lnTo>
                  <a:lnTo>
                    <a:pt x="1" y="78"/>
                  </a:lnTo>
                  <a:lnTo>
                    <a:pt x="1" y="71"/>
                  </a:lnTo>
                  <a:lnTo>
                    <a:pt x="1" y="65"/>
                  </a:lnTo>
                  <a:lnTo>
                    <a:pt x="1" y="58"/>
                  </a:lnTo>
                  <a:lnTo>
                    <a:pt x="1" y="52"/>
                  </a:lnTo>
                  <a:lnTo>
                    <a:pt x="0" y="47"/>
                  </a:lnTo>
                  <a:lnTo>
                    <a:pt x="0" y="40"/>
                  </a:lnTo>
                  <a:lnTo>
                    <a:pt x="0" y="32"/>
                  </a:lnTo>
                  <a:lnTo>
                    <a:pt x="0" y="24"/>
                  </a:lnTo>
                  <a:lnTo>
                    <a:pt x="0" y="19"/>
                  </a:lnTo>
                  <a:lnTo>
                    <a:pt x="0" y="18"/>
                  </a:lnTo>
                  <a:lnTo>
                    <a:pt x="2" y="21"/>
                  </a:lnTo>
                  <a:lnTo>
                    <a:pt x="11" y="29"/>
                  </a:lnTo>
                  <a:lnTo>
                    <a:pt x="17" y="33"/>
                  </a:lnTo>
                  <a:lnTo>
                    <a:pt x="24" y="38"/>
                  </a:lnTo>
                  <a:lnTo>
                    <a:pt x="33" y="40"/>
                  </a:lnTo>
                  <a:lnTo>
                    <a:pt x="43" y="42"/>
                  </a:lnTo>
                  <a:lnTo>
                    <a:pt x="48" y="42"/>
                  </a:lnTo>
                  <a:lnTo>
                    <a:pt x="53" y="40"/>
                  </a:lnTo>
                  <a:lnTo>
                    <a:pt x="58" y="39"/>
                  </a:lnTo>
                  <a:lnTo>
                    <a:pt x="64" y="38"/>
                  </a:lnTo>
                  <a:lnTo>
                    <a:pt x="102" y="29"/>
                  </a:lnTo>
                  <a:lnTo>
                    <a:pt x="143" y="21"/>
                  </a:lnTo>
                  <a:lnTo>
                    <a:pt x="184" y="11"/>
                  </a:lnTo>
                  <a:lnTo>
                    <a:pt x="221" y="3"/>
                  </a:lnTo>
                  <a:lnTo>
                    <a:pt x="229" y="1"/>
                  </a:lnTo>
                  <a:lnTo>
                    <a:pt x="237" y="0"/>
                  </a:lnTo>
                  <a:lnTo>
                    <a:pt x="244" y="1"/>
                  </a:lnTo>
                  <a:lnTo>
                    <a:pt x="251" y="2"/>
                  </a:lnTo>
                  <a:lnTo>
                    <a:pt x="258" y="3"/>
                  </a:lnTo>
                  <a:lnTo>
                    <a:pt x="264" y="6"/>
                  </a:lnTo>
                  <a:lnTo>
                    <a:pt x="267" y="7"/>
                  </a:lnTo>
                  <a:lnTo>
                    <a:pt x="272" y="8"/>
                  </a:lnTo>
                  <a:lnTo>
                    <a:pt x="277" y="11"/>
                  </a:lnTo>
                  <a:lnTo>
                    <a:pt x="280" y="12"/>
                  </a:lnTo>
                  <a:lnTo>
                    <a:pt x="280" y="13"/>
                  </a:lnTo>
                  <a:lnTo>
                    <a:pt x="280" y="18"/>
                  </a:lnTo>
                  <a:lnTo>
                    <a:pt x="280" y="26"/>
                  </a:lnTo>
                  <a:lnTo>
                    <a:pt x="280" y="34"/>
                  </a:lnTo>
                  <a:lnTo>
                    <a:pt x="280" y="44"/>
                  </a:lnTo>
                  <a:lnTo>
                    <a:pt x="280" y="53"/>
                  </a:lnTo>
                  <a:lnTo>
                    <a:pt x="280" y="63"/>
                  </a:lnTo>
                  <a:lnTo>
                    <a:pt x="280" y="71"/>
                  </a:lnTo>
                  <a:lnTo>
                    <a:pt x="280" y="80"/>
                  </a:lnTo>
                  <a:lnTo>
                    <a:pt x="280" y="87"/>
                  </a:lnTo>
                  <a:lnTo>
                    <a:pt x="280" y="92"/>
                  </a:lnTo>
                  <a:lnTo>
                    <a:pt x="280" y="94"/>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71" name="Freeform 100"/>
            <p:cNvSpPr>
              <a:spLocks/>
            </p:cNvSpPr>
            <p:nvPr/>
          </p:nvSpPr>
          <p:spPr bwMode="auto">
            <a:xfrm>
              <a:off x="529" y="723"/>
              <a:ext cx="140" cy="65"/>
            </a:xfrm>
            <a:custGeom>
              <a:avLst/>
              <a:gdLst>
                <a:gd name="T0" fmla="*/ 1 w 280"/>
                <a:gd name="T1" fmla="*/ 1 h 128"/>
                <a:gd name="T2" fmla="*/ 1 w 280"/>
                <a:gd name="T3" fmla="*/ 1 h 128"/>
                <a:gd name="T4" fmla="*/ 1 w 280"/>
                <a:gd name="T5" fmla="*/ 1 h 128"/>
                <a:gd name="T6" fmla="*/ 1 w 280"/>
                <a:gd name="T7" fmla="*/ 1 h 128"/>
                <a:gd name="T8" fmla="*/ 1 w 280"/>
                <a:gd name="T9" fmla="*/ 1 h 128"/>
                <a:gd name="T10" fmla="*/ 1 w 280"/>
                <a:gd name="T11" fmla="*/ 1 h 128"/>
                <a:gd name="T12" fmla="*/ 1 w 280"/>
                <a:gd name="T13" fmla="*/ 1 h 128"/>
                <a:gd name="T14" fmla="*/ 1 w 280"/>
                <a:gd name="T15" fmla="*/ 1 h 128"/>
                <a:gd name="T16" fmla="*/ 1 w 280"/>
                <a:gd name="T17" fmla="*/ 1 h 128"/>
                <a:gd name="T18" fmla="*/ 1 w 280"/>
                <a:gd name="T19" fmla="*/ 1 h 128"/>
                <a:gd name="T20" fmla="*/ 1 w 280"/>
                <a:gd name="T21" fmla="*/ 1 h 128"/>
                <a:gd name="T22" fmla="*/ 1 w 280"/>
                <a:gd name="T23" fmla="*/ 1 h 128"/>
                <a:gd name="T24" fmla="*/ 1 w 280"/>
                <a:gd name="T25" fmla="*/ 1 h 128"/>
                <a:gd name="T26" fmla="*/ 1 w 280"/>
                <a:gd name="T27" fmla="*/ 1 h 128"/>
                <a:gd name="T28" fmla="*/ 1 w 280"/>
                <a:gd name="T29" fmla="*/ 1 h 128"/>
                <a:gd name="T30" fmla="*/ 1 w 280"/>
                <a:gd name="T31" fmla="*/ 1 h 128"/>
                <a:gd name="T32" fmla="*/ 1 w 280"/>
                <a:gd name="T33" fmla="*/ 1 h 128"/>
                <a:gd name="T34" fmla="*/ 0 w 280"/>
                <a:gd name="T35" fmla="*/ 1 h 128"/>
                <a:gd name="T36" fmla="*/ 0 w 280"/>
                <a:gd name="T37" fmla="*/ 1 h 128"/>
                <a:gd name="T38" fmla="*/ 0 w 280"/>
                <a:gd name="T39" fmla="*/ 1 h 128"/>
                <a:gd name="T40" fmla="*/ 1 w 280"/>
                <a:gd name="T41" fmla="*/ 1 h 128"/>
                <a:gd name="T42" fmla="*/ 1 w 280"/>
                <a:gd name="T43" fmla="*/ 1 h 128"/>
                <a:gd name="T44" fmla="*/ 1 w 280"/>
                <a:gd name="T45" fmla="*/ 1 h 128"/>
                <a:gd name="T46" fmla="*/ 1 w 280"/>
                <a:gd name="T47" fmla="*/ 1 h 128"/>
                <a:gd name="T48" fmla="*/ 1 w 280"/>
                <a:gd name="T49" fmla="*/ 1 h 128"/>
                <a:gd name="T50" fmla="*/ 1 w 280"/>
                <a:gd name="T51" fmla="*/ 1 h 128"/>
                <a:gd name="T52" fmla="*/ 1 w 280"/>
                <a:gd name="T53" fmla="*/ 1 h 128"/>
                <a:gd name="T54" fmla="*/ 1 w 280"/>
                <a:gd name="T55" fmla="*/ 1 h 128"/>
                <a:gd name="T56" fmla="*/ 1 w 280"/>
                <a:gd name="T57" fmla="*/ 1 h 128"/>
                <a:gd name="T58" fmla="*/ 1 w 280"/>
                <a:gd name="T59" fmla="*/ 1 h 128"/>
                <a:gd name="T60" fmla="*/ 1 w 280"/>
                <a:gd name="T61" fmla="*/ 1 h 128"/>
                <a:gd name="T62" fmla="*/ 1 w 280"/>
                <a:gd name="T63" fmla="*/ 1 h 128"/>
                <a:gd name="T64" fmla="*/ 1 w 280"/>
                <a:gd name="T65" fmla="*/ 1 h 128"/>
                <a:gd name="T66" fmla="*/ 1 w 280"/>
                <a:gd name="T67" fmla="*/ 1 h 128"/>
                <a:gd name="T68" fmla="*/ 1 w 280"/>
                <a:gd name="T69" fmla="*/ 1 h 128"/>
                <a:gd name="T70" fmla="*/ 1 w 280"/>
                <a:gd name="T71" fmla="*/ 1 h 128"/>
                <a:gd name="T72" fmla="*/ 1 w 280"/>
                <a:gd name="T73" fmla="*/ 1 h 128"/>
                <a:gd name="T74" fmla="*/ 1 w 280"/>
                <a:gd name="T75" fmla="*/ 1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0"/>
                <a:gd name="T115" fmla="*/ 0 h 128"/>
                <a:gd name="T116" fmla="*/ 280 w 280"/>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0" h="128">
                  <a:moveTo>
                    <a:pt x="280" y="94"/>
                  </a:moveTo>
                  <a:lnTo>
                    <a:pt x="277" y="92"/>
                  </a:lnTo>
                  <a:lnTo>
                    <a:pt x="271" y="90"/>
                  </a:lnTo>
                  <a:lnTo>
                    <a:pt x="267" y="89"/>
                  </a:lnTo>
                  <a:lnTo>
                    <a:pt x="261" y="87"/>
                  </a:lnTo>
                  <a:lnTo>
                    <a:pt x="255" y="86"/>
                  </a:lnTo>
                  <a:lnTo>
                    <a:pt x="249" y="85"/>
                  </a:lnTo>
                  <a:lnTo>
                    <a:pt x="242" y="85"/>
                  </a:lnTo>
                  <a:lnTo>
                    <a:pt x="234" y="85"/>
                  </a:lnTo>
                  <a:lnTo>
                    <a:pt x="226" y="86"/>
                  </a:lnTo>
                  <a:lnTo>
                    <a:pt x="216" y="89"/>
                  </a:lnTo>
                  <a:lnTo>
                    <a:pt x="176" y="97"/>
                  </a:lnTo>
                  <a:lnTo>
                    <a:pt x="133" y="107"/>
                  </a:lnTo>
                  <a:lnTo>
                    <a:pt x="91" y="116"/>
                  </a:lnTo>
                  <a:lnTo>
                    <a:pt x="53" y="125"/>
                  </a:lnTo>
                  <a:lnTo>
                    <a:pt x="48" y="126"/>
                  </a:lnTo>
                  <a:lnTo>
                    <a:pt x="43" y="127"/>
                  </a:lnTo>
                  <a:lnTo>
                    <a:pt x="33" y="128"/>
                  </a:lnTo>
                  <a:lnTo>
                    <a:pt x="24" y="128"/>
                  </a:lnTo>
                  <a:lnTo>
                    <a:pt x="17" y="127"/>
                  </a:lnTo>
                  <a:lnTo>
                    <a:pt x="12" y="126"/>
                  </a:lnTo>
                  <a:lnTo>
                    <a:pt x="3" y="121"/>
                  </a:lnTo>
                  <a:lnTo>
                    <a:pt x="1" y="118"/>
                  </a:lnTo>
                  <a:lnTo>
                    <a:pt x="1" y="117"/>
                  </a:lnTo>
                  <a:lnTo>
                    <a:pt x="1" y="111"/>
                  </a:lnTo>
                  <a:lnTo>
                    <a:pt x="1" y="108"/>
                  </a:lnTo>
                  <a:lnTo>
                    <a:pt x="1" y="104"/>
                  </a:lnTo>
                  <a:lnTo>
                    <a:pt x="1" y="99"/>
                  </a:lnTo>
                  <a:lnTo>
                    <a:pt x="1" y="92"/>
                  </a:lnTo>
                  <a:lnTo>
                    <a:pt x="1" y="85"/>
                  </a:lnTo>
                  <a:lnTo>
                    <a:pt x="1" y="78"/>
                  </a:lnTo>
                  <a:lnTo>
                    <a:pt x="1" y="71"/>
                  </a:lnTo>
                  <a:lnTo>
                    <a:pt x="1" y="65"/>
                  </a:lnTo>
                  <a:lnTo>
                    <a:pt x="1" y="58"/>
                  </a:lnTo>
                  <a:lnTo>
                    <a:pt x="1" y="52"/>
                  </a:lnTo>
                  <a:lnTo>
                    <a:pt x="0" y="47"/>
                  </a:lnTo>
                  <a:lnTo>
                    <a:pt x="0" y="40"/>
                  </a:lnTo>
                  <a:lnTo>
                    <a:pt x="0" y="32"/>
                  </a:lnTo>
                  <a:lnTo>
                    <a:pt x="0" y="24"/>
                  </a:lnTo>
                  <a:lnTo>
                    <a:pt x="0" y="19"/>
                  </a:lnTo>
                  <a:lnTo>
                    <a:pt x="0" y="18"/>
                  </a:lnTo>
                  <a:lnTo>
                    <a:pt x="2" y="21"/>
                  </a:lnTo>
                  <a:lnTo>
                    <a:pt x="11" y="29"/>
                  </a:lnTo>
                  <a:lnTo>
                    <a:pt x="17" y="33"/>
                  </a:lnTo>
                  <a:lnTo>
                    <a:pt x="24" y="38"/>
                  </a:lnTo>
                  <a:lnTo>
                    <a:pt x="33" y="40"/>
                  </a:lnTo>
                  <a:lnTo>
                    <a:pt x="43" y="42"/>
                  </a:lnTo>
                  <a:lnTo>
                    <a:pt x="48" y="42"/>
                  </a:lnTo>
                  <a:lnTo>
                    <a:pt x="53" y="40"/>
                  </a:lnTo>
                  <a:lnTo>
                    <a:pt x="58" y="39"/>
                  </a:lnTo>
                  <a:lnTo>
                    <a:pt x="64" y="38"/>
                  </a:lnTo>
                  <a:lnTo>
                    <a:pt x="102" y="29"/>
                  </a:lnTo>
                  <a:lnTo>
                    <a:pt x="143" y="21"/>
                  </a:lnTo>
                  <a:lnTo>
                    <a:pt x="184" y="11"/>
                  </a:lnTo>
                  <a:lnTo>
                    <a:pt x="221" y="3"/>
                  </a:lnTo>
                  <a:lnTo>
                    <a:pt x="229" y="1"/>
                  </a:lnTo>
                  <a:lnTo>
                    <a:pt x="237" y="0"/>
                  </a:lnTo>
                  <a:lnTo>
                    <a:pt x="244" y="1"/>
                  </a:lnTo>
                  <a:lnTo>
                    <a:pt x="251" y="2"/>
                  </a:lnTo>
                  <a:lnTo>
                    <a:pt x="258" y="3"/>
                  </a:lnTo>
                  <a:lnTo>
                    <a:pt x="264" y="6"/>
                  </a:lnTo>
                  <a:lnTo>
                    <a:pt x="267" y="7"/>
                  </a:lnTo>
                  <a:lnTo>
                    <a:pt x="272" y="8"/>
                  </a:lnTo>
                  <a:lnTo>
                    <a:pt x="277" y="11"/>
                  </a:lnTo>
                  <a:lnTo>
                    <a:pt x="280" y="12"/>
                  </a:lnTo>
                  <a:lnTo>
                    <a:pt x="280" y="13"/>
                  </a:lnTo>
                  <a:lnTo>
                    <a:pt x="280" y="18"/>
                  </a:lnTo>
                  <a:lnTo>
                    <a:pt x="280" y="26"/>
                  </a:lnTo>
                  <a:lnTo>
                    <a:pt x="280" y="34"/>
                  </a:lnTo>
                  <a:lnTo>
                    <a:pt x="280" y="44"/>
                  </a:lnTo>
                  <a:lnTo>
                    <a:pt x="280" y="53"/>
                  </a:lnTo>
                  <a:lnTo>
                    <a:pt x="280" y="63"/>
                  </a:lnTo>
                  <a:lnTo>
                    <a:pt x="280" y="71"/>
                  </a:lnTo>
                  <a:lnTo>
                    <a:pt x="280" y="80"/>
                  </a:lnTo>
                  <a:lnTo>
                    <a:pt x="280" y="87"/>
                  </a:lnTo>
                  <a:lnTo>
                    <a:pt x="280" y="92"/>
                  </a:lnTo>
                  <a:lnTo>
                    <a:pt x="280"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72" name="Freeform 101"/>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w 279"/>
                <a:gd name="T71" fmla="*/ 1 h 1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9"/>
                <a:gd name="T109" fmla="*/ 0 h 130"/>
                <a:gd name="T110" fmla="*/ 279 w 279"/>
                <a:gd name="T111" fmla="*/ 130 h 13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9" h="130">
                  <a:moveTo>
                    <a:pt x="279" y="94"/>
                  </a:moveTo>
                  <a:lnTo>
                    <a:pt x="276" y="93"/>
                  </a:lnTo>
                  <a:lnTo>
                    <a:pt x="270" y="90"/>
                  </a:lnTo>
                  <a:lnTo>
                    <a:pt x="265" y="89"/>
                  </a:lnTo>
                  <a:lnTo>
                    <a:pt x="259" y="87"/>
                  </a:lnTo>
                  <a:lnTo>
                    <a:pt x="253" y="85"/>
                  </a:lnTo>
                  <a:lnTo>
                    <a:pt x="246" y="84"/>
                  </a:lnTo>
                  <a:lnTo>
                    <a:pt x="238" y="84"/>
                  </a:lnTo>
                  <a:lnTo>
                    <a:pt x="229" y="85"/>
                  </a:lnTo>
                  <a:lnTo>
                    <a:pt x="220" y="87"/>
                  </a:lnTo>
                  <a:lnTo>
                    <a:pt x="210" y="89"/>
                  </a:lnTo>
                  <a:lnTo>
                    <a:pt x="168" y="99"/>
                  </a:lnTo>
                  <a:lnTo>
                    <a:pt x="123" y="109"/>
                  </a:lnTo>
                  <a:lnTo>
                    <a:pt x="79" y="119"/>
                  </a:lnTo>
                  <a:lnTo>
                    <a:pt x="42" y="126"/>
                  </a:lnTo>
                  <a:lnTo>
                    <a:pt x="32" y="129"/>
                  </a:lnTo>
                  <a:lnTo>
                    <a:pt x="23" y="130"/>
                  </a:lnTo>
                  <a:lnTo>
                    <a:pt x="16" y="129"/>
                  </a:lnTo>
                  <a:lnTo>
                    <a:pt x="11" y="126"/>
                  </a:lnTo>
                  <a:lnTo>
                    <a:pt x="2" y="120"/>
                  </a:lnTo>
                  <a:lnTo>
                    <a:pt x="0" y="117"/>
                  </a:lnTo>
                  <a:lnTo>
                    <a:pt x="0" y="115"/>
                  </a:lnTo>
                  <a:lnTo>
                    <a:pt x="0" y="110"/>
                  </a:lnTo>
                  <a:lnTo>
                    <a:pt x="0" y="103"/>
                  </a:lnTo>
                  <a:lnTo>
                    <a:pt x="0" y="93"/>
                  </a:lnTo>
                  <a:lnTo>
                    <a:pt x="0" y="88"/>
                  </a:lnTo>
                  <a:lnTo>
                    <a:pt x="0" y="83"/>
                  </a:lnTo>
                  <a:lnTo>
                    <a:pt x="0" y="77"/>
                  </a:lnTo>
                  <a:lnTo>
                    <a:pt x="0" y="72"/>
                  </a:lnTo>
                  <a:lnTo>
                    <a:pt x="0" y="67"/>
                  </a:lnTo>
                  <a:lnTo>
                    <a:pt x="0" y="63"/>
                  </a:lnTo>
                  <a:lnTo>
                    <a:pt x="0" y="58"/>
                  </a:lnTo>
                  <a:lnTo>
                    <a:pt x="0" y="54"/>
                  </a:lnTo>
                  <a:lnTo>
                    <a:pt x="0" y="46"/>
                  </a:lnTo>
                  <a:lnTo>
                    <a:pt x="0" y="40"/>
                  </a:lnTo>
                  <a:lnTo>
                    <a:pt x="0" y="35"/>
                  </a:lnTo>
                  <a:lnTo>
                    <a:pt x="0" y="33"/>
                  </a:lnTo>
                  <a:lnTo>
                    <a:pt x="2" y="36"/>
                  </a:lnTo>
                  <a:lnTo>
                    <a:pt x="11" y="41"/>
                  </a:lnTo>
                  <a:lnTo>
                    <a:pt x="16" y="42"/>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2"/>
                  </a:lnTo>
                  <a:lnTo>
                    <a:pt x="279" y="38"/>
                  </a:lnTo>
                  <a:lnTo>
                    <a:pt x="279" y="43"/>
                  </a:lnTo>
                  <a:lnTo>
                    <a:pt x="279" y="48"/>
                  </a:lnTo>
                  <a:lnTo>
                    <a:pt x="279" y="53"/>
                  </a:lnTo>
                  <a:lnTo>
                    <a:pt x="279" y="63"/>
                  </a:lnTo>
                  <a:lnTo>
                    <a:pt x="279" y="73"/>
                  </a:lnTo>
                  <a:lnTo>
                    <a:pt x="279" y="82"/>
                  </a:lnTo>
                  <a:lnTo>
                    <a:pt x="279" y="88"/>
                  </a:lnTo>
                  <a:lnTo>
                    <a:pt x="279" y="93"/>
                  </a:lnTo>
                  <a:lnTo>
                    <a:pt x="279" y="94"/>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73" name="Freeform 102"/>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w 279"/>
                <a:gd name="T71" fmla="*/ 1 h 1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9"/>
                <a:gd name="T109" fmla="*/ 0 h 130"/>
                <a:gd name="T110" fmla="*/ 279 w 279"/>
                <a:gd name="T111" fmla="*/ 130 h 13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9" h="130">
                  <a:moveTo>
                    <a:pt x="279" y="94"/>
                  </a:moveTo>
                  <a:lnTo>
                    <a:pt x="276" y="93"/>
                  </a:lnTo>
                  <a:lnTo>
                    <a:pt x="270" y="90"/>
                  </a:lnTo>
                  <a:lnTo>
                    <a:pt x="265" y="89"/>
                  </a:lnTo>
                  <a:lnTo>
                    <a:pt x="259" y="87"/>
                  </a:lnTo>
                  <a:lnTo>
                    <a:pt x="253" y="85"/>
                  </a:lnTo>
                  <a:lnTo>
                    <a:pt x="246" y="84"/>
                  </a:lnTo>
                  <a:lnTo>
                    <a:pt x="238" y="84"/>
                  </a:lnTo>
                  <a:lnTo>
                    <a:pt x="229" y="85"/>
                  </a:lnTo>
                  <a:lnTo>
                    <a:pt x="220" y="87"/>
                  </a:lnTo>
                  <a:lnTo>
                    <a:pt x="210" y="89"/>
                  </a:lnTo>
                  <a:lnTo>
                    <a:pt x="168" y="99"/>
                  </a:lnTo>
                  <a:lnTo>
                    <a:pt x="123" y="109"/>
                  </a:lnTo>
                  <a:lnTo>
                    <a:pt x="79" y="119"/>
                  </a:lnTo>
                  <a:lnTo>
                    <a:pt x="42" y="126"/>
                  </a:lnTo>
                  <a:lnTo>
                    <a:pt x="32" y="129"/>
                  </a:lnTo>
                  <a:lnTo>
                    <a:pt x="23" y="130"/>
                  </a:lnTo>
                  <a:lnTo>
                    <a:pt x="16" y="129"/>
                  </a:lnTo>
                  <a:lnTo>
                    <a:pt x="11" y="126"/>
                  </a:lnTo>
                  <a:lnTo>
                    <a:pt x="2" y="120"/>
                  </a:lnTo>
                  <a:lnTo>
                    <a:pt x="0" y="117"/>
                  </a:lnTo>
                  <a:lnTo>
                    <a:pt x="0" y="115"/>
                  </a:lnTo>
                  <a:lnTo>
                    <a:pt x="0" y="110"/>
                  </a:lnTo>
                  <a:lnTo>
                    <a:pt x="0" y="103"/>
                  </a:lnTo>
                  <a:lnTo>
                    <a:pt x="0" y="93"/>
                  </a:lnTo>
                  <a:lnTo>
                    <a:pt x="0" y="88"/>
                  </a:lnTo>
                  <a:lnTo>
                    <a:pt x="0" y="83"/>
                  </a:lnTo>
                  <a:lnTo>
                    <a:pt x="0" y="77"/>
                  </a:lnTo>
                  <a:lnTo>
                    <a:pt x="0" y="72"/>
                  </a:lnTo>
                  <a:lnTo>
                    <a:pt x="0" y="67"/>
                  </a:lnTo>
                  <a:lnTo>
                    <a:pt x="0" y="63"/>
                  </a:lnTo>
                  <a:lnTo>
                    <a:pt x="0" y="58"/>
                  </a:lnTo>
                  <a:lnTo>
                    <a:pt x="0" y="54"/>
                  </a:lnTo>
                  <a:lnTo>
                    <a:pt x="0" y="46"/>
                  </a:lnTo>
                  <a:lnTo>
                    <a:pt x="0" y="40"/>
                  </a:lnTo>
                  <a:lnTo>
                    <a:pt x="0" y="35"/>
                  </a:lnTo>
                  <a:lnTo>
                    <a:pt x="0" y="33"/>
                  </a:lnTo>
                  <a:lnTo>
                    <a:pt x="2" y="36"/>
                  </a:lnTo>
                  <a:lnTo>
                    <a:pt x="11" y="41"/>
                  </a:lnTo>
                  <a:lnTo>
                    <a:pt x="16" y="42"/>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2"/>
                  </a:lnTo>
                  <a:lnTo>
                    <a:pt x="279" y="38"/>
                  </a:lnTo>
                  <a:lnTo>
                    <a:pt x="279" y="43"/>
                  </a:lnTo>
                  <a:lnTo>
                    <a:pt x="279" y="48"/>
                  </a:lnTo>
                  <a:lnTo>
                    <a:pt x="279" y="53"/>
                  </a:lnTo>
                  <a:lnTo>
                    <a:pt x="279" y="63"/>
                  </a:lnTo>
                  <a:lnTo>
                    <a:pt x="279" y="73"/>
                  </a:lnTo>
                  <a:lnTo>
                    <a:pt x="279" y="82"/>
                  </a:lnTo>
                  <a:lnTo>
                    <a:pt x="279" y="88"/>
                  </a:lnTo>
                  <a:lnTo>
                    <a:pt x="279" y="93"/>
                  </a:lnTo>
                  <a:lnTo>
                    <a:pt x="279"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74" name="Freeform 103"/>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0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89"/>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4"/>
                  </a:lnTo>
                  <a:lnTo>
                    <a:pt x="44" y="126"/>
                  </a:lnTo>
                  <a:lnTo>
                    <a:pt x="34" y="124"/>
                  </a:lnTo>
                  <a:lnTo>
                    <a:pt x="25" y="122"/>
                  </a:lnTo>
                  <a:lnTo>
                    <a:pt x="18" y="117"/>
                  </a:lnTo>
                  <a:lnTo>
                    <a:pt x="12" y="112"/>
                  </a:lnTo>
                  <a:lnTo>
                    <a:pt x="3" y="105"/>
                  </a:lnTo>
                  <a:lnTo>
                    <a:pt x="1" y="102"/>
                  </a:lnTo>
                  <a:lnTo>
                    <a:pt x="1" y="100"/>
                  </a:lnTo>
                  <a:lnTo>
                    <a:pt x="1" y="95"/>
                  </a:lnTo>
                  <a:lnTo>
                    <a:pt x="0" y="87"/>
                  </a:lnTo>
                  <a:lnTo>
                    <a:pt x="0" y="79"/>
                  </a:lnTo>
                  <a:lnTo>
                    <a:pt x="0" y="74"/>
                  </a:lnTo>
                  <a:lnTo>
                    <a:pt x="0" y="68"/>
                  </a:lnTo>
                  <a:lnTo>
                    <a:pt x="0" y="61"/>
                  </a:lnTo>
                  <a:lnTo>
                    <a:pt x="0" y="54"/>
                  </a:lnTo>
                  <a:lnTo>
                    <a:pt x="0" y="48"/>
                  </a:lnTo>
                  <a:lnTo>
                    <a:pt x="0" y="42"/>
                  </a:lnTo>
                  <a:lnTo>
                    <a:pt x="0" y="35"/>
                  </a:lnTo>
                  <a:lnTo>
                    <a:pt x="0" y="30"/>
                  </a:lnTo>
                  <a:lnTo>
                    <a:pt x="1" y="22"/>
                  </a:lnTo>
                  <a:lnTo>
                    <a:pt x="1" y="16"/>
                  </a:lnTo>
                  <a:lnTo>
                    <a:pt x="1" y="11"/>
                  </a:lnTo>
                  <a:lnTo>
                    <a:pt x="1" y="9"/>
                  </a:lnTo>
                  <a:lnTo>
                    <a:pt x="3" y="13"/>
                  </a:lnTo>
                  <a:lnTo>
                    <a:pt x="12" y="22"/>
                  </a:lnTo>
                  <a:lnTo>
                    <a:pt x="18" y="28"/>
                  </a:lnTo>
                  <a:lnTo>
                    <a:pt x="25" y="34"/>
                  </a:lnTo>
                  <a:lnTo>
                    <a:pt x="34" y="38"/>
                  </a:lnTo>
                  <a:lnTo>
                    <a:pt x="44" y="40"/>
                  </a:lnTo>
                  <a:lnTo>
                    <a:pt x="49" y="40"/>
                  </a:lnTo>
                  <a:lnTo>
                    <a:pt x="54" y="39"/>
                  </a:lnTo>
                  <a:lnTo>
                    <a:pt x="59" y="38"/>
                  </a:lnTo>
                  <a:lnTo>
                    <a:pt x="65" y="37"/>
                  </a:lnTo>
                  <a:lnTo>
                    <a:pt x="103" y="29"/>
                  </a:lnTo>
                  <a:lnTo>
                    <a:pt x="144" y="19"/>
                  </a:lnTo>
                  <a:lnTo>
                    <a:pt x="185" y="11"/>
                  </a:lnTo>
                  <a:lnTo>
                    <a:pt x="222" y="2"/>
                  </a:lnTo>
                  <a:lnTo>
                    <a:pt x="230" y="1"/>
                  </a:lnTo>
                  <a:lnTo>
                    <a:pt x="238" y="0"/>
                  </a:lnTo>
                  <a:lnTo>
                    <a:pt x="245" y="0"/>
                  </a:lnTo>
                  <a:lnTo>
                    <a:pt x="252" y="1"/>
                  </a:lnTo>
                  <a:lnTo>
                    <a:pt x="259" y="3"/>
                  </a:lnTo>
                  <a:lnTo>
                    <a:pt x="265" y="5"/>
                  </a:lnTo>
                  <a:lnTo>
                    <a:pt x="270" y="7"/>
                  </a:lnTo>
                  <a:lnTo>
                    <a:pt x="273" y="9"/>
                  </a:lnTo>
                  <a:lnTo>
                    <a:pt x="278" y="12"/>
                  </a:lnTo>
                  <a:lnTo>
                    <a:pt x="281" y="12"/>
                  </a:lnTo>
                  <a:lnTo>
                    <a:pt x="281" y="14"/>
                  </a:lnTo>
                  <a:lnTo>
                    <a:pt x="281" y="18"/>
                  </a:lnTo>
                  <a:lnTo>
                    <a:pt x="281" y="26"/>
                  </a:lnTo>
                  <a:lnTo>
                    <a:pt x="281" y="34"/>
                  </a:lnTo>
                  <a:lnTo>
                    <a:pt x="281" y="39"/>
                  </a:lnTo>
                  <a:lnTo>
                    <a:pt x="281" y="44"/>
                  </a:lnTo>
                  <a:lnTo>
                    <a:pt x="281" y="49"/>
                  </a:lnTo>
                  <a:lnTo>
                    <a:pt x="281" y="54"/>
                  </a:lnTo>
                  <a:lnTo>
                    <a:pt x="281" y="60"/>
                  </a:lnTo>
                  <a:lnTo>
                    <a:pt x="281" y="65"/>
                  </a:lnTo>
                  <a:lnTo>
                    <a:pt x="281" y="70"/>
                  </a:lnTo>
                  <a:lnTo>
                    <a:pt x="281" y="75"/>
                  </a:lnTo>
                  <a:lnTo>
                    <a:pt x="281" y="84"/>
                  </a:lnTo>
                  <a:lnTo>
                    <a:pt x="281" y="90"/>
                  </a:lnTo>
                  <a:lnTo>
                    <a:pt x="281" y="95"/>
                  </a:lnTo>
                  <a:lnTo>
                    <a:pt x="28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75" name="Freeform 104"/>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0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89"/>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4"/>
                  </a:lnTo>
                  <a:lnTo>
                    <a:pt x="44" y="126"/>
                  </a:lnTo>
                  <a:lnTo>
                    <a:pt x="34" y="124"/>
                  </a:lnTo>
                  <a:lnTo>
                    <a:pt x="25" y="122"/>
                  </a:lnTo>
                  <a:lnTo>
                    <a:pt x="18" y="117"/>
                  </a:lnTo>
                  <a:lnTo>
                    <a:pt x="12" y="112"/>
                  </a:lnTo>
                  <a:lnTo>
                    <a:pt x="3" y="105"/>
                  </a:lnTo>
                  <a:lnTo>
                    <a:pt x="1" y="102"/>
                  </a:lnTo>
                  <a:lnTo>
                    <a:pt x="1" y="100"/>
                  </a:lnTo>
                  <a:lnTo>
                    <a:pt x="1" y="95"/>
                  </a:lnTo>
                  <a:lnTo>
                    <a:pt x="0" y="87"/>
                  </a:lnTo>
                  <a:lnTo>
                    <a:pt x="0" y="79"/>
                  </a:lnTo>
                  <a:lnTo>
                    <a:pt x="0" y="74"/>
                  </a:lnTo>
                  <a:lnTo>
                    <a:pt x="0" y="68"/>
                  </a:lnTo>
                  <a:lnTo>
                    <a:pt x="0" y="61"/>
                  </a:lnTo>
                  <a:lnTo>
                    <a:pt x="0" y="54"/>
                  </a:lnTo>
                  <a:lnTo>
                    <a:pt x="0" y="48"/>
                  </a:lnTo>
                  <a:lnTo>
                    <a:pt x="0" y="42"/>
                  </a:lnTo>
                  <a:lnTo>
                    <a:pt x="0" y="35"/>
                  </a:lnTo>
                  <a:lnTo>
                    <a:pt x="0" y="30"/>
                  </a:lnTo>
                  <a:lnTo>
                    <a:pt x="1" y="22"/>
                  </a:lnTo>
                  <a:lnTo>
                    <a:pt x="1" y="16"/>
                  </a:lnTo>
                  <a:lnTo>
                    <a:pt x="1" y="11"/>
                  </a:lnTo>
                  <a:lnTo>
                    <a:pt x="1" y="9"/>
                  </a:lnTo>
                  <a:lnTo>
                    <a:pt x="3" y="13"/>
                  </a:lnTo>
                  <a:lnTo>
                    <a:pt x="12" y="22"/>
                  </a:lnTo>
                  <a:lnTo>
                    <a:pt x="18" y="28"/>
                  </a:lnTo>
                  <a:lnTo>
                    <a:pt x="25" y="34"/>
                  </a:lnTo>
                  <a:lnTo>
                    <a:pt x="34" y="38"/>
                  </a:lnTo>
                  <a:lnTo>
                    <a:pt x="44" y="40"/>
                  </a:lnTo>
                  <a:lnTo>
                    <a:pt x="49" y="40"/>
                  </a:lnTo>
                  <a:lnTo>
                    <a:pt x="54" y="39"/>
                  </a:lnTo>
                  <a:lnTo>
                    <a:pt x="59" y="38"/>
                  </a:lnTo>
                  <a:lnTo>
                    <a:pt x="65" y="37"/>
                  </a:lnTo>
                  <a:lnTo>
                    <a:pt x="103" y="29"/>
                  </a:lnTo>
                  <a:lnTo>
                    <a:pt x="144" y="19"/>
                  </a:lnTo>
                  <a:lnTo>
                    <a:pt x="185" y="11"/>
                  </a:lnTo>
                  <a:lnTo>
                    <a:pt x="222" y="2"/>
                  </a:lnTo>
                  <a:lnTo>
                    <a:pt x="230" y="1"/>
                  </a:lnTo>
                  <a:lnTo>
                    <a:pt x="238" y="0"/>
                  </a:lnTo>
                  <a:lnTo>
                    <a:pt x="245" y="0"/>
                  </a:lnTo>
                  <a:lnTo>
                    <a:pt x="252" y="1"/>
                  </a:lnTo>
                  <a:lnTo>
                    <a:pt x="259" y="3"/>
                  </a:lnTo>
                  <a:lnTo>
                    <a:pt x="265" y="5"/>
                  </a:lnTo>
                  <a:lnTo>
                    <a:pt x="270" y="7"/>
                  </a:lnTo>
                  <a:lnTo>
                    <a:pt x="273" y="9"/>
                  </a:lnTo>
                  <a:lnTo>
                    <a:pt x="278" y="12"/>
                  </a:lnTo>
                  <a:lnTo>
                    <a:pt x="281" y="12"/>
                  </a:lnTo>
                  <a:lnTo>
                    <a:pt x="281" y="14"/>
                  </a:lnTo>
                  <a:lnTo>
                    <a:pt x="281" y="18"/>
                  </a:lnTo>
                  <a:lnTo>
                    <a:pt x="281" y="26"/>
                  </a:lnTo>
                  <a:lnTo>
                    <a:pt x="281" y="34"/>
                  </a:lnTo>
                  <a:lnTo>
                    <a:pt x="281" y="39"/>
                  </a:lnTo>
                  <a:lnTo>
                    <a:pt x="281" y="44"/>
                  </a:lnTo>
                  <a:lnTo>
                    <a:pt x="281" y="49"/>
                  </a:lnTo>
                  <a:lnTo>
                    <a:pt x="281" y="54"/>
                  </a:lnTo>
                  <a:lnTo>
                    <a:pt x="281" y="60"/>
                  </a:lnTo>
                  <a:lnTo>
                    <a:pt x="281" y="65"/>
                  </a:lnTo>
                  <a:lnTo>
                    <a:pt x="281" y="70"/>
                  </a:lnTo>
                  <a:lnTo>
                    <a:pt x="281" y="75"/>
                  </a:lnTo>
                  <a:lnTo>
                    <a:pt x="281" y="84"/>
                  </a:lnTo>
                  <a:lnTo>
                    <a:pt x="281" y="90"/>
                  </a:lnTo>
                  <a:lnTo>
                    <a:pt x="281" y="95"/>
                  </a:lnTo>
                  <a:lnTo>
                    <a:pt x="281"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76" name="Freeform 105"/>
            <p:cNvSpPr>
              <a:spLocks/>
            </p:cNvSpPr>
            <p:nvPr/>
          </p:nvSpPr>
          <p:spPr bwMode="auto">
            <a:xfrm>
              <a:off x="529" y="724"/>
              <a:ext cx="140" cy="64"/>
            </a:xfrm>
            <a:custGeom>
              <a:avLst/>
              <a:gdLst>
                <a:gd name="T0" fmla="*/ 1 w 280"/>
                <a:gd name="T1" fmla="*/ 1 h 127"/>
                <a:gd name="T2" fmla="*/ 1 w 280"/>
                <a:gd name="T3" fmla="*/ 1 h 127"/>
                <a:gd name="T4" fmla="*/ 1 w 280"/>
                <a:gd name="T5" fmla="*/ 1 h 127"/>
                <a:gd name="T6" fmla="*/ 1 w 280"/>
                <a:gd name="T7" fmla="*/ 1 h 127"/>
                <a:gd name="T8" fmla="*/ 1 w 280"/>
                <a:gd name="T9" fmla="*/ 1 h 127"/>
                <a:gd name="T10" fmla="*/ 1 w 280"/>
                <a:gd name="T11" fmla="*/ 1 h 127"/>
                <a:gd name="T12" fmla="*/ 1 w 280"/>
                <a:gd name="T13" fmla="*/ 1 h 127"/>
                <a:gd name="T14" fmla="*/ 1 w 280"/>
                <a:gd name="T15" fmla="*/ 1 h 127"/>
                <a:gd name="T16" fmla="*/ 1 w 280"/>
                <a:gd name="T17" fmla="*/ 1 h 127"/>
                <a:gd name="T18" fmla="*/ 1 w 280"/>
                <a:gd name="T19" fmla="*/ 1 h 127"/>
                <a:gd name="T20" fmla="*/ 1 w 280"/>
                <a:gd name="T21" fmla="*/ 1 h 127"/>
                <a:gd name="T22" fmla="*/ 1 w 280"/>
                <a:gd name="T23" fmla="*/ 1 h 127"/>
                <a:gd name="T24" fmla="*/ 1 w 280"/>
                <a:gd name="T25" fmla="*/ 1 h 127"/>
                <a:gd name="T26" fmla="*/ 1 w 280"/>
                <a:gd name="T27" fmla="*/ 1 h 127"/>
                <a:gd name="T28" fmla="*/ 1 w 280"/>
                <a:gd name="T29" fmla="*/ 1 h 127"/>
                <a:gd name="T30" fmla="*/ 1 w 280"/>
                <a:gd name="T31" fmla="*/ 1 h 127"/>
                <a:gd name="T32" fmla="*/ 1 w 280"/>
                <a:gd name="T33" fmla="*/ 1 h 127"/>
                <a:gd name="T34" fmla="*/ 0 w 280"/>
                <a:gd name="T35" fmla="*/ 1 h 127"/>
                <a:gd name="T36" fmla="*/ 0 w 280"/>
                <a:gd name="T37" fmla="*/ 1 h 127"/>
                <a:gd name="T38" fmla="*/ 1 w 280"/>
                <a:gd name="T39" fmla="*/ 1 h 127"/>
                <a:gd name="T40" fmla="*/ 1 w 280"/>
                <a:gd name="T41" fmla="*/ 1 h 127"/>
                <a:gd name="T42" fmla="*/ 1 w 280"/>
                <a:gd name="T43" fmla="*/ 1 h 127"/>
                <a:gd name="T44" fmla="*/ 1 w 280"/>
                <a:gd name="T45" fmla="*/ 1 h 127"/>
                <a:gd name="T46" fmla="*/ 1 w 280"/>
                <a:gd name="T47" fmla="*/ 1 h 127"/>
                <a:gd name="T48" fmla="*/ 1 w 280"/>
                <a:gd name="T49" fmla="*/ 1 h 127"/>
                <a:gd name="T50" fmla="*/ 1 w 280"/>
                <a:gd name="T51" fmla="*/ 1 h 127"/>
                <a:gd name="T52" fmla="*/ 1 w 280"/>
                <a:gd name="T53" fmla="*/ 0 h 127"/>
                <a:gd name="T54" fmla="*/ 1 w 280"/>
                <a:gd name="T55" fmla="*/ 0 h 127"/>
                <a:gd name="T56" fmla="*/ 1 w 280"/>
                <a:gd name="T57" fmla="*/ 1 h 127"/>
                <a:gd name="T58" fmla="*/ 1 w 280"/>
                <a:gd name="T59" fmla="*/ 1 h 127"/>
                <a:gd name="T60" fmla="*/ 1 w 280"/>
                <a:gd name="T61" fmla="*/ 1 h 127"/>
                <a:gd name="T62" fmla="*/ 1 w 280"/>
                <a:gd name="T63" fmla="*/ 1 h 127"/>
                <a:gd name="T64" fmla="*/ 1 w 280"/>
                <a:gd name="T65" fmla="*/ 1 h 127"/>
                <a:gd name="T66" fmla="*/ 1 w 280"/>
                <a:gd name="T67" fmla="*/ 1 h 127"/>
                <a:gd name="T68" fmla="*/ 1 w 280"/>
                <a:gd name="T69" fmla="*/ 1 h 127"/>
                <a:gd name="T70" fmla="*/ 1 w 280"/>
                <a:gd name="T71" fmla="*/ 1 h 127"/>
                <a:gd name="T72" fmla="*/ 1 w 280"/>
                <a:gd name="T73" fmla="*/ 1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0"/>
                <a:gd name="T112" fmla="*/ 0 h 127"/>
                <a:gd name="T113" fmla="*/ 280 w 280"/>
                <a:gd name="T114" fmla="*/ 127 h 1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0" h="127">
                  <a:moveTo>
                    <a:pt x="280" y="93"/>
                  </a:moveTo>
                  <a:lnTo>
                    <a:pt x="277" y="91"/>
                  </a:lnTo>
                  <a:lnTo>
                    <a:pt x="271" y="89"/>
                  </a:lnTo>
                  <a:lnTo>
                    <a:pt x="267" y="88"/>
                  </a:lnTo>
                  <a:lnTo>
                    <a:pt x="261" y="86"/>
                  </a:lnTo>
                  <a:lnTo>
                    <a:pt x="255" y="85"/>
                  </a:lnTo>
                  <a:lnTo>
                    <a:pt x="249" y="84"/>
                  </a:lnTo>
                  <a:lnTo>
                    <a:pt x="242" y="84"/>
                  </a:lnTo>
                  <a:lnTo>
                    <a:pt x="234" y="84"/>
                  </a:lnTo>
                  <a:lnTo>
                    <a:pt x="226" y="85"/>
                  </a:lnTo>
                  <a:lnTo>
                    <a:pt x="216" y="88"/>
                  </a:lnTo>
                  <a:lnTo>
                    <a:pt x="176" y="96"/>
                  </a:lnTo>
                  <a:lnTo>
                    <a:pt x="133" y="106"/>
                  </a:lnTo>
                  <a:lnTo>
                    <a:pt x="91" y="115"/>
                  </a:lnTo>
                  <a:lnTo>
                    <a:pt x="53" y="124"/>
                  </a:lnTo>
                  <a:lnTo>
                    <a:pt x="48" y="125"/>
                  </a:lnTo>
                  <a:lnTo>
                    <a:pt x="43" y="126"/>
                  </a:lnTo>
                  <a:lnTo>
                    <a:pt x="33" y="127"/>
                  </a:lnTo>
                  <a:lnTo>
                    <a:pt x="24" y="127"/>
                  </a:lnTo>
                  <a:lnTo>
                    <a:pt x="17" y="127"/>
                  </a:lnTo>
                  <a:lnTo>
                    <a:pt x="12" y="125"/>
                  </a:lnTo>
                  <a:lnTo>
                    <a:pt x="3" y="120"/>
                  </a:lnTo>
                  <a:lnTo>
                    <a:pt x="1" y="117"/>
                  </a:lnTo>
                  <a:lnTo>
                    <a:pt x="1" y="115"/>
                  </a:lnTo>
                  <a:lnTo>
                    <a:pt x="1" y="111"/>
                  </a:lnTo>
                  <a:lnTo>
                    <a:pt x="1" y="103"/>
                  </a:lnTo>
                  <a:lnTo>
                    <a:pt x="1" y="91"/>
                  </a:lnTo>
                  <a:lnTo>
                    <a:pt x="1" y="85"/>
                  </a:lnTo>
                  <a:lnTo>
                    <a:pt x="1" y="78"/>
                  </a:lnTo>
                  <a:lnTo>
                    <a:pt x="1" y="70"/>
                  </a:lnTo>
                  <a:lnTo>
                    <a:pt x="1" y="64"/>
                  </a:lnTo>
                  <a:lnTo>
                    <a:pt x="1" y="58"/>
                  </a:lnTo>
                  <a:lnTo>
                    <a:pt x="1" y="52"/>
                  </a:lnTo>
                  <a:lnTo>
                    <a:pt x="1" y="46"/>
                  </a:lnTo>
                  <a:lnTo>
                    <a:pt x="0" y="39"/>
                  </a:lnTo>
                  <a:lnTo>
                    <a:pt x="0" y="31"/>
                  </a:lnTo>
                  <a:lnTo>
                    <a:pt x="0" y="23"/>
                  </a:lnTo>
                  <a:lnTo>
                    <a:pt x="0" y="18"/>
                  </a:lnTo>
                  <a:lnTo>
                    <a:pt x="0" y="17"/>
                  </a:lnTo>
                  <a:lnTo>
                    <a:pt x="2" y="20"/>
                  </a:lnTo>
                  <a:lnTo>
                    <a:pt x="11" y="27"/>
                  </a:lnTo>
                  <a:lnTo>
                    <a:pt x="17" y="32"/>
                  </a:lnTo>
                  <a:lnTo>
                    <a:pt x="24" y="37"/>
                  </a:lnTo>
                  <a:lnTo>
                    <a:pt x="33" y="39"/>
                  </a:lnTo>
                  <a:lnTo>
                    <a:pt x="43" y="41"/>
                  </a:lnTo>
                  <a:lnTo>
                    <a:pt x="48" y="39"/>
                  </a:lnTo>
                  <a:lnTo>
                    <a:pt x="53" y="39"/>
                  </a:lnTo>
                  <a:lnTo>
                    <a:pt x="58" y="38"/>
                  </a:lnTo>
                  <a:lnTo>
                    <a:pt x="64" y="37"/>
                  </a:lnTo>
                  <a:lnTo>
                    <a:pt x="102" y="28"/>
                  </a:lnTo>
                  <a:lnTo>
                    <a:pt x="143" y="20"/>
                  </a:lnTo>
                  <a:lnTo>
                    <a:pt x="184" y="10"/>
                  </a:lnTo>
                  <a:lnTo>
                    <a:pt x="221" y="2"/>
                  </a:lnTo>
                  <a:lnTo>
                    <a:pt x="229" y="0"/>
                  </a:lnTo>
                  <a:lnTo>
                    <a:pt x="237" y="0"/>
                  </a:lnTo>
                  <a:lnTo>
                    <a:pt x="244" y="0"/>
                  </a:lnTo>
                  <a:lnTo>
                    <a:pt x="251" y="1"/>
                  </a:lnTo>
                  <a:lnTo>
                    <a:pt x="258" y="2"/>
                  </a:lnTo>
                  <a:lnTo>
                    <a:pt x="264" y="4"/>
                  </a:lnTo>
                  <a:lnTo>
                    <a:pt x="267" y="6"/>
                  </a:lnTo>
                  <a:lnTo>
                    <a:pt x="272" y="7"/>
                  </a:lnTo>
                  <a:lnTo>
                    <a:pt x="277" y="10"/>
                  </a:lnTo>
                  <a:lnTo>
                    <a:pt x="280" y="11"/>
                  </a:lnTo>
                  <a:lnTo>
                    <a:pt x="280" y="12"/>
                  </a:lnTo>
                  <a:lnTo>
                    <a:pt x="280" y="17"/>
                  </a:lnTo>
                  <a:lnTo>
                    <a:pt x="280" y="25"/>
                  </a:lnTo>
                  <a:lnTo>
                    <a:pt x="280" y="33"/>
                  </a:lnTo>
                  <a:lnTo>
                    <a:pt x="280" y="42"/>
                  </a:lnTo>
                  <a:lnTo>
                    <a:pt x="280" y="52"/>
                  </a:lnTo>
                  <a:lnTo>
                    <a:pt x="280" y="62"/>
                  </a:lnTo>
                  <a:lnTo>
                    <a:pt x="280" y="70"/>
                  </a:lnTo>
                  <a:lnTo>
                    <a:pt x="280" y="79"/>
                  </a:lnTo>
                  <a:lnTo>
                    <a:pt x="280" y="86"/>
                  </a:lnTo>
                  <a:lnTo>
                    <a:pt x="280" y="91"/>
                  </a:lnTo>
                  <a:lnTo>
                    <a:pt x="280" y="93"/>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77" name="Freeform 106"/>
            <p:cNvSpPr>
              <a:spLocks/>
            </p:cNvSpPr>
            <p:nvPr/>
          </p:nvSpPr>
          <p:spPr bwMode="auto">
            <a:xfrm>
              <a:off x="529" y="724"/>
              <a:ext cx="140" cy="64"/>
            </a:xfrm>
            <a:custGeom>
              <a:avLst/>
              <a:gdLst>
                <a:gd name="T0" fmla="*/ 1 w 280"/>
                <a:gd name="T1" fmla="*/ 1 h 127"/>
                <a:gd name="T2" fmla="*/ 1 w 280"/>
                <a:gd name="T3" fmla="*/ 1 h 127"/>
                <a:gd name="T4" fmla="*/ 1 w 280"/>
                <a:gd name="T5" fmla="*/ 1 h 127"/>
                <a:gd name="T6" fmla="*/ 1 w 280"/>
                <a:gd name="T7" fmla="*/ 1 h 127"/>
                <a:gd name="T8" fmla="*/ 1 w 280"/>
                <a:gd name="T9" fmla="*/ 1 h 127"/>
                <a:gd name="T10" fmla="*/ 1 w 280"/>
                <a:gd name="T11" fmla="*/ 1 h 127"/>
                <a:gd name="T12" fmla="*/ 1 w 280"/>
                <a:gd name="T13" fmla="*/ 1 h 127"/>
                <a:gd name="T14" fmla="*/ 1 w 280"/>
                <a:gd name="T15" fmla="*/ 1 h 127"/>
                <a:gd name="T16" fmla="*/ 1 w 280"/>
                <a:gd name="T17" fmla="*/ 1 h 127"/>
                <a:gd name="T18" fmla="*/ 1 w 280"/>
                <a:gd name="T19" fmla="*/ 1 h 127"/>
                <a:gd name="T20" fmla="*/ 1 w 280"/>
                <a:gd name="T21" fmla="*/ 1 h 127"/>
                <a:gd name="T22" fmla="*/ 1 w 280"/>
                <a:gd name="T23" fmla="*/ 1 h 127"/>
                <a:gd name="T24" fmla="*/ 1 w 280"/>
                <a:gd name="T25" fmla="*/ 1 h 127"/>
                <a:gd name="T26" fmla="*/ 1 w 280"/>
                <a:gd name="T27" fmla="*/ 1 h 127"/>
                <a:gd name="T28" fmla="*/ 1 w 280"/>
                <a:gd name="T29" fmla="*/ 1 h 127"/>
                <a:gd name="T30" fmla="*/ 1 w 280"/>
                <a:gd name="T31" fmla="*/ 1 h 127"/>
                <a:gd name="T32" fmla="*/ 1 w 280"/>
                <a:gd name="T33" fmla="*/ 1 h 127"/>
                <a:gd name="T34" fmla="*/ 0 w 280"/>
                <a:gd name="T35" fmla="*/ 1 h 127"/>
                <a:gd name="T36" fmla="*/ 0 w 280"/>
                <a:gd name="T37" fmla="*/ 1 h 127"/>
                <a:gd name="T38" fmla="*/ 1 w 280"/>
                <a:gd name="T39" fmla="*/ 1 h 127"/>
                <a:gd name="T40" fmla="*/ 1 w 280"/>
                <a:gd name="T41" fmla="*/ 1 h 127"/>
                <a:gd name="T42" fmla="*/ 1 w 280"/>
                <a:gd name="T43" fmla="*/ 1 h 127"/>
                <a:gd name="T44" fmla="*/ 1 w 280"/>
                <a:gd name="T45" fmla="*/ 1 h 127"/>
                <a:gd name="T46" fmla="*/ 1 w 280"/>
                <a:gd name="T47" fmla="*/ 1 h 127"/>
                <a:gd name="T48" fmla="*/ 1 w 280"/>
                <a:gd name="T49" fmla="*/ 1 h 127"/>
                <a:gd name="T50" fmla="*/ 1 w 280"/>
                <a:gd name="T51" fmla="*/ 1 h 127"/>
                <a:gd name="T52" fmla="*/ 1 w 280"/>
                <a:gd name="T53" fmla="*/ 0 h 127"/>
                <a:gd name="T54" fmla="*/ 1 w 280"/>
                <a:gd name="T55" fmla="*/ 0 h 127"/>
                <a:gd name="T56" fmla="*/ 1 w 280"/>
                <a:gd name="T57" fmla="*/ 1 h 127"/>
                <a:gd name="T58" fmla="*/ 1 w 280"/>
                <a:gd name="T59" fmla="*/ 1 h 127"/>
                <a:gd name="T60" fmla="*/ 1 w 280"/>
                <a:gd name="T61" fmla="*/ 1 h 127"/>
                <a:gd name="T62" fmla="*/ 1 w 280"/>
                <a:gd name="T63" fmla="*/ 1 h 127"/>
                <a:gd name="T64" fmla="*/ 1 w 280"/>
                <a:gd name="T65" fmla="*/ 1 h 127"/>
                <a:gd name="T66" fmla="*/ 1 w 280"/>
                <a:gd name="T67" fmla="*/ 1 h 127"/>
                <a:gd name="T68" fmla="*/ 1 w 280"/>
                <a:gd name="T69" fmla="*/ 1 h 127"/>
                <a:gd name="T70" fmla="*/ 1 w 280"/>
                <a:gd name="T71" fmla="*/ 1 h 127"/>
                <a:gd name="T72" fmla="*/ 1 w 280"/>
                <a:gd name="T73" fmla="*/ 1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0"/>
                <a:gd name="T112" fmla="*/ 0 h 127"/>
                <a:gd name="T113" fmla="*/ 280 w 280"/>
                <a:gd name="T114" fmla="*/ 127 h 1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0" h="127">
                  <a:moveTo>
                    <a:pt x="280" y="93"/>
                  </a:moveTo>
                  <a:lnTo>
                    <a:pt x="277" y="91"/>
                  </a:lnTo>
                  <a:lnTo>
                    <a:pt x="271" y="89"/>
                  </a:lnTo>
                  <a:lnTo>
                    <a:pt x="267" y="88"/>
                  </a:lnTo>
                  <a:lnTo>
                    <a:pt x="261" y="86"/>
                  </a:lnTo>
                  <a:lnTo>
                    <a:pt x="255" y="85"/>
                  </a:lnTo>
                  <a:lnTo>
                    <a:pt x="249" y="84"/>
                  </a:lnTo>
                  <a:lnTo>
                    <a:pt x="242" y="84"/>
                  </a:lnTo>
                  <a:lnTo>
                    <a:pt x="234" y="84"/>
                  </a:lnTo>
                  <a:lnTo>
                    <a:pt x="226" y="85"/>
                  </a:lnTo>
                  <a:lnTo>
                    <a:pt x="216" y="88"/>
                  </a:lnTo>
                  <a:lnTo>
                    <a:pt x="176" y="96"/>
                  </a:lnTo>
                  <a:lnTo>
                    <a:pt x="133" y="106"/>
                  </a:lnTo>
                  <a:lnTo>
                    <a:pt x="91" y="115"/>
                  </a:lnTo>
                  <a:lnTo>
                    <a:pt x="53" y="124"/>
                  </a:lnTo>
                  <a:lnTo>
                    <a:pt x="48" y="125"/>
                  </a:lnTo>
                  <a:lnTo>
                    <a:pt x="43" y="126"/>
                  </a:lnTo>
                  <a:lnTo>
                    <a:pt x="33" y="127"/>
                  </a:lnTo>
                  <a:lnTo>
                    <a:pt x="24" y="127"/>
                  </a:lnTo>
                  <a:lnTo>
                    <a:pt x="17" y="127"/>
                  </a:lnTo>
                  <a:lnTo>
                    <a:pt x="12" y="125"/>
                  </a:lnTo>
                  <a:lnTo>
                    <a:pt x="3" y="120"/>
                  </a:lnTo>
                  <a:lnTo>
                    <a:pt x="1" y="117"/>
                  </a:lnTo>
                  <a:lnTo>
                    <a:pt x="1" y="115"/>
                  </a:lnTo>
                  <a:lnTo>
                    <a:pt x="1" y="111"/>
                  </a:lnTo>
                  <a:lnTo>
                    <a:pt x="1" y="103"/>
                  </a:lnTo>
                  <a:lnTo>
                    <a:pt x="1" y="91"/>
                  </a:lnTo>
                  <a:lnTo>
                    <a:pt x="1" y="85"/>
                  </a:lnTo>
                  <a:lnTo>
                    <a:pt x="1" y="78"/>
                  </a:lnTo>
                  <a:lnTo>
                    <a:pt x="1" y="70"/>
                  </a:lnTo>
                  <a:lnTo>
                    <a:pt x="1" y="64"/>
                  </a:lnTo>
                  <a:lnTo>
                    <a:pt x="1" y="58"/>
                  </a:lnTo>
                  <a:lnTo>
                    <a:pt x="1" y="52"/>
                  </a:lnTo>
                  <a:lnTo>
                    <a:pt x="1" y="46"/>
                  </a:lnTo>
                  <a:lnTo>
                    <a:pt x="0" y="39"/>
                  </a:lnTo>
                  <a:lnTo>
                    <a:pt x="0" y="31"/>
                  </a:lnTo>
                  <a:lnTo>
                    <a:pt x="0" y="23"/>
                  </a:lnTo>
                  <a:lnTo>
                    <a:pt x="0" y="18"/>
                  </a:lnTo>
                  <a:lnTo>
                    <a:pt x="0" y="17"/>
                  </a:lnTo>
                  <a:lnTo>
                    <a:pt x="2" y="20"/>
                  </a:lnTo>
                  <a:lnTo>
                    <a:pt x="11" y="27"/>
                  </a:lnTo>
                  <a:lnTo>
                    <a:pt x="17" y="32"/>
                  </a:lnTo>
                  <a:lnTo>
                    <a:pt x="24" y="37"/>
                  </a:lnTo>
                  <a:lnTo>
                    <a:pt x="33" y="39"/>
                  </a:lnTo>
                  <a:lnTo>
                    <a:pt x="43" y="41"/>
                  </a:lnTo>
                  <a:lnTo>
                    <a:pt x="48" y="39"/>
                  </a:lnTo>
                  <a:lnTo>
                    <a:pt x="53" y="39"/>
                  </a:lnTo>
                  <a:lnTo>
                    <a:pt x="58" y="38"/>
                  </a:lnTo>
                  <a:lnTo>
                    <a:pt x="64" y="37"/>
                  </a:lnTo>
                  <a:lnTo>
                    <a:pt x="102" y="28"/>
                  </a:lnTo>
                  <a:lnTo>
                    <a:pt x="143" y="20"/>
                  </a:lnTo>
                  <a:lnTo>
                    <a:pt x="184" y="10"/>
                  </a:lnTo>
                  <a:lnTo>
                    <a:pt x="221" y="2"/>
                  </a:lnTo>
                  <a:lnTo>
                    <a:pt x="229" y="0"/>
                  </a:lnTo>
                  <a:lnTo>
                    <a:pt x="237" y="0"/>
                  </a:lnTo>
                  <a:lnTo>
                    <a:pt x="244" y="0"/>
                  </a:lnTo>
                  <a:lnTo>
                    <a:pt x="251" y="1"/>
                  </a:lnTo>
                  <a:lnTo>
                    <a:pt x="258" y="2"/>
                  </a:lnTo>
                  <a:lnTo>
                    <a:pt x="264" y="4"/>
                  </a:lnTo>
                  <a:lnTo>
                    <a:pt x="267" y="6"/>
                  </a:lnTo>
                  <a:lnTo>
                    <a:pt x="272" y="7"/>
                  </a:lnTo>
                  <a:lnTo>
                    <a:pt x="277" y="10"/>
                  </a:lnTo>
                  <a:lnTo>
                    <a:pt x="280" y="11"/>
                  </a:lnTo>
                  <a:lnTo>
                    <a:pt x="280" y="12"/>
                  </a:lnTo>
                  <a:lnTo>
                    <a:pt x="280" y="17"/>
                  </a:lnTo>
                  <a:lnTo>
                    <a:pt x="280" y="25"/>
                  </a:lnTo>
                  <a:lnTo>
                    <a:pt x="280" y="33"/>
                  </a:lnTo>
                  <a:lnTo>
                    <a:pt x="280" y="42"/>
                  </a:lnTo>
                  <a:lnTo>
                    <a:pt x="280" y="52"/>
                  </a:lnTo>
                  <a:lnTo>
                    <a:pt x="280" y="62"/>
                  </a:lnTo>
                  <a:lnTo>
                    <a:pt x="280" y="70"/>
                  </a:lnTo>
                  <a:lnTo>
                    <a:pt x="280" y="79"/>
                  </a:lnTo>
                  <a:lnTo>
                    <a:pt x="280" y="86"/>
                  </a:lnTo>
                  <a:lnTo>
                    <a:pt x="280" y="91"/>
                  </a:lnTo>
                  <a:lnTo>
                    <a:pt x="280" y="93"/>
                  </a:lnTo>
                </a:path>
              </a:pathLst>
            </a:custGeom>
            <a:solidFill>
              <a:srgbClr val="3333CC"/>
            </a:solidFill>
            <a:ln w="1588">
              <a:solidFill>
                <a:srgbClr val="1F1A17"/>
              </a:solidFill>
              <a:round/>
              <a:headEnd/>
              <a:tailEnd/>
            </a:ln>
          </p:spPr>
          <p:txBody>
            <a:bodyPr/>
            <a:lstStyle/>
            <a:p>
              <a:pPr fontAlgn="base">
                <a:spcBef>
                  <a:spcPct val="0"/>
                </a:spcBef>
                <a:spcAft>
                  <a:spcPct val="0"/>
                </a:spcAft>
              </a:pPr>
              <a:endParaRPr lang="ru-RU" sz="2400" smtClean="0">
                <a:solidFill>
                  <a:srgbClr val="000000"/>
                </a:solidFill>
              </a:endParaRPr>
            </a:p>
          </p:txBody>
        </p:sp>
        <p:sp>
          <p:nvSpPr>
            <p:cNvPr id="19478" name="Freeform 107"/>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9"/>
                <a:gd name="T106" fmla="*/ 0 h 130"/>
                <a:gd name="T107" fmla="*/ 279 w 279"/>
                <a:gd name="T108" fmla="*/ 130 h 1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9" h="130">
                  <a:moveTo>
                    <a:pt x="279" y="94"/>
                  </a:moveTo>
                  <a:lnTo>
                    <a:pt x="276" y="93"/>
                  </a:lnTo>
                  <a:lnTo>
                    <a:pt x="270" y="90"/>
                  </a:lnTo>
                  <a:lnTo>
                    <a:pt x="265" y="89"/>
                  </a:lnTo>
                  <a:lnTo>
                    <a:pt x="259" y="87"/>
                  </a:lnTo>
                  <a:lnTo>
                    <a:pt x="253" y="85"/>
                  </a:lnTo>
                  <a:lnTo>
                    <a:pt x="246" y="83"/>
                  </a:lnTo>
                  <a:lnTo>
                    <a:pt x="238" y="84"/>
                  </a:lnTo>
                  <a:lnTo>
                    <a:pt x="229" y="85"/>
                  </a:lnTo>
                  <a:lnTo>
                    <a:pt x="220" y="87"/>
                  </a:lnTo>
                  <a:lnTo>
                    <a:pt x="210" y="89"/>
                  </a:lnTo>
                  <a:lnTo>
                    <a:pt x="168" y="99"/>
                  </a:lnTo>
                  <a:lnTo>
                    <a:pt x="123" y="109"/>
                  </a:lnTo>
                  <a:lnTo>
                    <a:pt x="79" y="117"/>
                  </a:lnTo>
                  <a:lnTo>
                    <a:pt x="42" y="126"/>
                  </a:lnTo>
                  <a:lnTo>
                    <a:pt x="32" y="129"/>
                  </a:lnTo>
                  <a:lnTo>
                    <a:pt x="23" y="130"/>
                  </a:lnTo>
                  <a:lnTo>
                    <a:pt x="16" y="129"/>
                  </a:lnTo>
                  <a:lnTo>
                    <a:pt x="10" y="126"/>
                  </a:lnTo>
                  <a:lnTo>
                    <a:pt x="2" y="120"/>
                  </a:lnTo>
                  <a:lnTo>
                    <a:pt x="0" y="117"/>
                  </a:lnTo>
                  <a:lnTo>
                    <a:pt x="0" y="116"/>
                  </a:lnTo>
                  <a:lnTo>
                    <a:pt x="0" y="110"/>
                  </a:lnTo>
                  <a:lnTo>
                    <a:pt x="0" y="103"/>
                  </a:lnTo>
                  <a:lnTo>
                    <a:pt x="0" y="93"/>
                  </a:lnTo>
                  <a:lnTo>
                    <a:pt x="0" y="88"/>
                  </a:lnTo>
                  <a:lnTo>
                    <a:pt x="0" y="82"/>
                  </a:lnTo>
                  <a:lnTo>
                    <a:pt x="0" y="77"/>
                  </a:lnTo>
                  <a:lnTo>
                    <a:pt x="0" y="72"/>
                  </a:lnTo>
                  <a:lnTo>
                    <a:pt x="0" y="67"/>
                  </a:lnTo>
                  <a:lnTo>
                    <a:pt x="0" y="62"/>
                  </a:lnTo>
                  <a:lnTo>
                    <a:pt x="0" y="58"/>
                  </a:lnTo>
                  <a:lnTo>
                    <a:pt x="0" y="53"/>
                  </a:lnTo>
                  <a:lnTo>
                    <a:pt x="0" y="46"/>
                  </a:lnTo>
                  <a:lnTo>
                    <a:pt x="0" y="40"/>
                  </a:lnTo>
                  <a:lnTo>
                    <a:pt x="0" y="35"/>
                  </a:lnTo>
                  <a:lnTo>
                    <a:pt x="0" y="33"/>
                  </a:lnTo>
                  <a:lnTo>
                    <a:pt x="2" y="36"/>
                  </a:lnTo>
                  <a:lnTo>
                    <a:pt x="11" y="41"/>
                  </a:lnTo>
                  <a:lnTo>
                    <a:pt x="16" y="43"/>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3"/>
                  </a:lnTo>
                  <a:lnTo>
                    <a:pt x="279" y="43"/>
                  </a:lnTo>
                  <a:lnTo>
                    <a:pt x="279" y="53"/>
                  </a:lnTo>
                  <a:lnTo>
                    <a:pt x="279" y="63"/>
                  </a:lnTo>
                  <a:lnTo>
                    <a:pt x="279" y="72"/>
                  </a:lnTo>
                  <a:lnTo>
                    <a:pt x="279" y="80"/>
                  </a:lnTo>
                  <a:lnTo>
                    <a:pt x="279" y="88"/>
                  </a:lnTo>
                  <a:lnTo>
                    <a:pt x="279" y="91"/>
                  </a:lnTo>
                  <a:lnTo>
                    <a:pt x="279" y="94"/>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79" name="Freeform 108"/>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9"/>
                <a:gd name="T106" fmla="*/ 0 h 130"/>
                <a:gd name="T107" fmla="*/ 279 w 279"/>
                <a:gd name="T108" fmla="*/ 130 h 1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9" h="130">
                  <a:moveTo>
                    <a:pt x="279" y="94"/>
                  </a:moveTo>
                  <a:lnTo>
                    <a:pt x="276" y="93"/>
                  </a:lnTo>
                  <a:lnTo>
                    <a:pt x="270" y="90"/>
                  </a:lnTo>
                  <a:lnTo>
                    <a:pt x="265" y="89"/>
                  </a:lnTo>
                  <a:lnTo>
                    <a:pt x="259" y="87"/>
                  </a:lnTo>
                  <a:lnTo>
                    <a:pt x="253" y="85"/>
                  </a:lnTo>
                  <a:lnTo>
                    <a:pt x="246" y="83"/>
                  </a:lnTo>
                  <a:lnTo>
                    <a:pt x="238" y="84"/>
                  </a:lnTo>
                  <a:lnTo>
                    <a:pt x="229" y="85"/>
                  </a:lnTo>
                  <a:lnTo>
                    <a:pt x="220" y="87"/>
                  </a:lnTo>
                  <a:lnTo>
                    <a:pt x="210" y="89"/>
                  </a:lnTo>
                  <a:lnTo>
                    <a:pt x="168" y="99"/>
                  </a:lnTo>
                  <a:lnTo>
                    <a:pt x="123" y="109"/>
                  </a:lnTo>
                  <a:lnTo>
                    <a:pt x="79" y="117"/>
                  </a:lnTo>
                  <a:lnTo>
                    <a:pt x="42" y="126"/>
                  </a:lnTo>
                  <a:lnTo>
                    <a:pt x="32" y="129"/>
                  </a:lnTo>
                  <a:lnTo>
                    <a:pt x="23" y="130"/>
                  </a:lnTo>
                  <a:lnTo>
                    <a:pt x="16" y="129"/>
                  </a:lnTo>
                  <a:lnTo>
                    <a:pt x="10" y="126"/>
                  </a:lnTo>
                  <a:lnTo>
                    <a:pt x="2" y="120"/>
                  </a:lnTo>
                  <a:lnTo>
                    <a:pt x="0" y="117"/>
                  </a:lnTo>
                  <a:lnTo>
                    <a:pt x="0" y="116"/>
                  </a:lnTo>
                  <a:lnTo>
                    <a:pt x="0" y="110"/>
                  </a:lnTo>
                  <a:lnTo>
                    <a:pt x="0" y="103"/>
                  </a:lnTo>
                  <a:lnTo>
                    <a:pt x="0" y="93"/>
                  </a:lnTo>
                  <a:lnTo>
                    <a:pt x="0" y="88"/>
                  </a:lnTo>
                  <a:lnTo>
                    <a:pt x="0" y="82"/>
                  </a:lnTo>
                  <a:lnTo>
                    <a:pt x="0" y="77"/>
                  </a:lnTo>
                  <a:lnTo>
                    <a:pt x="0" y="72"/>
                  </a:lnTo>
                  <a:lnTo>
                    <a:pt x="0" y="67"/>
                  </a:lnTo>
                  <a:lnTo>
                    <a:pt x="0" y="62"/>
                  </a:lnTo>
                  <a:lnTo>
                    <a:pt x="0" y="58"/>
                  </a:lnTo>
                  <a:lnTo>
                    <a:pt x="0" y="53"/>
                  </a:lnTo>
                  <a:lnTo>
                    <a:pt x="0" y="46"/>
                  </a:lnTo>
                  <a:lnTo>
                    <a:pt x="0" y="40"/>
                  </a:lnTo>
                  <a:lnTo>
                    <a:pt x="0" y="35"/>
                  </a:lnTo>
                  <a:lnTo>
                    <a:pt x="0" y="33"/>
                  </a:lnTo>
                  <a:lnTo>
                    <a:pt x="2" y="36"/>
                  </a:lnTo>
                  <a:lnTo>
                    <a:pt x="11" y="41"/>
                  </a:lnTo>
                  <a:lnTo>
                    <a:pt x="16" y="43"/>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3"/>
                  </a:lnTo>
                  <a:lnTo>
                    <a:pt x="279" y="43"/>
                  </a:lnTo>
                  <a:lnTo>
                    <a:pt x="279" y="53"/>
                  </a:lnTo>
                  <a:lnTo>
                    <a:pt x="279" y="63"/>
                  </a:lnTo>
                  <a:lnTo>
                    <a:pt x="279" y="72"/>
                  </a:lnTo>
                  <a:lnTo>
                    <a:pt x="279" y="80"/>
                  </a:lnTo>
                  <a:lnTo>
                    <a:pt x="279" y="88"/>
                  </a:lnTo>
                  <a:lnTo>
                    <a:pt x="279" y="91"/>
                  </a:lnTo>
                  <a:lnTo>
                    <a:pt x="279"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80" name="Freeform 109"/>
            <p:cNvSpPr>
              <a:spLocks/>
            </p:cNvSpPr>
            <p:nvPr/>
          </p:nvSpPr>
          <p:spPr bwMode="auto">
            <a:xfrm>
              <a:off x="266" y="637"/>
              <a:ext cx="317" cy="102"/>
            </a:xfrm>
            <a:custGeom>
              <a:avLst/>
              <a:gdLst>
                <a:gd name="T0" fmla="*/ 1 w 633"/>
                <a:gd name="T1" fmla="*/ 1 h 204"/>
                <a:gd name="T2" fmla="*/ 1 w 633"/>
                <a:gd name="T3" fmla="*/ 1 h 204"/>
                <a:gd name="T4" fmla="*/ 1 w 633"/>
                <a:gd name="T5" fmla="*/ 1 h 204"/>
                <a:gd name="T6" fmla="*/ 1 w 633"/>
                <a:gd name="T7" fmla="*/ 1 h 204"/>
                <a:gd name="T8" fmla="*/ 1 w 633"/>
                <a:gd name="T9" fmla="*/ 1 h 204"/>
                <a:gd name="T10" fmla="*/ 1 w 633"/>
                <a:gd name="T11" fmla="*/ 1 h 204"/>
                <a:gd name="T12" fmla="*/ 1 w 633"/>
                <a:gd name="T13" fmla="*/ 1 h 204"/>
                <a:gd name="T14" fmla="*/ 1 w 633"/>
                <a:gd name="T15" fmla="*/ 1 h 204"/>
                <a:gd name="T16" fmla="*/ 1 w 633"/>
                <a:gd name="T17" fmla="*/ 1 h 204"/>
                <a:gd name="T18" fmla="*/ 1 w 633"/>
                <a:gd name="T19" fmla="*/ 1 h 204"/>
                <a:gd name="T20" fmla="*/ 1 w 633"/>
                <a:gd name="T21" fmla="*/ 1 h 204"/>
                <a:gd name="T22" fmla="*/ 1 w 633"/>
                <a:gd name="T23" fmla="*/ 1 h 204"/>
                <a:gd name="T24" fmla="*/ 0 w 633"/>
                <a:gd name="T25" fmla="*/ 1 h 204"/>
                <a:gd name="T26" fmla="*/ 0 w 633"/>
                <a:gd name="T27" fmla="*/ 1 h 204"/>
                <a:gd name="T28" fmla="*/ 0 w 633"/>
                <a:gd name="T29" fmla="*/ 1 h 204"/>
                <a:gd name="T30" fmla="*/ 0 w 633"/>
                <a:gd name="T31" fmla="*/ 1 h 204"/>
                <a:gd name="T32" fmla="*/ 0 w 633"/>
                <a:gd name="T33" fmla="*/ 1 h 204"/>
                <a:gd name="T34" fmla="*/ 0 w 633"/>
                <a:gd name="T35" fmla="*/ 1 h 204"/>
                <a:gd name="T36" fmla="*/ 1 w 633"/>
                <a:gd name="T37" fmla="*/ 1 h 204"/>
                <a:gd name="T38" fmla="*/ 1 w 633"/>
                <a:gd name="T39" fmla="*/ 1 h 204"/>
                <a:gd name="T40" fmla="*/ 1 w 633"/>
                <a:gd name="T41" fmla="*/ 1 h 204"/>
                <a:gd name="T42" fmla="*/ 1 w 633"/>
                <a:gd name="T43" fmla="*/ 1 h 204"/>
                <a:gd name="T44" fmla="*/ 1 w 633"/>
                <a:gd name="T45" fmla="*/ 1 h 204"/>
                <a:gd name="T46" fmla="*/ 1 w 633"/>
                <a:gd name="T47" fmla="*/ 1 h 204"/>
                <a:gd name="T48" fmla="*/ 1 w 633"/>
                <a:gd name="T49" fmla="*/ 1 h 204"/>
                <a:gd name="T50" fmla="*/ 1 w 633"/>
                <a:gd name="T51" fmla="*/ 1 h 204"/>
                <a:gd name="T52" fmla="*/ 1 w 633"/>
                <a:gd name="T53" fmla="*/ 1 h 204"/>
                <a:gd name="T54" fmla="*/ 1 w 633"/>
                <a:gd name="T55" fmla="*/ 1 h 204"/>
                <a:gd name="T56" fmla="*/ 1 w 633"/>
                <a:gd name="T57" fmla="*/ 1 h 204"/>
                <a:gd name="T58" fmla="*/ 1 w 633"/>
                <a:gd name="T59" fmla="*/ 0 h 204"/>
                <a:gd name="T60" fmla="*/ 1 w 633"/>
                <a:gd name="T61" fmla="*/ 1 h 204"/>
                <a:gd name="T62" fmla="*/ 1 w 633"/>
                <a:gd name="T63" fmla="*/ 1 h 204"/>
                <a:gd name="T64" fmla="*/ 1 w 633"/>
                <a:gd name="T65" fmla="*/ 1 h 204"/>
                <a:gd name="T66" fmla="*/ 1 w 633"/>
                <a:gd name="T67" fmla="*/ 1 h 204"/>
                <a:gd name="T68" fmla="*/ 1 w 633"/>
                <a:gd name="T69" fmla="*/ 1 h 204"/>
                <a:gd name="T70" fmla="*/ 1 w 633"/>
                <a:gd name="T71" fmla="*/ 1 h 204"/>
                <a:gd name="T72" fmla="*/ 1 w 633"/>
                <a:gd name="T73" fmla="*/ 1 h 204"/>
                <a:gd name="T74" fmla="*/ 1 w 633"/>
                <a:gd name="T75" fmla="*/ 1 h 204"/>
                <a:gd name="T76" fmla="*/ 1 w 633"/>
                <a:gd name="T77" fmla="*/ 1 h 204"/>
                <a:gd name="T78" fmla="*/ 1 w 633"/>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3"/>
                <a:gd name="T121" fmla="*/ 0 h 204"/>
                <a:gd name="T122" fmla="*/ 633 w 633"/>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3" h="204">
                  <a:moveTo>
                    <a:pt x="632" y="95"/>
                  </a:moveTo>
                  <a:lnTo>
                    <a:pt x="631" y="94"/>
                  </a:lnTo>
                  <a:lnTo>
                    <a:pt x="626" y="91"/>
                  </a:lnTo>
                  <a:lnTo>
                    <a:pt x="618" y="88"/>
                  </a:lnTo>
                  <a:lnTo>
                    <a:pt x="608" y="85"/>
                  </a:lnTo>
                  <a:lnTo>
                    <a:pt x="602" y="86"/>
                  </a:lnTo>
                  <a:lnTo>
                    <a:pt x="595" y="88"/>
                  </a:lnTo>
                  <a:lnTo>
                    <a:pt x="547" y="97"/>
                  </a:lnTo>
                  <a:lnTo>
                    <a:pt x="485" y="111"/>
                  </a:lnTo>
                  <a:lnTo>
                    <a:pt x="412" y="126"/>
                  </a:lnTo>
                  <a:lnTo>
                    <a:pt x="335" y="142"/>
                  </a:lnTo>
                  <a:lnTo>
                    <a:pt x="256" y="159"/>
                  </a:lnTo>
                  <a:lnTo>
                    <a:pt x="180" y="174"/>
                  </a:lnTo>
                  <a:lnTo>
                    <a:pt x="114" y="189"/>
                  </a:lnTo>
                  <a:lnTo>
                    <a:pt x="58" y="200"/>
                  </a:lnTo>
                  <a:lnTo>
                    <a:pt x="51" y="203"/>
                  </a:lnTo>
                  <a:lnTo>
                    <a:pt x="43" y="204"/>
                  </a:lnTo>
                  <a:lnTo>
                    <a:pt x="37" y="204"/>
                  </a:lnTo>
                  <a:lnTo>
                    <a:pt x="31" y="203"/>
                  </a:lnTo>
                  <a:lnTo>
                    <a:pt x="25" y="203"/>
                  </a:lnTo>
                  <a:lnTo>
                    <a:pt x="20" y="201"/>
                  </a:lnTo>
                  <a:lnTo>
                    <a:pt x="11" y="199"/>
                  </a:lnTo>
                  <a:lnTo>
                    <a:pt x="5" y="196"/>
                  </a:lnTo>
                  <a:lnTo>
                    <a:pt x="1" y="195"/>
                  </a:lnTo>
                  <a:lnTo>
                    <a:pt x="0" y="194"/>
                  </a:lnTo>
                  <a:lnTo>
                    <a:pt x="0" y="188"/>
                  </a:lnTo>
                  <a:lnTo>
                    <a:pt x="0" y="174"/>
                  </a:lnTo>
                  <a:lnTo>
                    <a:pt x="0" y="165"/>
                  </a:lnTo>
                  <a:lnTo>
                    <a:pt x="0" y="154"/>
                  </a:lnTo>
                  <a:lnTo>
                    <a:pt x="0" y="148"/>
                  </a:lnTo>
                  <a:lnTo>
                    <a:pt x="0" y="143"/>
                  </a:lnTo>
                  <a:lnTo>
                    <a:pt x="0" y="137"/>
                  </a:lnTo>
                  <a:lnTo>
                    <a:pt x="0" y="131"/>
                  </a:lnTo>
                  <a:lnTo>
                    <a:pt x="0" y="121"/>
                  </a:lnTo>
                  <a:lnTo>
                    <a:pt x="0" y="112"/>
                  </a:lnTo>
                  <a:lnTo>
                    <a:pt x="0" y="107"/>
                  </a:lnTo>
                  <a:lnTo>
                    <a:pt x="0" y="106"/>
                  </a:lnTo>
                  <a:lnTo>
                    <a:pt x="1" y="106"/>
                  </a:lnTo>
                  <a:lnTo>
                    <a:pt x="8" y="109"/>
                  </a:lnTo>
                  <a:lnTo>
                    <a:pt x="11" y="110"/>
                  </a:lnTo>
                  <a:lnTo>
                    <a:pt x="16" y="111"/>
                  </a:lnTo>
                  <a:lnTo>
                    <a:pt x="22" y="112"/>
                  </a:lnTo>
                  <a:lnTo>
                    <a:pt x="29" y="114"/>
                  </a:lnTo>
                  <a:lnTo>
                    <a:pt x="36" y="114"/>
                  </a:lnTo>
                  <a:lnTo>
                    <a:pt x="43" y="114"/>
                  </a:lnTo>
                  <a:lnTo>
                    <a:pt x="52" y="114"/>
                  </a:lnTo>
                  <a:lnTo>
                    <a:pt x="61" y="111"/>
                  </a:lnTo>
                  <a:lnTo>
                    <a:pt x="71" y="110"/>
                  </a:lnTo>
                  <a:lnTo>
                    <a:pt x="80" y="107"/>
                  </a:lnTo>
                  <a:lnTo>
                    <a:pt x="148" y="93"/>
                  </a:lnTo>
                  <a:lnTo>
                    <a:pt x="227" y="76"/>
                  </a:lnTo>
                  <a:lnTo>
                    <a:pt x="311" y="59"/>
                  </a:lnTo>
                  <a:lnTo>
                    <a:pt x="394" y="42"/>
                  </a:lnTo>
                  <a:lnTo>
                    <a:pt x="468" y="26"/>
                  </a:lnTo>
                  <a:lnTo>
                    <a:pt x="529" y="13"/>
                  </a:lnTo>
                  <a:lnTo>
                    <a:pt x="570" y="5"/>
                  </a:lnTo>
                  <a:lnTo>
                    <a:pt x="586" y="1"/>
                  </a:lnTo>
                  <a:lnTo>
                    <a:pt x="587" y="1"/>
                  </a:lnTo>
                  <a:lnTo>
                    <a:pt x="592" y="0"/>
                  </a:lnTo>
                  <a:lnTo>
                    <a:pt x="601" y="0"/>
                  </a:lnTo>
                  <a:lnTo>
                    <a:pt x="610" y="1"/>
                  </a:lnTo>
                  <a:lnTo>
                    <a:pt x="618" y="5"/>
                  </a:lnTo>
                  <a:lnTo>
                    <a:pt x="626" y="11"/>
                  </a:lnTo>
                  <a:lnTo>
                    <a:pt x="632" y="17"/>
                  </a:lnTo>
                  <a:lnTo>
                    <a:pt x="633" y="20"/>
                  </a:lnTo>
                  <a:lnTo>
                    <a:pt x="633" y="21"/>
                  </a:lnTo>
                  <a:lnTo>
                    <a:pt x="633" y="26"/>
                  </a:lnTo>
                  <a:lnTo>
                    <a:pt x="633" y="32"/>
                  </a:lnTo>
                  <a:lnTo>
                    <a:pt x="633" y="38"/>
                  </a:lnTo>
                  <a:lnTo>
                    <a:pt x="633" y="42"/>
                  </a:lnTo>
                  <a:lnTo>
                    <a:pt x="633" y="47"/>
                  </a:lnTo>
                  <a:lnTo>
                    <a:pt x="633" y="50"/>
                  </a:lnTo>
                  <a:lnTo>
                    <a:pt x="633" y="54"/>
                  </a:lnTo>
                  <a:lnTo>
                    <a:pt x="632" y="59"/>
                  </a:lnTo>
                  <a:lnTo>
                    <a:pt x="632" y="64"/>
                  </a:lnTo>
                  <a:lnTo>
                    <a:pt x="632" y="69"/>
                  </a:lnTo>
                  <a:lnTo>
                    <a:pt x="632" y="74"/>
                  </a:lnTo>
                  <a:lnTo>
                    <a:pt x="632" y="83"/>
                  </a:lnTo>
                  <a:lnTo>
                    <a:pt x="632" y="90"/>
                  </a:lnTo>
                  <a:lnTo>
                    <a:pt x="632" y="94"/>
                  </a:lnTo>
                  <a:lnTo>
                    <a:pt x="632"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81" name="Freeform 110"/>
            <p:cNvSpPr>
              <a:spLocks/>
            </p:cNvSpPr>
            <p:nvPr/>
          </p:nvSpPr>
          <p:spPr bwMode="auto">
            <a:xfrm>
              <a:off x="266" y="637"/>
              <a:ext cx="317" cy="102"/>
            </a:xfrm>
            <a:custGeom>
              <a:avLst/>
              <a:gdLst>
                <a:gd name="T0" fmla="*/ 1 w 633"/>
                <a:gd name="T1" fmla="*/ 1 h 204"/>
                <a:gd name="T2" fmla="*/ 1 w 633"/>
                <a:gd name="T3" fmla="*/ 1 h 204"/>
                <a:gd name="T4" fmla="*/ 1 w 633"/>
                <a:gd name="T5" fmla="*/ 1 h 204"/>
                <a:gd name="T6" fmla="*/ 1 w 633"/>
                <a:gd name="T7" fmla="*/ 1 h 204"/>
                <a:gd name="T8" fmla="*/ 1 w 633"/>
                <a:gd name="T9" fmla="*/ 1 h 204"/>
                <a:gd name="T10" fmla="*/ 1 w 633"/>
                <a:gd name="T11" fmla="*/ 1 h 204"/>
                <a:gd name="T12" fmla="*/ 1 w 633"/>
                <a:gd name="T13" fmla="*/ 1 h 204"/>
                <a:gd name="T14" fmla="*/ 1 w 633"/>
                <a:gd name="T15" fmla="*/ 1 h 204"/>
                <a:gd name="T16" fmla="*/ 1 w 633"/>
                <a:gd name="T17" fmla="*/ 1 h 204"/>
                <a:gd name="T18" fmla="*/ 1 w 633"/>
                <a:gd name="T19" fmla="*/ 1 h 204"/>
                <a:gd name="T20" fmla="*/ 1 w 633"/>
                <a:gd name="T21" fmla="*/ 1 h 204"/>
                <a:gd name="T22" fmla="*/ 1 w 633"/>
                <a:gd name="T23" fmla="*/ 1 h 204"/>
                <a:gd name="T24" fmla="*/ 0 w 633"/>
                <a:gd name="T25" fmla="*/ 1 h 204"/>
                <a:gd name="T26" fmla="*/ 0 w 633"/>
                <a:gd name="T27" fmla="*/ 1 h 204"/>
                <a:gd name="T28" fmla="*/ 0 w 633"/>
                <a:gd name="T29" fmla="*/ 1 h 204"/>
                <a:gd name="T30" fmla="*/ 0 w 633"/>
                <a:gd name="T31" fmla="*/ 1 h 204"/>
                <a:gd name="T32" fmla="*/ 0 w 633"/>
                <a:gd name="T33" fmla="*/ 1 h 204"/>
                <a:gd name="T34" fmla="*/ 0 w 633"/>
                <a:gd name="T35" fmla="*/ 1 h 204"/>
                <a:gd name="T36" fmla="*/ 1 w 633"/>
                <a:gd name="T37" fmla="*/ 1 h 204"/>
                <a:gd name="T38" fmla="*/ 1 w 633"/>
                <a:gd name="T39" fmla="*/ 1 h 204"/>
                <a:gd name="T40" fmla="*/ 1 w 633"/>
                <a:gd name="T41" fmla="*/ 1 h 204"/>
                <a:gd name="T42" fmla="*/ 1 w 633"/>
                <a:gd name="T43" fmla="*/ 1 h 204"/>
                <a:gd name="T44" fmla="*/ 1 w 633"/>
                <a:gd name="T45" fmla="*/ 1 h 204"/>
                <a:gd name="T46" fmla="*/ 1 w 633"/>
                <a:gd name="T47" fmla="*/ 1 h 204"/>
                <a:gd name="T48" fmla="*/ 1 w 633"/>
                <a:gd name="T49" fmla="*/ 1 h 204"/>
                <a:gd name="T50" fmla="*/ 1 w 633"/>
                <a:gd name="T51" fmla="*/ 1 h 204"/>
                <a:gd name="T52" fmla="*/ 1 w 633"/>
                <a:gd name="T53" fmla="*/ 1 h 204"/>
                <a:gd name="T54" fmla="*/ 1 w 633"/>
                <a:gd name="T55" fmla="*/ 1 h 204"/>
                <a:gd name="T56" fmla="*/ 1 w 633"/>
                <a:gd name="T57" fmla="*/ 1 h 204"/>
                <a:gd name="T58" fmla="*/ 1 w 633"/>
                <a:gd name="T59" fmla="*/ 0 h 204"/>
                <a:gd name="T60" fmla="*/ 1 w 633"/>
                <a:gd name="T61" fmla="*/ 1 h 204"/>
                <a:gd name="T62" fmla="*/ 1 w 633"/>
                <a:gd name="T63" fmla="*/ 1 h 204"/>
                <a:gd name="T64" fmla="*/ 1 w 633"/>
                <a:gd name="T65" fmla="*/ 1 h 204"/>
                <a:gd name="T66" fmla="*/ 1 w 633"/>
                <a:gd name="T67" fmla="*/ 1 h 204"/>
                <a:gd name="T68" fmla="*/ 1 w 633"/>
                <a:gd name="T69" fmla="*/ 1 h 204"/>
                <a:gd name="T70" fmla="*/ 1 w 633"/>
                <a:gd name="T71" fmla="*/ 1 h 204"/>
                <a:gd name="T72" fmla="*/ 1 w 633"/>
                <a:gd name="T73" fmla="*/ 1 h 204"/>
                <a:gd name="T74" fmla="*/ 1 w 633"/>
                <a:gd name="T75" fmla="*/ 1 h 204"/>
                <a:gd name="T76" fmla="*/ 1 w 633"/>
                <a:gd name="T77" fmla="*/ 1 h 204"/>
                <a:gd name="T78" fmla="*/ 1 w 633"/>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3"/>
                <a:gd name="T121" fmla="*/ 0 h 204"/>
                <a:gd name="T122" fmla="*/ 633 w 633"/>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3" h="204">
                  <a:moveTo>
                    <a:pt x="632" y="95"/>
                  </a:moveTo>
                  <a:lnTo>
                    <a:pt x="631" y="94"/>
                  </a:lnTo>
                  <a:lnTo>
                    <a:pt x="626" y="91"/>
                  </a:lnTo>
                  <a:lnTo>
                    <a:pt x="618" y="88"/>
                  </a:lnTo>
                  <a:lnTo>
                    <a:pt x="608" y="85"/>
                  </a:lnTo>
                  <a:lnTo>
                    <a:pt x="602" y="86"/>
                  </a:lnTo>
                  <a:lnTo>
                    <a:pt x="595" y="88"/>
                  </a:lnTo>
                  <a:lnTo>
                    <a:pt x="547" y="97"/>
                  </a:lnTo>
                  <a:lnTo>
                    <a:pt x="485" y="111"/>
                  </a:lnTo>
                  <a:lnTo>
                    <a:pt x="412" y="126"/>
                  </a:lnTo>
                  <a:lnTo>
                    <a:pt x="335" y="142"/>
                  </a:lnTo>
                  <a:lnTo>
                    <a:pt x="256" y="159"/>
                  </a:lnTo>
                  <a:lnTo>
                    <a:pt x="180" y="174"/>
                  </a:lnTo>
                  <a:lnTo>
                    <a:pt x="114" y="189"/>
                  </a:lnTo>
                  <a:lnTo>
                    <a:pt x="58" y="200"/>
                  </a:lnTo>
                  <a:lnTo>
                    <a:pt x="51" y="203"/>
                  </a:lnTo>
                  <a:lnTo>
                    <a:pt x="43" y="204"/>
                  </a:lnTo>
                  <a:lnTo>
                    <a:pt x="37" y="204"/>
                  </a:lnTo>
                  <a:lnTo>
                    <a:pt x="31" y="203"/>
                  </a:lnTo>
                  <a:lnTo>
                    <a:pt x="25" y="203"/>
                  </a:lnTo>
                  <a:lnTo>
                    <a:pt x="20" y="201"/>
                  </a:lnTo>
                  <a:lnTo>
                    <a:pt x="11" y="199"/>
                  </a:lnTo>
                  <a:lnTo>
                    <a:pt x="5" y="196"/>
                  </a:lnTo>
                  <a:lnTo>
                    <a:pt x="1" y="195"/>
                  </a:lnTo>
                  <a:lnTo>
                    <a:pt x="0" y="194"/>
                  </a:lnTo>
                  <a:lnTo>
                    <a:pt x="0" y="188"/>
                  </a:lnTo>
                  <a:lnTo>
                    <a:pt x="0" y="174"/>
                  </a:lnTo>
                  <a:lnTo>
                    <a:pt x="0" y="165"/>
                  </a:lnTo>
                  <a:lnTo>
                    <a:pt x="0" y="154"/>
                  </a:lnTo>
                  <a:lnTo>
                    <a:pt x="0" y="148"/>
                  </a:lnTo>
                  <a:lnTo>
                    <a:pt x="0" y="143"/>
                  </a:lnTo>
                  <a:lnTo>
                    <a:pt x="0" y="137"/>
                  </a:lnTo>
                  <a:lnTo>
                    <a:pt x="0" y="131"/>
                  </a:lnTo>
                  <a:lnTo>
                    <a:pt x="0" y="121"/>
                  </a:lnTo>
                  <a:lnTo>
                    <a:pt x="0" y="112"/>
                  </a:lnTo>
                  <a:lnTo>
                    <a:pt x="0" y="107"/>
                  </a:lnTo>
                  <a:lnTo>
                    <a:pt x="0" y="106"/>
                  </a:lnTo>
                  <a:lnTo>
                    <a:pt x="1" y="106"/>
                  </a:lnTo>
                  <a:lnTo>
                    <a:pt x="8" y="109"/>
                  </a:lnTo>
                  <a:lnTo>
                    <a:pt x="11" y="110"/>
                  </a:lnTo>
                  <a:lnTo>
                    <a:pt x="16" y="111"/>
                  </a:lnTo>
                  <a:lnTo>
                    <a:pt x="22" y="112"/>
                  </a:lnTo>
                  <a:lnTo>
                    <a:pt x="29" y="114"/>
                  </a:lnTo>
                  <a:lnTo>
                    <a:pt x="36" y="114"/>
                  </a:lnTo>
                  <a:lnTo>
                    <a:pt x="43" y="114"/>
                  </a:lnTo>
                  <a:lnTo>
                    <a:pt x="52" y="114"/>
                  </a:lnTo>
                  <a:lnTo>
                    <a:pt x="61" y="111"/>
                  </a:lnTo>
                  <a:lnTo>
                    <a:pt x="71" y="110"/>
                  </a:lnTo>
                  <a:lnTo>
                    <a:pt x="80" y="107"/>
                  </a:lnTo>
                  <a:lnTo>
                    <a:pt x="148" y="93"/>
                  </a:lnTo>
                  <a:lnTo>
                    <a:pt x="227" y="76"/>
                  </a:lnTo>
                  <a:lnTo>
                    <a:pt x="311" y="59"/>
                  </a:lnTo>
                  <a:lnTo>
                    <a:pt x="394" y="42"/>
                  </a:lnTo>
                  <a:lnTo>
                    <a:pt x="468" y="26"/>
                  </a:lnTo>
                  <a:lnTo>
                    <a:pt x="529" y="13"/>
                  </a:lnTo>
                  <a:lnTo>
                    <a:pt x="570" y="5"/>
                  </a:lnTo>
                  <a:lnTo>
                    <a:pt x="586" y="1"/>
                  </a:lnTo>
                  <a:lnTo>
                    <a:pt x="587" y="1"/>
                  </a:lnTo>
                  <a:lnTo>
                    <a:pt x="592" y="0"/>
                  </a:lnTo>
                  <a:lnTo>
                    <a:pt x="601" y="0"/>
                  </a:lnTo>
                  <a:lnTo>
                    <a:pt x="610" y="1"/>
                  </a:lnTo>
                  <a:lnTo>
                    <a:pt x="618" y="5"/>
                  </a:lnTo>
                  <a:lnTo>
                    <a:pt x="626" y="11"/>
                  </a:lnTo>
                  <a:lnTo>
                    <a:pt x="632" y="17"/>
                  </a:lnTo>
                  <a:lnTo>
                    <a:pt x="633" y="20"/>
                  </a:lnTo>
                  <a:lnTo>
                    <a:pt x="633" y="21"/>
                  </a:lnTo>
                  <a:lnTo>
                    <a:pt x="633" y="26"/>
                  </a:lnTo>
                  <a:lnTo>
                    <a:pt x="633" y="32"/>
                  </a:lnTo>
                  <a:lnTo>
                    <a:pt x="633" y="38"/>
                  </a:lnTo>
                  <a:lnTo>
                    <a:pt x="633" y="42"/>
                  </a:lnTo>
                  <a:lnTo>
                    <a:pt x="633" y="47"/>
                  </a:lnTo>
                  <a:lnTo>
                    <a:pt x="633" y="50"/>
                  </a:lnTo>
                  <a:lnTo>
                    <a:pt x="633" y="54"/>
                  </a:lnTo>
                  <a:lnTo>
                    <a:pt x="632" y="59"/>
                  </a:lnTo>
                  <a:lnTo>
                    <a:pt x="632" y="64"/>
                  </a:lnTo>
                  <a:lnTo>
                    <a:pt x="632" y="69"/>
                  </a:lnTo>
                  <a:lnTo>
                    <a:pt x="632" y="74"/>
                  </a:lnTo>
                  <a:lnTo>
                    <a:pt x="632" y="83"/>
                  </a:lnTo>
                  <a:lnTo>
                    <a:pt x="632" y="90"/>
                  </a:lnTo>
                  <a:lnTo>
                    <a:pt x="632" y="94"/>
                  </a:lnTo>
                  <a:lnTo>
                    <a:pt x="632" y="95"/>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82" name="Freeform 111"/>
            <p:cNvSpPr>
              <a:spLocks/>
            </p:cNvSpPr>
            <p:nvPr/>
          </p:nvSpPr>
          <p:spPr bwMode="auto">
            <a:xfrm>
              <a:off x="266" y="680"/>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1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2"/>
                <a:gd name="T118" fmla="*/ 0 h 207"/>
                <a:gd name="T119" fmla="*/ 632 w 632"/>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2" h="207">
                  <a:moveTo>
                    <a:pt x="632" y="100"/>
                  </a:moveTo>
                  <a:lnTo>
                    <a:pt x="631" y="99"/>
                  </a:lnTo>
                  <a:lnTo>
                    <a:pt x="626" y="95"/>
                  </a:lnTo>
                  <a:lnTo>
                    <a:pt x="618" y="92"/>
                  </a:lnTo>
                  <a:lnTo>
                    <a:pt x="608" y="89"/>
                  </a:lnTo>
                  <a:lnTo>
                    <a:pt x="602" y="89"/>
                  </a:lnTo>
                  <a:lnTo>
                    <a:pt x="595" y="90"/>
                  </a:lnTo>
                  <a:lnTo>
                    <a:pt x="587" y="92"/>
                  </a:lnTo>
                  <a:lnTo>
                    <a:pt x="580" y="94"/>
                  </a:lnTo>
                  <a:lnTo>
                    <a:pt x="529" y="104"/>
                  </a:lnTo>
                  <a:lnTo>
                    <a:pt x="468" y="118"/>
                  </a:lnTo>
                  <a:lnTo>
                    <a:pt x="397" y="132"/>
                  </a:lnTo>
                  <a:lnTo>
                    <a:pt x="323" y="147"/>
                  </a:lnTo>
                  <a:lnTo>
                    <a:pt x="249" y="163"/>
                  </a:lnTo>
                  <a:lnTo>
                    <a:pt x="178" y="178"/>
                  </a:lnTo>
                  <a:lnTo>
                    <a:pt x="114" y="192"/>
                  </a:lnTo>
                  <a:lnTo>
                    <a:pt x="61" y="203"/>
                  </a:lnTo>
                  <a:lnTo>
                    <a:pt x="53" y="204"/>
                  </a:lnTo>
                  <a:lnTo>
                    <a:pt x="46" y="207"/>
                  </a:lnTo>
                  <a:lnTo>
                    <a:pt x="38" y="207"/>
                  </a:lnTo>
                  <a:lnTo>
                    <a:pt x="32" y="207"/>
                  </a:lnTo>
                  <a:lnTo>
                    <a:pt x="26" y="207"/>
                  </a:lnTo>
                  <a:lnTo>
                    <a:pt x="21" y="205"/>
                  </a:lnTo>
                  <a:lnTo>
                    <a:pt x="13" y="203"/>
                  </a:lnTo>
                  <a:lnTo>
                    <a:pt x="5" y="200"/>
                  </a:lnTo>
                  <a:lnTo>
                    <a:pt x="1" y="199"/>
                  </a:lnTo>
                  <a:lnTo>
                    <a:pt x="0" y="198"/>
                  </a:lnTo>
                  <a:lnTo>
                    <a:pt x="0" y="197"/>
                  </a:lnTo>
                  <a:lnTo>
                    <a:pt x="0" y="191"/>
                  </a:lnTo>
                  <a:lnTo>
                    <a:pt x="0" y="183"/>
                  </a:lnTo>
                  <a:lnTo>
                    <a:pt x="0" y="174"/>
                  </a:lnTo>
                  <a:lnTo>
                    <a:pt x="0" y="165"/>
                  </a:lnTo>
                  <a:lnTo>
                    <a:pt x="0" y="153"/>
                  </a:lnTo>
                  <a:lnTo>
                    <a:pt x="0" y="148"/>
                  </a:lnTo>
                  <a:lnTo>
                    <a:pt x="0" y="144"/>
                  </a:lnTo>
                  <a:lnTo>
                    <a:pt x="0" y="137"/>
                  </a:lnTo>
                  <a:lnTo>
                    <a:pt x="0" y="132"/>
                  </a:lnTo>
                  <a:lnTo>
                    <a:pt x="0" y="123"/>
                  </a:lnTo>
                  <a:lnTo>
                    <a:pt x="0" y="115"/>
                  </a:lnTo>
                  <a:lnTo>
                    <a:pt x="0" y="111"/>
                  </a:lnTo>
                  <a:lnTo>
                    <a:pt x="0" y="109"/>
                  </a:lnTo>
                  <a:lnTo>
                    <a:pt x="1" y="110"/>
                  </a:lnTo>
                  <a:lnTo>
                    <a:pt x="5" y="111"/>
                  </a:lnTo>
                  <a:lnTo>
                    <a:pt x="11" y="114"/>
                  </a:lnTo>
                  <a:lnTo>
                    <a:pt x="20" y="116"/>
                  </a:lnTo>
                  <a:lnTo>
                    <a:pt x="25" y="118"/>
                  </a:lnTo>
                  <a:lnTo>
                    <a:pt x="31" y="118"/>
                  </a:lnTo>
                  <a:lnTo>
                    <a:pt x="37" y="119"/>
                  </a:lnTo>
                  <a:lnTo>
                    <a:pt x="43" y="119"/>
                  </a:lnTo>
                  <a:lnTo>
                    <a:pt x="51" y="118"/>
                  </a:lnTo>
                  <a:lnTo>
                    <a:pt x="58" y="115"/>
                  </a:lnTo>
                  <a:lnTo>
                    <a:pt x="114" y="104"/>
                  </a:lnTo>
                  <a:lnTo>
                    <a:pt x="180" y="89"/>
                  </a:lnTo>
                  <a:lnTo>
                    <a:pt x="256" y="74"/>
                  </a:lnTo>
                  <a:lnTo>
                    <a:pt x="335" y="57"/>
                  </a:lnTo>
                  <a:lnTo>
                    <a:pt x="412" y="41"/>
                  </a:lnTo>
                  <a:lnTo>
                    <a:pt x="485" y="26"/>
                  </a:lnTo>
                  <a:lnTo>
                    <a:pt x="547" y="12"/>
                  </a:lnTo>
                  <a:lnTo>
                    <a:pt x="595" y="3"/>
                  </a:lnTo>
                  <a:lnTo>
                    <a:pt x="602" y="1"/>
                  </a:lnTo>
                  <a:lnTo>
                    <a:pt x="608" y="0"/>
                  </a:lnTo>
                  <a:lnTo>
                    <a:pt x="618" y="3"/>
                  </a:lnTo>
                  <a:lnTo>
                    <a:pt x="626" y="6"/>
                  </a:lnTo>
                  <a:lnTo>
                    <a:pt x="631" y="9"/>
                  </a:lnTo>
                  <a:lnTo>
                    <a:pt x="632" y="10"/>
                  </a:lnTo>
                  <a:lnTo>
                    <a:pt x="632" y="15"/>
                  </a:lnTo>
                  <a:lnTo>
                    <a:pt x="632" y="29"/>
                  </a:lnTo>
                  <a:lnTo>
                    <a:pt x="632" y="33"/>
                  </a:lnTo>
                  <a:lnTo>
                    <a:pt x="632" y="38"/>
                  </a:lnTo>
                  <a:lnTo>
                    <a:pt x="632" y="43"/>
                  </a:lnTo>
                  <a:lnTo>
                    <a:pt x="632" y="50"/>
                  </a:lnTo>
                  <a:lnTo>
                    <a:pt x="632" y="56"/>
                  </a:lnTo>
                  <a:lnTo>
                    <a:pt x="632" y="63"/>
                  </a:lnTo>
                  <a:lnTo>
                    <a:pt x="632" y="69"/>
                  </a:lnTo>
                  <a:lnTo>
                    <a:pt x="632" y="74"/>
                  </a:lnTo>
                  <a:lnTo>
                    <a:pt x="632" y="85"/>
                  </a:lnTo>
                  <a:lnTo>
                    <a:pt x="632" y="93"/>
                  </a:lnTo>
                  <a:lnTo>
                    <a:pt x="632" y="98"/>
                  </a:lnTo>
                  <a:lnTo>
                    <a:pt x="632" y="100"/>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83" name="Freeform 112"/>
            <p:cNvSpPr>
              <a:spLocks/>
            </p:cNvSpPr>
            <p:nvPr/>
          </p:nvSpPr>
          <p:spPr bwMode="auto">
            <a:xfrm>
              <a:off x="266" y="680"/>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1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2"/>
                <a:gd name="T118" fmla="*/ 0 h 207"/>
                <a:gd name="T119" fmla="*/ 632 w 632"/>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2" h="207">
                  <a:moveTo>
                    <a:pt x="632" y="100"/>
                  </a:moveTo>
                  <a:lnTo>
                    <a:pt x="631" y="99"/>
                  </a:lnTo>
                  <a:lnTo>
                    <a:pt x="626" y="95"/>
                  </a:lnTo>
                  <a:lnTo>
                    <a:pt x="618" y="92"/>
                  </a:lnTo>
                  <a:lnTo>
                    <a:pt x="608" y="89"/>
                  </a:lnTo>
                  <a:lnTo>
                    <a:pt x="602" y="89"/>
                  </a:lnTo>
                  <a:lnTo>
                    <a:pt x="595" y="90"/>
                  </a:lnTo>
                  <a:lnTo>
                    <a:pt x="587" y="92"/>
                  </a:lnTo>
                  <a:lnTo>
                    <a:pt x="580" y="94"/>
                  </a:lnTo>
                  <a:lnTo>
                    <a:pt x="529" y="104"/>
                  </a:lnTo>
                  <a:lnTo>
                    <a:pt x="468" y="118"/>
                  </a:lnTo>
                  <a:lnTo>
                    <a:pt x="397" y="132"/>
                  </a:lnTo>
                  <a:lnTo>
                    <a:pt x="323" y="147"/>
                  </a:lnTo>
                  <a:lnTo>
                    <a:pt x="249" y="163"/>
                  </a:lnTo>
                  <a:lnTo>
                    <a:pt x="178" y="178"/>
                  </a:lnTo>
                  <a:lnTo>
                    <a:pt x="114" y="192"/>
                  </a:lnTo>
                  <a:lnTo>
                    <a:pt x="61" y="203"/>
                  </a:lnTo>
                  <a:lnTo>
                    <a:pt x="53" y="204"/>
                  </a:lnTo>
                  <a:lnTo>
                    <a:pt x="46" y="207"/>
                  </a:lnTo>
                  <a:lnTo>
                    <a:pt x="38" y="207"/>
                  </a:lnTo>
                  <a:lnTo>
                    <a:pt x="32" y="207"/>
                  </a:lnTo>
                  <a:lnTo>
                    <a:pt x="26" y="207"/>
                  </a:lnTo>
                  <a:lnTo>
                    <a:pt x="21" y="205"/>
                  </a:lnTo>
                  <a:lnTo>
                    <a:pt x="13" y="203"/>
                  </a:lnTo>
                  <a:lnTo>
                    <a:pt x="5" y="200"/>
                  </a:lnTo>
                  <a:lnTo>
                    <a:pt x="1" y="199"/>
                  </a:lnTo>
                  <a:lnTo>
                    <a:pt x="0" y="198"/>
                  </a:lnTo>
                  <a:lnTo>
                    <a:pt x="0" y="197"/>
                  </a:lnTo>
                  <a:lnTo>
                    <a:pt x="0" y="191"/>
                  </a:lnTo>
                  <a:lnTo>
                    <a:pt x="0" y="183"/>
                  </a:lnTo>
                  <a:lnTo>
                    <a:pt x="0" y="174"/>
                  </a:lnTo>
                  <a:lnTo>
                    <a:pt x="0" y="165"/>
                  </a:lnTo>
                  <a:lnTo>
                    <a:pt x="0" y="153"/>
                  </a:lnTo>
                  <a:lnTo>
                    <a:pt x="0" y="148"/>
                  </a:lnTo>
                  <a:lnTo>
                    <a:pt x="0" y="144"/>
                  </a:lnTo>
                  <a:lnTo>
                    <a:pt x="0" y="137"/>
                  </a:lnTo>
                  <a:lnTo>
                    <a:pt x="0" y="132"/>
                  </a:lnTo>
                  <a:lnTo>
                    <a:pt x="0" y="123"/>
                  </a:lnTo>
                  <a:lnTo>
                    <a:pt x="0" y="115"/>
                  </a:lnTo>
                  <a:lnTo>
                    <a:pt x="0" y="111"/>
                  </a:lnTo>
                  <a:lnTo>
                    <a:pt x="0" y="109"/>
                  </a:lnTo>
                  <a:lnTo>
                    <a:pt x="1" y="110"/>
                  </a:lnTo>
                  <a:lnTo>
                    <a:pt x="5" y="111"/>
                  </a:lnTo>
                  <a:lnTo>
                    <a:pt x="11" y="114"/>
                  </a:lnTo>
                  <a:lnTo>
                    <a:pt x="20" y="116"/>
                  </a:lnTo>
                  <a:lnTo>
                    <a:pt x="25" y="118"/>
                  </a:lnTo>
                  <a:lnTo>
                    <a:pt x="31" y="118"/>
                  </a:lnTo>
                  <a:lnTo>
                    <a:pt x="37" y="119"/>
                  </a:lnTo>
                  <a:lnTo>
                    <a:pt x="43" y="119"/>
                  </a:lnTo>
                  <a:lnTo>
                    <a:pt x="51" y="118"/>
                  </a:lnTo>
                  <a:lnTo>
                    <a:pt x="58" y="115"/>
                  </a:lnTo>
                  <a:lnTo>
                    <a:pt x="114" y="104"/>
                  </a:lnTo>
                  <a:lnTo>
                    <a:pt x="180" y="89"/>
                  </a:lnTo>
                  <a:lnTo>
                    <a:pt x="256" y="74"/>
                  </a:lnTo>
                  <a:lnTo>
                    <a:pt x="335" y="57"/>
                  </a:lnTo>
                  <a:lnTo>
                    <a:pt x="412" y="41"/>
                  </a:lnTo>
                  <a:lnTo>
                    <a:pt x="485" y="26"/>
                  </a:lnTo>
                  <a:lnTo>
                    <a:pt x="547" y="12"/>
                  </a:lnTo>
                  <a:lnTo>
                    <a:pt x="595" y="3"/>
                  </a:lnTo>
                  <a:lnTo>
                    <a:pt x="602" y="1"/>
                  </a:lnTo>
                  <a:lnTo>
                    <a:pt x="608" y="0"/>
                  </a:lnTo>
                  <a:lnTo>
                    <a:pt x="618" y="3"/>
                  </a:lnTo>
                  <a:lnTo>
                    <a:pt x="626" y="6"/>
                  </a:lnTo>
                  <a:lnTo>
                    <a:pt x="631" y="9"/>
                  </a:lnTo>
                  <a:lnTo>
                    <a:pt x="632" y="10"/>
                  </a:lnTo>
                  <a:lnTo>
                    <a:pt x="632" y="15"/>
                  </a:lnTo>
                  <a:lnTo>
                    <a:pt x="632" y="29"/>
                  </a:lnTo>
                  <a:lnTo>
                    <a:pt x="632" y="33"/>
                  </a:lnTo>
                  <a:lnTo>
                    <a:pt x="632" y="38"/>
                  </a:lnTo>
                  <a:lnTo>
                    <a:pt x="632" y="43"/>
                  </a:lnTo>
                  <a:lnTo>
                    <a:pt x="632" y="50"/>
                  </a:lnTo>
                  <a:lnTo>
                    <a:pt x="632" y="56"/>
                  </a:lnTo>
                  <a:lnTo>
                    <a:pt x="632" y="63"/>
                  </a:lnTo>
                  <a:lnTo>
                    <a:pt x="632" y="69"/>
                  </a:lnTo>
                  <a:lnTo>
                    <a:pt x="632" y="74"/>
                  </a:lnTo>
                  <a:lnTo>
                    <a:pt x="632" y="85"/>
                  </a:lnTo>
                  <a:lnTo>
                    <a:pt x="632" y="93"/>
                  </a:lnTo>
                  <a:lnTo>
                    <a:pt x="632" y="98"/>
                  </a:lnTo>
                  <a:lnTo>
                    <a:pt x="632" y="10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84" name="Freeform 113"/>
            <p:cNvSpPr>
              <a:spLocks/>
            </p:cNvSpPr>
            <p:nvPr/>
          </p:nvSpPr>
          <p:spPr bwMode="auto">
            <a:xfrm>
              <a:off x="266" y="725"/>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0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1 w 632"/>
                <a:gd name="T79" fmla="*/ 0 h 207"/>
                <a:gd name="T80" fmla="*/ 1 w 632"/>
                <a:gd name="T81" fmla="*/ 0 h 207"/>
                <a:gd name="T82" fmla="*/ 1 w 632"/>
                <a:gd name="T83" fmla="*/ 0 h 20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2"/>
                <a:gd name="T127" fmla="*/ 0 h 207"/>
                <a:gd name="T128" fmla="*/ 632 w 632"/>
                <a:gd name="T129" fmla="*/ 207 h 20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2" h="207">
                  <a:moveTo>
                    <a:pt x="632" y="100"/>
                  </a:moveTo>
                  <a:lnTo>
                    <a:pt x="631" y="99"/>
                  </a:lnTo>
                  <a:lnTo>
                    <a:pt x="626" y="97"/>
                  </a:lnTo>
                  <a:lnTo>
                    <a:pt x="618" y="92"/>
                  </a:lnTo>
                  <a:lnTo>
                    <a:pt x="608" y="89"/>
                  </a:lnTo>
                  <a:lnTo>
                    <a:pt x="602" y="89"/>
                  </a:lnTo>
                  <a:lnTo>
                    <a:pt x="595" y="90"/>
                  </a:lnTo>
                  <a:lnTo>
                    <a:pt x="587" y="92"/>
                  </a:lnTo>
                  <a:lnTo>
                    <a:pt x="580" y="93"/>
                  </a:lnTo>
                  <a:lnTo>
                    <a:pt x="529" y="104"/>
                  </a:lnTo>
                  <a:lnTo>
                    <a:pt x="468" y="116"/>
                  </a:lnTo>
                  <a:lnTo>
                    <a:pt x="397" y="131"/>
                  </a:lnTo>
                  <a:lnTo>
                    <a:pt x="323" y="147"/>
                  </a:lnTo>
                  <a:lnTo>
                    <a:pt x="249" y="162"/>
                  </a:lnTo>
                  <a:lnTo>
                    <a:pt x="178" y="178"/>
                  </a:lnTo>
                  <a:lnTo>
                    <a:pt x="114" y="191"/>
                  </a:lnTo>
                  <a:lnTo>
                    <a:pt x="61" y="202"/>
                  </a:lnTo>
                  <a:lnTo>
                    <a:pt x="53" y="204"/>
                  </a:lnTo>
                  <a:lnTo>
                    <a:pt x="46" y="205"/>
                  </a:lnTo>
                  <a:lnTo>
                    <a:pt x="38" y="205"/>
                  </a:lnTo>
                  <a:lnTo>
                    <a:pt x="32" y="207"/>
                  </a:lnTo>
                  <a:lnTo>
                    <a:pt x="26" y="205"/>
                  </a:lnTo>
                  <a:lnTo>
                    <a:pt x="21" y="205"/>
                  </a:lnTo>
                  <a:lnTo>
                    <a:pt x="13" y="202"/>
                  </a:lnTo>
                  <a:lnTo>
                    <a:pt x="5" y="199"/>
                  </a:lnTo>
                  <a:lnTo>
                    <a:pt x="1" y="198"/>
                  </a:lnTo>
                  <a:lnTo>
                    <a:pt x="0" y="197"/>
                  </a:lnTo>
                  <a:lnTo>
                    <a:pt x="0" y="196"/>
                  </a:lnTo>
                  <a:lnTo>
                    <a:pt x="0" y="191"/>
                  </a:lnTo>
                  <a:lnTo>
                    <a:pt x="0" y="183"/>
                  </a:lnTo>
                  <a:lnTo>
                    <a:pt x="0" y="173"/>
                  </a:lnTo>
                  <a:lnTo>
                    <a:pt x="0" y="168"/>
                  </a:lnTo>
                  <a:lnTo>
                    <a:pt x="0" y="162"/>
                  </a:lnTo>
                  <a:lnTo>
                    <a:pt x="0" y="157"/>
                  </a:lnTo>
                  <a:lnTo>
                    <a:pt x="0" y="151"/>
                  </a:lnTo>
                  <a:lnTo>
                    <a:pt x="0" y="146"/>
                  </a:lnTo>
                  <a:lnTo>
                    <a:pt x="0" y="141"/>
                  </a:lnTo>
                  <a:lnTo>
                    <a:pt x="0" y="136"/>
                  </a:lnTo>
                  <a:lnTo>
                    <a:pt x="0" y="131"/>
                  </a:lnTo>
                  <a:lnTo>
                    <a:pt x="0" y="124"/>
                  </a:lnTo>
                  <a:lnTo>
                    <a:pt x="0" y="116"/>
                  </a:lnTo>
                  <a:lnTo>
                    <a:pt x="0" y="111"/>
                  </a:lnTo>
                  <a:lnTo>
                    <a:pt x="0" y="109"/>
                  </a:lnTo>
                  <a:lnTo>
                    <a:pt x="1" y="110"/>
                  </a:lnTo>
                  <a:lnTo>
                    <a:pt x="5" y="111"/>
                  </a:lnTo>
                  <a:lnTo>
                    <a:pt x="13" y="114"/>
                  </a:lnTo>
                  <a:lnTo>
                    <a:pt x="21" y="116"/>
                  </a:lnTo>
                  <a:lnTo>
                    <a:pt x="26" y="118"/>
                  </a:lnTo>
                  <a:lnTo>
                    <a:pt x="32" y="118"/>
                  </a:lnTo>
                  <a:lnTo>
                    <a:pt x="38" y="118"/>
                  </a:lnTo>
                  <a:lnTo>
                    <a:pt x="46" y="118"/>
                  </a:lnTo>
                  <a:lnTo>
                    <a:pt x="53" y="115"/>
                  </a:lnTo>
                  <a:lnTo>
                    <a:pt x="61" y="114"/>
                  </a:lnTo>
                  <a:lnTo>
                    <a:pt x="114" y="103"/>
                  </a:lnTo>
                  <a:lnTo>
                    <a:pt x="178" y="89"/>
                  </a:lnTo>
                  <a:lnTo>
                    <a:pt x="249" y="74"/>
                  </a:lnTo>
                  <a:lnTo>
                    <a:pt x="323" y="58"/>
                  </a:lnTo>
                  <a:lnTo>
                    <a:pt x="397" y="43"/>
                  </a:lnTo>
                  <a:lnTo>
                    <a:pt x="468" y="29"/>
                  </a:lnTo>
                  <a:lnTo>
                    <a:pt x="529" y="15"/>
                  </a:lnTo>
                  <a:lnTo>
                    <a:pt x="580" y="5"/>
                  </a:lnTo>
                  <a:lnTo>
                    <a:pt x="587" y="3"/>
                  </a:lnTo>
                  <a:lnTo>
                    <a:pt x="595" y="1"/>
                  </a:lnTo>
                  <a:lnTo>
                    <a:pt x="602" y="0"/>
                  </a:lnTo>
                  <a:lnTo>
                    <a:pt x="608" y="0"/>
                  </a:lnTo>
                  <a:lnTo>
                    <a:pt x="618" y="3"/>
                  </a:lnTo>
                  <a:lnTo>
                    <a:pt x="626" y="6"/>
                  </a:lnTo>
                  <a:lnTo>
                    <a:pt x="631" y="10"/>
                  </a:lnTo>
                  <a:lnTo>
                    <a:pt x="632" y="11"/>
                  </a:lnTo>
                  <a:lnTo>
                    <a:pt x="632" y="13"/>
                  </a:lnTo>
                  <a:lnTo>
                    <a:pt x="632" y="17"/>
                  </a:lnTo>
                  <a:lnTo>
                    <a:pt x="632" y="25"/>
                  </a:lnTo>
                  <a:lnTo>
                    <a:pt x="632" y="35"/>
                  </a:lnTo>
                  <a:lnTo>
                    <a:pt x="632" y="40"/>
                  </a:lnTo>
                  <a:lnTo>
                    <a:pt x="632" y="46"/>
                  </a:lnTo>
                  <a:lnTo>
                    <a:pt x="632" y="51"/>
                  </a:lnTo>
                  <a:lnTo>
                    <a:pt x="632" y="57"/>
                  </a:lnTo>
                  <a:lnTo>
                    <a:pt x="632" y="62"/>
                  </a:lnTo>
                  <a:lnTo>
                    <a:pt x="632" y="68"/>
                  </a:lnTo>
                  <a:lnTo>
                    <a:pt x="632" y="73"/>
                  </a:lnTo>
                  <a:lnTo>
                    <a:pt x="632" y="78"/>
                  </a:lnTo>
                  <a:lnTo>
                    <a:pt x="632" y="88"/>
                  </a:lnTo>
                  <a:lnTo>
                    <a:pt x="632" y="95"/>
                  </a:lnTo>
                  <a:lnTo>
                    <a:pt x="632" y="99"/>
                  </a:lnTo>
                  <a:lnTo>
                    <a:pt x="632" y="10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85" name="Freeform 114"/>
            <p:cNvSpPr>
              <a:spLocks/>
            </p:cNvSpPr>
            <p:nvPr/>
          </p:nvSpPr>
          <p:spPr bwMode="auto">
            <a:xfrm>
              <a:off x="266" y="725"/>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0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1 w 632"/>
                <a:gd name="T79" fmla="*/ 0 h 207"/>
                <a:gd name="T80" fmla="*/ 1 w 632"/>
                <a:gd name="T81" fmla="*/ 0 h 207"/>
                <a:gd name="T82" fmla="*/ 1 w 632"/>
                <a:gd name="T83" fmla="*/ 0 h 20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2"/>
                <a:gd name="T127" fmla="*/ 0 h 207"/>
                <a:gd name="T128" fmla="*/ 632 w 632"/>
                <a:gd name="T129" fmla="*/ 207 h 20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2" h="207">
                  <a:moveTo>
                    <a:pt x="632" y="100"/>
                  </a:moveTo>
                  <a:lnTo>
                    <a:pt x="631" y="99"/>
                  </a:lnTo>
                  <a:lnTo>
                    <a:pt x="626" y="97"/>
                  </a:lnTo>
                  <a:lnTo>
                    <a:pt x="618" y="92"/>
                  </a:lnTo>
                  <a:lnTo>
                    <a:pt x="608" y="89"/>
                  </a:lnTo>
                  <a:lnTo>
                    <a:pt x="602" y="89"/>
                  </a:lnTo>
                  <a:lnTo>
                    <a:pt x="595" y="90"/>
                  </a:lnTo>
                  <a:lnTo>
                    <a:pt x="587" y="92"/>
                  </a:lnTo>
                  <a:lnTo>
                    <a:pt x="580" y="93"/>
                  </a:lnTo>
                  <a:lnTo>
                    <a:pt x="529" y="104"/>
                  </a:lnTo>
                  <a:lnTo>
                    <a:pt x="468" y="116"/>
                  </a:lnTo>
                  <a:lnTo>
                    <a:pt x="397" y="131"/>
                  </a:lnTo>
                  <a:lnTo>
                    <a:pt x="323" y="147"/>
                  </a:lnTo>
                  <a:lnTo>
                    <a:pt x="249" y="162"/>
                  </a:lnTo>
                  <a:lnTo>
                    <a:pt x="178" y="178"/>
                  </a:lnTo>
                  <a:lnTo>
                    <a:pt x="114" y="191"/>
                  </a:lnTo>
                  <a:lnTo>
                    <a:pt x="61" y="202"/>
                  </a:lnTo>
                  <a:lnTo>
                    <a:pt x="53" y="204"/>
                  </a:lnTo>
                  <a:lnTo>
                    <a:pt x="46" y="205"/>
                  </a:lnTo>
                  <a:lnTo>
                    <a:pt x="38" y="205"/>
                  </a:lnTo>
                  <a:lnTo>
                    <a:pt x="32" y="207"/>
                  </a:lnTo>
                  <a:lnTo>
                    <a:pt x="26" y="205"/>
                  </a:lnTo>
                  <a:lnTo>
                    <a:pt x="21" y="205"/>
                  </a:lnTo>
                  <a:lnTo>
                    <a:pt x="13" y="202"/>
                  </a:lnTo>
                  <a:lnTo>
                    <a:pt x="5" y="199"/>
                  </a:lnTo>
                  <a:lnTo>
                    <a:pt x="1" y="198"/>
                  </a:lnTo>
                  <a:lnTo>
                    <a:pt x="0" y="197"/>
                  </a:lnTo>
                  <a:lnTo>
                    <a:pt x="0" y="196"/>
                  </a:lnTo>
                  <a:lnTo>
                    <a:pt x="0" y="191"/>
                  </a:lnTo>
                  <a:lnTo>
                    <a:pt x="0" y="183"/>
                  </a:lnTo>
                  <a:lnTo>
                    <a:pt x="0" y="173"/>
                  </a:lnTo>
                  <a:lnTo>
                    <a:pt x="0" y="168"/>
                  </a:lnTo>
                  <a:lnTo>
                    <a:pt x="0" y="162"/>
                  </a:lnTo>
                  <a:lnTo>
                    <a:pt x="0" y="157"/>
                  </a:lnTo>
                  <a:lnTo>
                    <a:pt x="0" y="151"/>
                  </a:lnTo>
                  <a:lnTo>
                    <a:pt x="0" y="146"/>
                  </a:lnTo>
                  <a:lnTo>
                    <a:pt x="0" y="141"/>
                  </a:lnTo>
                  <a:lnTo>
                    <a:pt x="0" y="136"/>
                  </a:lnTo>
                  <a:lnTo>
                    <a:pt x="0" y="131"/>
                  </a:lnTo>
                  <a:lnTo>
                    <a:pt x="0" y="124"/>
                  </a:lnTo>
                  <a:lnTo>
                    <a:pt x="0" y="116"/>
                  </a:lnTo>
                  <a:lnTo>
                    <a:pt x="0" y="111"/>
                  </a:lnTo>
                  <a:lnTo>
                    <a:pt x="0" y="109"/>
                  </a:lnTo>
                  <a:lnTo>
                    <a:pt x="1" y="110"/>
                  </a:lnTo>
                  <a:lnTo>
                    <a:pt x="5" y="111"/>
                  </a:lnTo>
                  <a:lnTo>
                    <a:pt x="13" y="114"/>
                  </a:lnTo>
                  <a:lnTo>
                    <a:pt x="21" y="116"/>
                  </a:lnTo>
                  <a:lnTo>
                    <a:pt x="26" y="118"/>
                  </a:lnTo>
                  <a:lnTo>
                    <a:pt x="32" y="118"/>
                  </a:lnTo>
                  <a:lnTo>
                    <a:pt x="38" y="118"/>
                  </a:lnTo>
                  <a:lnTo>
                    <a:pt x="46" y="118"/>
                  </a:lnTo>
                  <a:lnTo>
                    <a:pt x="53" y="115"/>
                  </a:lnTo>
                  <a:lnTo>
                    <a:pt x="61" y="114"/>
                  </a:lnTo>
                  <a:lnTo>
                    <a:pt x="114" y="103"/>
                  </a:lnTo>
                  <a:lnTo>
                    <a:pt x="178" y="89"/>
                  </a:lnTo>
                  <a:lnTo>
                    <a:pt x="249" y="74"/>
                  </a:lnTo>
                  <a:lnTo>
                    <a:pt x="323" y="58"/>
                  </a:lnTo>
                  <a:lnTo>
                    <a:pt x="397" y="43"/>
                  </a:lnTo>
                  <a:lnTo>
                    <a:pt x="468" y="29"/>
                  </a:lnTo>
                  <a:lnTo>
                    <a:pt x="529" y="15"/>
                  </a:lnTo>
                  <a:lnTo>
                    <a:pt x="580" y="5"/>
                  </a:lnTo>
                  <a:lnTo>
                    <a:pt x="587" y="3"/>
                  </a:lnTo>
                  <a:lnTo>
                    <a:pt x="595" y="1"/>
                  </a:lnTo>
                  <a:lnTo>
                    <a:pt x="602" y="0"/>
                  </a:lnTo>
                  <a:lnTo>
                    <a:pt x="608" y="0"/>
                  </a:lnTo>
                  <a:lnTo>
                    <a:pt x="618" y="3"/>
                  </a:lnTo>
                  <a:lnTo>
                    <a:pt x="626" y="6"/>
                  </a:lnTo>
                  <a:lnTo>
                    <a:pt x="631" y="10"/>
                  </a:lnTo>
                  <a:lnTo>
                    <a:pt x="632" y="11"/>
                  </a:lnTo>
                  <a:lnTo>
                    <a:pt x="632" y="13"/>
                  </a:lnTo>
                  <a:lnTo>
                    <a:pt x="632" y="17"/>
                  </a:lnTo>
                  <a:lnTo>
                    <a:pt x="632" y="25"/>
                  </a:lnTo>
                  <a:lnTo>
                    <a:pt x="632" y="35"/>
                  </a:lnTo>
                  <a:lnTo>
                    <a:pt x="632" y="40"/>
                  </a:lnTo>
                  <a:lnTo>
                    <a:pt x="632" y="46"/>
                  </a:lnTo>
                  <a:lnTo>
                    <a:pt x="632" y="51"/>
                  </a:lnTo>
                  <a:lnTo>
                    <a:pt x="632" y="57"/>
                  </a:lnTo>
                  <a:lnTo>
                    <a:pt x="632" y="62"/>
                  </a:lnTo>
                  <a:lnTo>
                    <a:pt x="632" y="68"/>
                  </a:lnTo>
                  <a:lnTo>
                    <a:pt x="632" y="73"/>
                  </a:lnTo>
                  <a:lnTo>
                    <a:pt x="632" y="78"/>
                  </a:lnTo>
                  <a:lnTo>
                    <a:pt x="632" y="88"/>
                  </a:lnTo>
                  <a:lnTo>
                    <a:pt x="632" y="95"/>
                  </a:lnTo>
                  <a:lnTo>
                    <a:pt x="632" y="99"/>
                  </a:lnTo>
                  <a:lnTo>
                    <a:pt x="632" y="10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86" name="Freeform 115"/>
            <p:cNvSpPr>
              <a:spLocks/>
            </p:cNvSpPr>
            <p:nvPr/>
          </p:nvSpPr>
          <p:spPr bwMode="auto">
            <a:xfrm>
              <a:off x="446" y="749"/>
              <a:ext cx="1" cy="5"/>
            </a:xfrm>
            <a:custGeom>
              <a:avLst/>
              <a:gdLst>
                <a:gd name="T0" fmla="*/ 0 w 1"/>
                <a:gd name="T1" fmla="*/ 0 h 8"/>
                <a:gd name="T2" fmla="*/ 0 w 1"/>
                <a:gd name="T3" fmla="*/ 1 h 8"/>
                <a:gd name="T4" fmla="*/ 0 w 1"/>
                <a:gd name="T5" fmla="*/ 1 h 8"/>
                <a:gd name="T6" fmla="*/ 0 w 1"/>
                <a:gd name="T7" fmla="*/ 1 h 8"/>
                <a:gd name="T8" fmla="*/ 0 w 1"/>
                <a:gd name="T9" fmla="*/ 1 h 8"/>
                <a:gd name="T10" fmla="*/ 0 w 1"/>
                <a:gd name="T11" fmla="*/ 1 h 8"/>
                <a:gd name="T12" fmla="*/ 0 w 1"/>
                <a:gd name="T13" fmla="*/ 1 h 8"/>
                <a:gd name="T14" fmla="*/ 0 w 1"/>
                <a:gd name="T15" fmla="*/ 0 h 8"/>
                <a:gd name="T16" fmla="*/ 0 w 1"/>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8"/>
                <a:gd name="T29" fmla="*/ 1 w 1"/>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8">
                  <a:moveTo>
                    <a:pt x="0" y="0"/>
                  </a:moveTo>
                  <a:lnTo>
                    <a:pt x="0" y="5"/>
                  </a:lnTo>
                  <a:lnTo>
                    <a:pt x="0" y="8"/>
                  </a:lnTo>
                  <a:lnTo>
                    <a:pt x="0" y="3"/>
                  </a:lnTo>
                  <a:lnTo>
                    <a:pt x="0" y="1"/>
                  </a:lnTo>
                  <a:lnTo>
                    <a:pt x="0" y="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87" name="Freeform 116"/>
            <p:cNvSpPr>
              <a:spLocks/>
            </p:cNvSpPr>
            <p:nvPr/>
          </p:nvSpPr>
          <p:spPr bwMode="auto">
            <a:xfrm>
              <a:off x="446" y="749"/>
              <a:ext cx="1" cy="5"/>
            </a:xfrm>
            <a:custGeom>
              <a:avLst/>
              <a:gdLst>
                <a:gd name="T0" fmla="*/ 0 w 1"/>
                <a:gd name="T1" fmla="*/ 0 h 8"/>
                <a:gd name="T2" fmla="*/ 0 w 1"/>
                <a:gd name="T3" fmla="*/ 1 h 8"/>
                <a:gd name="T4" fmla="*/ 0 w 1"/>
                <a:gd name="T5" fmla="*/ 1 h 8"/>
                <a:gd name="T6" fmla="*/ 0 w 1"/>
                <a:gd name="T7" fmla="*/ 1 h 8"/>
                <a:gd name="T8" fmla="*/ 0 w 1"/>
                <a:gd name="T9" fmla="*/ 1 h 8"/>
                <a:gd name="T10" fmla="*/ 0 w 1"/>
                <a:gd name="T11" fmla="*/ 1 h 8"/>
                <a:gd name="T12" fmla="*/ 0 w 1"/>
                <a:gd name="T13" fmla="*/ 1 h 8"/>
                <a:gd name="T14" fmla="*/ 0 w 1"/>
                <a:gd name="T15" fmla="*/ 0 h 8"/>
                <a:gd name="T16" fmla="*/ 0 w 1"/>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8"/>
                <a:gd name="T29" fmla="*/ 1 w 1"/>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8">
                  <a:moveTo>
                    <a:pt x="0" y="0"/>
                  </a:moveTo>
                  <a:lnTo>
                    <a:pt x="0" y="5"/>
                  </a:lnTo>
                  <a:lnTo>
                    <a:pt x="0" y="8"/>
                  </a:lnTo>
                  <a:lnTo>
                    <a:pt x="0" y="3"/>
                  </a:lnTo>
                  <a:lnTo>
                    <a:pt x="0" y="1"/>
                  </a:lnTo>
                  <a:lnTo>
                    <a:pt x="0" y="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88" name="Freeform 117"/>
            <p:cNvSpPr>
              <a:spLocks/>
            </p:cNvSpPr>
            <p:nvPr/>
          </p:nvSpPr>
          <p:spPr bwMode="auto">
            <a:xfrm>
              <a:off x="446" y="757"/>
              <a:ext cx="1" cy="6"/>
            </a:xfrm>
            <a:custGeom>
              <a:avLst/>
              <a:gdLst>
                <a:gd name="T0" fmla="*/ 0 w 1"/>
                <a:gd name="T1" fmla="*/ 0 h 11"/>
                <a:gd name="T2" fmla="*/ 0 w 1"/>
                <a:gd name="T3" fmla="*/ 1 h 11"/>
                <a:gd name="T4" fmla="*/ 0 w 1"/>
                <a:gd name="T5" fmla="*/ 1 h 11"/>
                <a:gd name="T6" fmla="*/ 0 w 1"/>
                <a:gd name="T7" fmla="*/ 1 h 11"/>
                <a:gd name="T8" fmla="*/ 0 w 1"/>
                <a:gd name="T9" fmla="*/ 1 h 11"/>
                <a:gd name="T10" fmla="*/ 0 w 1"/>
                <a:gd name="T11" fmla="*/ 1 h 11"/>
                <a:gd name="T12" fmla="*/ 0 w 1"/>
                <a:gd name="T13" fmla="*/ 0 h 11"/>
                <a:gd name="T14" fmla="*/ 0 w 1"/>
                <a:gd name="T15" fmla="*/ 0 h 11"/>
                <a:gd name="T16" fmla="*/ 0 w 1"/>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11"/>
                <a:gd name="T29" fmla="*/ 1 w 1"/>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11">
                  <a:moveTo>
                    <a:pt x="0" y="0"/>
                  </a:moveTo>
                  <a:lnTo>
                    <a:pt x="0" y="7"/>
                  </a:lnTo>
                  <a:lnTo>
                    <a:pt x="0" y="11"/>
                  </a:lnTo>
                  <a:lnTo>
                    <a:pt x="0" y="6"/>
                  </a:lnTo>
                  <a:lnTo>
                    <a:pt x="0" y="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89" name="Freeform 118"/>
            <p:cNvSpPr>
              <a:spLocks/>
            </p:cNvSpPr>
            <p:nvPr/>
          </p:nvSpPr>
          <p:spPr bwMode="auto">
            <a:xfrm>
              <a:off x="446" y="757"/>
              <a:ext cx="1" cy="6"/>
            </a:xfrm>
            <a:custGeom>
              <a:avLst/>
              <a:gdLst>
                <a:gd name="T0" fmla="*/ 0 w 1"/>
                <a:gd name="T1" fmla="*/ 0 h 11"/>
                <a:gd name="T2" fmla="*/ 0 w 1"/>
                <a:gd name="T3" fmla="*/ 1 h 11"/>
                <a:gd name="T4" fmla="*/ 0 w 1"/>
                <a:gd name="T5" fmla="*/ 1 h 11"/>
                <a:gd name="T6" fmla="*/ 0 w 1"/>
                <a:gd name="T7" fmla="*/ 1 h 11"/>
                <a:gd name="T8" fmla="*/ 0 w 1"/>
                <a:gd name="T9" fmla="*/ 1 h 11"/>
                <a:gd name="T10" fmla="*/ 0 w 1"/>
                <a:gd name="T11" fmla="*/ 1 h 11"/>
                <a:gd name="T12" fmla="*/ 0 w 1"/>
                <a:gd name="T13" fmla="*/ 0 h 11"/>
                <a:gd name="T14" fmla="*/ 0 w 1"/>
                <a:gd name="T15" fmla="*/ 0 h 11"/>
                <a:gd name="T16" fmla="*/ 0 w 1"/>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11"/>
                <a:gd name="T29" fmla="*/ 1 w 1"/>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11">
                  <a:moveTo>
                    <a:pt x="0" y="0"/>
                  </a:moveTo>
                  <a:lnTo>
                    <a:pt x="0" y="7"/>
                  </a:lnTo>
                  <a:lnTo>
                    <a:pt x="0" y="11"/>
                  </a:lnTo>
                  <a:lnTo>
                    <a:pt x="0" y="6"/>
                  </a:lnTo>
                  <a:lnTo>
                    <a:pt x="0" y="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90" name="Freeform 119"/>
            <p:cNvSpPr>
              <a:spLocks/>
            </p:cNvSpPr>
            <p:nvPr/>
          </p:nvSpPr>
          <p:spPr bwMode="auto">
            <a:xfrm>
              <a:off x="527" y="766"/>
              <a:ext cx="56" cy="62"/>
            </a:xfrm>
            <a:custGeom>
              <a:avLst/>
              <a:gdLst>
                <a:gd name="T0" fmla="*/ 1 w 112"/>
                <a:gd name="T1" fmla="*/ 1 h 124"/>
                <a:gd name="T2" fmla="*/ 1 w 112"/>
                <a:gd name="T3" fmla="*/ 0 h 124"/>
                <a:gd name="T4" fmla="*/ 1 w 112"/>
                <a:gd name="T5" fmla="*/ 1 h 124"/>
                <a:gd name="T6" fmla="*/ 1 w 112"/>
                <a:gd name="T7" fmla="*/ 1 h 124"/>
                <a:gd name="T8" fmla="*/ 1 w 112"/>
                <a:gd name="T9" fmla="*/ 1 h 124"/>
                <a:gd name="T10" fmla="*/ 1 w 112"/>
                <a:gd name="T11" fmla="*/ 1 h 124"/>
                <a:gd name="T12" fmla="*/ 1 w 112"/>
                <a:gd name="T13" fmla="*/ 1 h 124"/>
                <a:gd name="T14" fmla="*/ 1 w 112"/>
                <a:gd name="T15" fmla="*/ 1 h 124"/>
                <a:gd name="T16" fmla="*/ 1 w 112"/>
                <a:gd name="T17" fmla="*/ 1 h 124"/>
                <a:gd name="T18" fmla="*/ 1 w 112"/>
                <a:gd name="T19" fmla="*/ 1 h 124"/>
                <a:gd name="T20" fmla="*/ 1 w 112"/>
                <a:gd name="T21" fmla="*/ 1 h 124"/>
                <a:gd name="T22" fmla="*/ 1 w 112"/>
                <a:gd name="T23" fmla="*/ 1 h 124"/>
                <a:gd name="T24" fmla="*/ 1 w 112"/>
                <a:gd name="T25" fmla="*/ 1 h 124"/>
                <a:gd name="T26" fmla="*/ 1 w 112"/>
                <a:gd name="T27" fmla="*/ 1 h 124"/>
                <a:gd name="T28" fmla="*/ 1 w 112"/>
                <a:gd name="T29" fmla="*/ 1 h 124"/>
                <a:gd name="T30" fmla="*/ 1 w 112"/>
                <a:gd name="T31" fmla="*/ 1 h 124"/>
                <a:gd name="T32" fmla="*/ 1 w 112"/>
                <a:gd name="T33" fmla="*/ 1 h 124"/>
                <a:gd name="T34" fmla="*/ 1 w 112"/>
                <a:gd name="T35" fmla="*/ 1 h 124"/>
                <a:gd name="T36" fmla="*/ 1 w 112"/>
                <a:gd name="T37" fmla="*/ 1 h 124"/>
                <a:gd name="T38" fmla="*/ 0 w 112"/>
                <a:gd name="T39" fmla="*/ 1 h 124"/>
                <a:gd name="T40" fmla="*/ 1 w 112"/>
                <a:gd name="T41" fmla="*/ 1 h 1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
                <a:gd name="T64" fmla="*/ 0 h 124"/>
                <a:gd name="T65" fmla="*/ 112 w 112"/>
                <a:gd name="T66" fmla="*/ 124 h 1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 h="124">
                  <a:moveTo>
                    <a:pt x="36" y="9"/>
                  </a:moveTo>
                  <a:lnTo>
                    <a:pt x="80" y="0"/>
                  </a:lnTo>
                  <a:lnTo>
                    <a:pt x="112" y="15"/>
                  </a:lnTo>
                  <a:lnTo>
                    <a:pt x="111" y="28"/>
                  </a:lnTo>
                  <a:lnTo>
                    <a:pt x="111" y="30"/>
                  </a:lnTo>
                  <a:lnTo>
                    <a:pt x="109" y="36"/>
                  </a:lnTo>
                  <a:lnTo>
                    <a:pt x="106" y="38"/>
                  </a:lnTo>
                  <a:lnTo>
                    <a:pt x="102" y="43"/>
                  </a:lnTo>
                  <a:lnTo>
                    <a:pt x="96" y="47"/>
                  </a:lnTo>
                  <a:lnTo>
                    <a:pt x="89" y="52"/>
                  </a:lnTo>
                  <a:lnTo>
                    <a:pt x="73" y="62"/>
                  </a:lnTo>
                  <a:lnTo>
                    <a:pt x="49" y="74"/>
                  </a:lnTo>
                  <a:lnTo>
                    <a:pt x="27" y="87"/>
                  </a:lnTo>
                  <a:lnTo>
                    <a:pt x="14" y="96"/>
                  </a:lnTo>
                  <a:lnTo>
                    <a:pt x="9" y="104"/>
                  </a:lnTo>
                  <a:lnTo>
                    <a:pt x="5" y="113"/>
                  </a:lnTo>
                  <a:lnTo>
                    <a:pt x="3" y="120"/>
                  </a:lnTo>
                  <a:lnTo>
                    <a:pt x="3" y="124"/>
                  </a:lnTo>
                  <a:lnTo>
                    <a:pt x="4" y="78"/>
                  </a:lnTo>
                  <a:lnTo>
                    <a:pt x="0" y="17"/>
                  </a:lnTo>
                  <a:lnTo>
                    <a:pt x="36" y="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91" name="Freeform 120"/>
            <p:cNvSpPr>
              <a:spLocks/>
            </p:cNvSpPr>
            <p:nvPr/>
          </p:nvSpPr>
          <p:spPr bwMode="auto">
            <a:xfrm>
              <a:off x="527" y="766"/>
              <a:ext cx="56" cy="62"/>
            </a:xfrm>
            <a:custGeom>
              <a:avLst/>
              <a:gdLst>
                <a:gd name="T0" fmla="*/ 1 w 112"/>
                <a:gd name="T1" fmla="*/ 1 h 124"/>
                <a:gd name="T2" fmla="*/ 1 w 112"/>
                <a:gd name="T3" fmla="*/ 0 h 124"/>
                <a:gd name="T4" fmla="*/ 1 w 112"/>
                <a:gd name="T5" fmla="*/ 1 h 124"/>
                <a:gd name="T6" fmla="*/ 1 w 112"/>
                <a:gd name="T7" fmla="*/ 1 h 124"/>
                <a:gd name="T8" fmla="*/ 1 w 112"/>
                <a:gd name="T9" fmla="*/ 1 h 124"/>
                <a:gd name="T10" fmla="*/ 1 w 112"/>
                <a:gd name="T11" fmla="*/ 1 h 124"/>
                <a:gd name="T12" fmla="*/ 1 w 112"/>
                <a:gd name="T13" fmla="*/ 1 h 124"/>
                <a:gd name="T14" fmla="*/ 1 w 112"/>
                <a:gd name="T15" fmla="*/ 1 h 124"/>
                <a:gd name="T16" fmla="*/ 1 w 112"/>
                <a:gd name="T17" fmla="*/ 1 h 124"/>
                <a:gd name="T18" fmla="*/ 1 w 112"/>
                <a:gd name="T19" fmla="*/ 1 h 124"/>
                <a:gd name="T20" fmla="*/ 1 w 112"/>
                <a:gd name="T21" fmla="*/ 1 h 124"/>
                <a:gd name="T22" fmla="*/ 1 w 112"/>
                <a:gd name="T23" fmla="*/ 1 h 124"/>
                <a:gd name="T24" fmla="*/ 1 w 112"/>
                <a:gd name="T25" fmla="*/ 1 h 124"/>
                <a:gd name="T26" fmla="*/ 1 w 112"/>
                <a:gd name="T27" fmla="*/ 1 h 124"/>
                <a:gd name="T28" fmla="*/ 1 w 112"/>
                <a:gd name="T29" fmla="*/ 1 h 124"/>
                <a:gd name="T30" fmla="*/ 1 w 112"/>
                <a:gd name="T31" fmla="*/ 1 h 124"/>
                <a:gd name="T32" fmla="*/ 1 w 112"/>
                <a:gd name="T33" fmla="*/ 1 h 124"/>
                <a:gd name="T34" fmla="*/ 1 w 112"/>
                <a:gd name="T35" fmla="*/ 1 h 124"/>
                <a:gd name="T36" fmla="*/ 1 w 112"/>
                <a:gd name="T37" fmla="*/ 1 h 124"/>
                <a:gd name="T38" fmla="*/ 0 w 112"/>
                <a:gd name="T39" fmla="*/ 1 h 124"/>
                <a:gd name="T40" fmla="*/ 1 w 112"/>
                <a:gd name="T41" fmla="*/ 1 h 1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
                <a:gd name="T64" fmla="*/ 0 h 124"/>
                <a:gd name="T65" fmla="*/ 112 w 112"/>
                <a:gd name="T66" fmla="*/ 124 h 1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 h="124">
                  <a:moveTo>
                    <a:pt x="36" y="9"/>
                  </a:moveTo>
                  <a:lnTo>
                    <a:pt x="80" y="0"/>
                  </a:lnTo>
                  <a:lnTo>
                    <a:pt x="112" y="15"/>
                  </a:lnTo>
                  <a:lnTo>
                    <a:pt x="111" y="28"/>
                  </a:lnTo>
                  <a:lnTo>
                    <a:pt x="111" y="30"/>
                  </a:lnTo>
                  <a:lnTo>
                    <a:pt x="109" y="36"/>
                  </a:lnTo>
                  <a:lnTo>
                    <a:pt x="106" y="38"/>
                  </a:lnTo>
                  <a:lnTo>
                    <a:pt x="102" y="43"/>
                  </a:lnTo>
                  <a:lnTo>
                    <a:pt x="96" y="47"/>
                  </a:lnTo>
                  <a:lnTo>
                    <a:pt x="89" y="52"/>
                  </a:lnTo>
                  <a:lnTo>
                    <a:pt x="73" y="62"/>
                  </a:lnTo>
                  <a:lnTo>
                    <a:pt x="49" y="74"/>
                  </a:lnTo>
                  <a:lnTo>
                    <a:pt x="27" y="87"/>
                  </a:lnTo>
                  <a:lnTo>
                    <a:pt x="14" y="96"/>
                  </a:lnTo>
                  <a:lnTo>
                    <a:pt x="9" y="104"/>
                  </a:lnTo>
                  <a:lnTo>
                    <a:pt x="5" y="113"/>
                  </a:lnTo>
                  <a:lnTo>
                    <a:pt x="3" y="120"/>
                  </a:lnTo>
                  <a:lnTo>
                    <a:pt x="3" y="124"/>
                  </a:lnTo>
                  <a:lnTo>
                    <a:pt x="4" y="78"/>
                  </a:lnTo>
                  <a:lnTo>
                    <a:pt x="0" y="17"/>
                  </a:lnTo>
                  <a:lnTo>
                    <a:pt x="36" y="9"/>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92" name="Freeform 121"/>
            <p:cNvSpPr>
              <a:spLocks/>
            </p:cNvSpPr>
            <p:nvPr/>
          </p:nvSpPr>
          <p:spPr bwMode="auto">
            <a:xfrm>
              <a:off x="266" y="637"/>
              <a:ext cx="317" cy="102"/>
            </a:xfrm>
            <a:custGeom>
              <a:avLst/>
              <a:gdLst>
                <a:gd name="T0" fmla="*/ 1 w 634"/>
                <a:gd name="T1" fmla="*/ 1 h 204"/>
                <a:gd name="T2" fmla="*/ 1 w 634"/>
                <a:gd name="T3" fmla="*/ 1 h 204"/>
                <a:gd name="T4" fmla="*/ 1 w 634"/>
                <a:gd name="T5" fmla="*/ 1 h 204"/>
                <a:gd name="T6" fmla="*/ 1 w 634"/>
                <a:gd name="T7" fmla="*/ 1 h 204"/>
                <a:gd name="T8" fmla="*/ 1 w 634"/>
                <a:gd name="T9" fmla="*/ 1 h 204"/>
                <a:gd name="T10" fmla="*/ 1 w 634"/>
                <a:gd name="T11" fmla="*/ 1 h 204"/>
                <a:gd name="T12" fmla="*/ 1 w 634"/>
                <a:gd name="T13" fmla="*/ 1 h 204"/>
                <a:gd name="T14" fmla="*/ 1 w 634"/>
                <a:gd name="T15" fmla="*/ 1 h 204"/>
                <a:gd name="T16" fmla="*/ 1 w 634"/>
                <a:gd name="T17" fmla="*/ 1 h 204"/>
                <a:gd name="T18" fmla="*/ 1 w 634"/>
                <a:gd name="T19" fmla="*/ 1 h 204"/>
                <a:gd name="T20" fmla="*/ 1 w 634"/>
                <a:gd name="T21" fmla="*/ 1 h 204"/>
                <a:gd name="T22" fmla="*/ 1 w 634"/>
                <a:gd name="T23" fmla="*/ 1 h 204"/>
                <a:gd name="T24" fmla="*/ 0 w 634"/>
                <a:gd name="T25" fmla="*/ 1 h 204"/>
                <a:gd name="T26" fmla="*/ 0 w 634"/>
                <a:gd name="T27" fmla="*/ 1 h 204"/>
                <a:gd name="T28" fmla="*/ 0 w 634"/>
                <a:gd name="T29" fmla="*/ 1 h 204"/>
                <a:gd name="T30" fmla="*/ 0 w 634"/>
                <a:gd name="T31" fmla="*/ 1 h 204"/>
                <a:gd name="T32" fmla="*/ 0 w 634"/>
                <a:gd name="T33" fmla="*/ 1 h 204"/>
                <a:gd name="T34" fmla="*/ 0 w 634"/>
                <a:gd name="T35" fmla="*/ 1 h 204"/>
                <a:gd name="T36" fmla="*/ 1 w 634"/>
                <a:gd name="T37" fmla="*/ 1 h 204"/>
                <a:gd name="T38" fmla="*/ 1 w 634"/>
                <a:gd name="T39" fmla="*/ 1 h 204"/>
                <a:gd name="T40" fmla="*/ 1 w 634"/>
                <a:gd name="T41" fmla="*/ 1 h 204"/>
                <a:gd name="T42" fmla="*/ 1 w 634"/>
                <a:gd name="T43" fmla="*/ 1 h 204"/>
                <a:gd name="T44" fmla="*/ 1 w 634"/>
                <a:gd name="T45" fmla="*/ 1 h 204"/>
                <a:gd name="T46" fmla="*/ 1 w 634"/>
                <a:gd name="T47" fmla="*/ 1 h 204"/>
                <a:gd name="T48" fmla="*/ 1 w 634"/>
                <a:gd name="T49" fmla="*/ 1 h 204"/>
                <a:gd name="T50" fmla="*/ 1 w 634"/>
                <a:gd name="T51" fmla="*/ 1 h 204"/>
                <a:gd name="T52" fmla="*/ 1 w 634"/>
                <a:gd name="T53" fmla="*/ 1 h 204"/>
                <a:gd name="T54" fmla="*/ 1 w 634"/>
                <a:gd name="T55" fmla="*/ 1 h 204"/>
                <a:gd name="T56" fmla="*/ 1 w 634"/>
                <a:gd name="T57" fmla="*/ 1 h 204"/>
                <a:gd name="T58" fmla="*/ 1 w 634"/>
                <a:gd name="T59" fmla="*/ 0 h 204"/>
                <a:gd name="T60" fmla="*/ 1 w 634"/>
                <a:gd name="T61" fmla="*/ 1 h 204"/>
                <a:gd name="T62" fmla="*/ 1 w 634"/>
                <a:gd name="T63" fmla="*/ 1 h 204"/>
                <a:gd name="T64" fmla="*/ 1 w 634"/>
                <a:gd name="T65" fmla="*/ 1 h 204"/>
                <a:gd name="T66" fmla="*/ 1 w 634"/>
                <a:gd name="T67" fmla="*/ 1 h 204"/>
                <a:gd name="T68" fmla="*/ 1 w 634"/>
                <a:gd name="T69" fmla="*/ 1 h 204"/>
                <a:gd name="T70" fmla="*/ 1 w 634"/>
                <a:gd name="T71" fmla="*/ 1 h 204"/>
                <a:gd name="T72" fmla="*/ 1 w 634"/>
                <a:gd name="T73" fmla="*/ 1 h 204"/>
                <a:gd name="T74" fmla="*/ 1 w 634"/>
                <a:gd name="T75" fmla="*/ 1 h 204"/>
                <a:gd name="T76" fmla="*/ 1 w 634"/>
                <a:gd name="T77" fmla="*/ 1 h 204"/>
                <a:gd name="T78" fmla="*/ 1 w 634"/>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4"/>
                <a:gd name="T121" fmla="*/ 0 h 204"/>
                <a:gd name="T122" fmla="*/ 634 w 634"/>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4" h="204">
                  <a:moveTo>
                    <a:pt x="633" y="96"/>
                  </a:moveTo>
                  <a:lnTo>
                    <a:pt x="632" y="95"/>
                  </a:lnTo>
                  <a:lnTo>
                    <a:pt x="627" y="91"/>
                  </a:lnTo>
                  <a:lnTo>
                    <a:pt x="620" y="87"/>
                  </a:lnTo>
                  <a:lnTo>
                    <a:pt x="610" y="86"/>
                  </a:lnTo>
                  <a:lnTo>
                    <a:pt x="603" y="86"/>
                  </a:lnTo>
                  <a:lnTo>
                    <a:pt x="596" y="87"/>
                  </a:lnTo>
                  <a:lnTo>
                    <a:pt x="548" y="98"/>
                  </a:lnTo>
                  <a:lnTo>
                    <a:pt x="485" y="111"/>
                  </a:lnTo>
                  <a:lnTo>
                    <a:pt x="413" y="126"/>
                  </a:lnTo>
                  <a:lnTo>
                    <a:pt x="336" y="143"/>
                  </a:lnTo>
                  <a:lnTo>
                    <a:pt x="257" y="159"/>
                  </a:lnTo>
                  <a:lnTo>
                    <a:pt x="182" y="175"/>
                  </a:lnTo>
                  <a:lnTo>
                    <a:pt x="114" y="189"/>
                  </a:lnTo>
                  <a:lnTo>
                    <a:pt x="58" y="201"/>
                  </a:lnTo>
                  <a:lnTo>
                    <a:pt x="51" y="202"/>
                  </a:lnTo>
                  <a:lnTo>
                    <a:pt x="45" y="204"/>
                  </a:lnTo>
                  <a:lnTo>
                    <a:pt x="37" y="204"/>
                  </a:lnTo>
                  <a:lnTo>
                    <a:pt x="31" y="204"/>
                  </a:lnTo>
                  <a:lnTo>
                    <a:pt x="26" y="202"/>
                  </a:lnTo>
                  <a:lnTo>
                    <a:pt x="21" y="201"/>
                  </a:lnTo>
                  <a:lnTo>
                    <a:pt x="13" y="199"/>
                  </a:lnTo>
                  <a:lnTo>
                    <a:pt x="6" y="196"/>
                  </a:lnTo>
                  <a:lnTo>
                    <a:pt x="3" y="195"/>
                  </a:lnTo>
                  <a:lnTo>
                    <a:pt x="0" y="195"/>
                  </a:lnTo>
                  <a:lnTo>
                    <a:pt x="0" y="189"/>
                  </a:lnTo>
                  <a:lnTo>
                    <a:pt x="0" y="174"/>
                  </a:lnTo>
                  <a:lnTo>
                    <a:pt x="0" y="165"/>
                  </a:lnTo>
                  <a:lnTo>
                    <a:pt x="0" y="154"/>
                  </a:lnTo>
                  <a:lnTo>
                    <a:pt x="0" y="149"/>
                  </a:lnTo>
                  <a:lnTo>
                    <a:pt x="0" y="143"/>
                  </a:lnTo>
                  <a:lnTo>
                    <a:pt x="0" y="138"/>
                  </a:lnTo>
                  <a:lnTo>
                    <a:pt x="0" y="132"/>
                  </a:lnTo>
                  <a:lnTo>
                    <a:pt x="0" y="121"/>
                  </a:lnTo>
                  <a:lnTo>
                    <a:pt x="0" y="113"/>
                  </a:lnTo>
                  <a:lnTo>
                    <a:pt x="0" y="108"/>
                  </a:lnTo>
                  <a:lnTo>
                    <a:pt x="0" y="106"/>
                  </a:lnTo>
                  <a:lnTo>
                    <a:pt x="3" y="107"/>
                  </a:lnTo>
                  <a:lnTo>
                    <a:pt x="9" y="108"/>
                  </a:lnTo>
                  <a:lnTo>
                    <a:pt x="13" y="110"/>
                  </a:lnTo>
                  <a:lnTo>
                    <a:pt x="17" y="111"/>
                  </a:lnTo>
                  <a:lnTo>
                    <a:pt x="22" y="112"/>
                  </a:lnTo>
                  <a:lnTo>
                    <a:pt x="30" y="113"/>
                  </a:lnTo>
                  <a:lnTo>
                    <a:pt x="36" y="115"/>
                  </a:lnTo>
                  <a:lnTo>
                    <a:pt x="45" y="115"/>
                  </a:lnTo>
                  <a:lnTo>
                    <a:pt x="53" y="113"/>
                  </a:lnTo>
                  <a:lnTo>
                    <a:pt x="62" y="112"/>
                  </a:lnTo>
                  <a:lnTo>
                    <a:pt x="72" y="110"/>
                  </a:lnTo>
                  <a:lnTo>
                    <a:pt x="82" y="108"/>
                  </a:lnTo>
                  <a:lnTo>
                    <a:pt x="149" y="94"/>
                  </a:lnTo>
                  <a:lnTo>
                    <a:pt x="228" y="77"/>
                  </a:lnTo>
                  <a:lnTo>
                    <a:pt x="312" y="59"/>
                  </a:lnTo>
                  <a:lnTo>
                    <a:pt x="395" y="42"/>
                  </a:lnTo>
                  <a:lnTo>
                    <a:pt x="469" y="27"/>
                  </a:lnTo>
                  <a:lnTo>
                    <a:pt x="531" y="13"/>
                  </a:lnTo>
                  <a:lnTo>
                    <a:pt x="571" y="4"/>
                  </a:lnTo>
                  <a:lnTo>
                    <a:pt x="586" y="2"/>
                  </a:lnTo>
                  <a:lnTo>
                    <a:pt x="589" y="1"/>
                  </a:lnTo>
                  <a:lnTo>
                    <a:pt x="594" y="0"/>
                  </a:lnTo>
                  <a:lnTo>
                    <a:pt x="601" y="0"/>
                  </a:lnTo>
                  <a:lnTo>
                    <a:pt x="610" y="1"/>
                  </a:lnTo>
                  <a:lnTo>
                    <a:pt x="620" y="6"/>
                  </a:lnTo>
                  <a:lnTo>
                    <a:pt x="627" y="11"/>
                  </a:lnTo>
                  <a:lnTo>
                    <a:pt x="632" y="18"/>
                  </a:lnTo>
                  <a:lnTo>
                    <a:pt x="634" y="21"/>
                  </a:lnTo>
                  <a:lnTo>
                    <a:pt x="634" y="22"/>
                  </a:lnTo>
                  <a:lnTo>
                    <a:pt x="634" y="26"/>
                  </a:lnTo>
                  <a:lnTo>
                    <a:pt x="634" y="32"/>
                  </a:lnTo>
                  <a:lnTo>
                    <a:pt x="634" y="39"/>
                  </a:lnTo>
                  <a:lnTo>
                    <a:pt x="634" y="43"/>
                  </a:lnTo>
                  <a:lnTo>
                    <a:pt x="634" y="47"/>
                  </a:lnTo>
                  <a:lnTo>
                    <a:pt x="633" y="50"/>
                  </a:lnTo>
                  <a:lnTo>
                    <a:pt x="633" y="55"/>
                  </a:lnTo>
                  <a:lnTo>
                    <a:pt x="633" y="60"/>
                  </a:lnTo>
                  <a:lnTo>
                    <a:pt x="633" y="65"/>
                  </a:lnTo>
                  <a:lnTo>
                    <a:pt x="633" y="70"/>
                  </a:lnTo>
                  <a:lnTo>
                    <a:pt x="633" y="75"/>
                  </a:lnTo>
                  <a:lnTo>
                    <a:pt x="633" y="84"/>
                  </a:lnTo>
                  <a:lnTo>
                    <a:pt x="633" y="90"/>
                  </a:lnTo>
                  <a:lnTo>
                    <a:pt x="633" y="95"/>
                  </a:lnTo>
                  <a:lnTo>
                    <a:pt x="633"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93" name="Freeform 122"/>
            <p:cNvSpPr>
              <a:spLocks/>
            </p:cNvSpPr>
            <p:nvPr/>
          </p:nvSpPr>
          <p:spPr bwMode="auto">
            <a:xfrm>
              <a:off x="266" y="637"/>
              <a:ext cx="317" cy="102"/>
            </a:xfrm>
            <a:custGeom>
              <a:avLst/>
              <a:gdLst>
                <a:gd name="T0" fmla="*/ 1 w 634"/>
                <a:gd name="T1" fmla="*/ 1 h 204"/>
                <a:gd name="T2" fmla="*/ 1 w 634"/>
                <a:gd name="T3" fmla="*/ 1 h 204"/>
                <a:gd name="T4" fmla="*/ 1 w 634"/>
                <a:gd name="T5" fmla="*/ 1 h 204"/>
                <a:gd name="T6" fmla="*/ 1 w 634"/>
                <a:gd name="T7" fmla="*/ 1 h 204"/>
                <a:gd name="T8" fmla="*/ 1 w 634"/>
                <a:gd name="T9" fmla="*/ 1 h 204"/>
                <a:gd name="T10" fmla="*/ 1 w 634"/>
                <a:gd name="T11" fmla="*/ 1 h 204"/>
                <a:gd name="T12" fmla="*/ 1 w 634"/>
                <a:gd name="T13" fmla="*/ 1 h 204"/>
                <a:gd name="T14" fmla="*/ 1 w 634"/>
                <a:gd name="T15" fmla="*/ 1 h 204"/>
                <a:gd name="T16" fmla="*/ 1 w 634"/>
                <a:gd name="T17" fmla="*/ 1 h 204"/>
                <a:gd name="T18" fmla="*/ 1 w 634"/>
                <a:gd name="T19" fmla="*/ 1 h 204"/>
                <a:gd name="T20" fmla="*/ 1 w 634"/>
                <a:gd name="T21" fmla="*/ 1 h 204"/>
                <a:gd name="T22" fmla="*/ 1 w 634"/>
                <a:gd name="T23" fmla="*/ 1 h 204"/>
                <a:gd name="T24" fmla="*/ 0 w 634"/>
                <a:gd name="T25" fmla="*/ 1 h 204"/>
                <a:gd name="T26" fmla="*/ 0 w 634"/>
                <a:gd name="T27" fmla="*/ 1 h 204"/>
                <a:gd name="T28" fmla="*/ 0 w 634"/>
                <a:gd name="T29" fmla="*/ 1 h 204"/>
                <a:gd name="T30" fmla="*/ 0 w 634"/>
                <a:gd name="T31" fmla="*/ 1 h 204"/>
                <a:gd name="T32" fmla="*/ 0 w 634"/>
                <a:gd name="T33" fmla="*/ 1 h 204"/>
                <a:gd name="T34" fmla="*/ 0 w 634"/>
                <a:gd name="T35" fmla="*/ 1 h 204"/>
                <a:gd name="T36" fmla="*/ 1 w 634"/>
                <a:gd name="T37" fmla="*/ 1 h 204"/>
                <a:gd name="T38" fmla="*/ 1 w 634"/>
                <a:gd name="T39" fmla="*/ 1 h 204"/>
                <a:gd name="T40" fmla="*/ 1 w 634"/>
                <a:gd name="T41" fmla="*/ 1 h 204"/>
                <a:gd name="T42" fmla="*/ 1 w 634"/>
                <a:gd name="T43" fmla="*/ 1 h 204"/>
                <a:gd name="T44" fmla="*/ 1 w 634"/>
                <a:gd name="T45" fmla="*/ 1 h 204"/>
                <a:gd name="T46" fmla="*/ 1 w 634"/>
                <a:gd name="T47" fmla="*/ 1 h 204"/>
                <a:gd name="T48" fmla="*/ 1 w 634"/>
                <a:gd name="T49" fmla="*/ 1 h 204"/>
                <a:gd name="T50" fmla="*/ 1 w 634"/>
                <a:gd name="T51" fmla="*/ 1 h 204"/>
                <a:gd name="T52" fmla="*/ 1 w 634"/>
                <a:gd name="T53" fmla="*/ 1 h 204"/>
                <a:gd name="T54" fmla="*/ 1 w 634"/>
                <a:gd name="T55" fmla="*/ 1 h 204"/>
                <a:gd name="T56" fmla="*/ 1 w 634"/>
                <a:gd name="T57" fmla="*/ 1 h 204"/>
                <a:gd name="T58" fmla="*/ 1 w 634"/>
                <a:gd name="T59" fmla="*/ 0 h 204"/>
                <a:gd name="T60" fmla="*/ 1 w 634"/>
                <a:gd name="T61" fmla="*/ 1 h 204"/>
                <a:gd name="T62" fmla="*/ 1 w 634"/>
                <a:gd name="T63" fmla="*/ 1 h 204"/>
                <a:gd name="T64" fmla="*/ 1 w 634"/>
                <a:gd name="T65" fmla="*/ 1 h 204"/>
                <a:gd name="T66" fmla="*/ 1 w 634"/>
                <a:gd name="T67" fmla="*/ 1 h 204"/>
                <a:gd name="T68" fmla="*/ 1 w 634"/>
                <a:gd name="T69" fmla="*/ 1 h 204"/>
                <a:gd name="T70" fmla="*/ 1 w 634"/>
                <a:gd name="T71" fmla="*/ 1 h 204"/>
                <a:gd name="T72" fmla="*/ 1 w 634"/>
                <a:gd name="T73" fmla="*/ 1 h 204"/>
                <a:gd name="T74" fmla="*/ 1 w 634"/>
                <a:gd name="T75" fmla="*/ 1 h 204"/>
                <a:gd name="T76" fmla="*/ 1 w 634"/>
                <a:gd name="T77" fmla="*/ 1 h 204"/>
                <a:gd name="T78" fmla="*/ 1 w 634"/>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4"/>
                <a:gd name="T121" fmla="*/ 0 h 204"/>
                <a:gd name="T122" fmla="*/ 634 w 634"/>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4" h="204">
                  <a:moveTo>
                    <a:pt x="633" y="96"/>
                  </a:moveTo>
                  <a:lnTo>
                    <a:pt x="632" y="95"/>
                  </a:lnTo>
                  <a:lnTo>
                    <a:pt x="627" y="91"/>
                  </a:lnTo>
                  <a:lnTo>
                    <a:pt x="620" y="87"/>
                  </a:lnTo>
                  <a:lnTo>
                    <a:pt x="610" y="86"/>
                  </a:lnTo>
                  <a:lnTo>
                    <a:pt x="603" y="86"/>
                  </a:lnTo>
                  <a:lnTo>
                    <a:pt x="596" y="87"/>
                  </a:lnTo>
                  <a:lnTo>
                    <a:pt x="548" y="98"/>
                  </a:lnTo>
                  <a:lnTo>
                    <a:pt x="485" y="111"/>
                  </a:lnTo>
                  <a:lnTo>
                    <a:pt x="413" y="126"/>
                  </a:lnTo>
                  <a:lnTo>
                    <a:pt x="336" y="143"/>
                  </a:lnTo>
                  <a:lnTo>
                    <a:pt x="257" y="159"/>
                  </a:lnTo>
                  <a:lnTo>
                    <a:pt x="182" y="175"/>
                  </a:lnTo>
                  <a:lnTo>
                    <a:pt x="114" y="189"/>
                  </a:lnTo>
                  <a:lnTo>
                    <a:pt x="58" y="201"/>
                  </a:lnTo>
                  <a:lnTo>
                    <a:pt x="51" y="202"/>
                  </a:lnTo>
                  <a:lnTo>
                    <a:pt x="45" y="204"/>
                  </a:lnTo>
                  <a:lnTo>
                    <a:pt x="37" y="204"/>
                  </a:lnTo>
                  <a:lnTo>
                    <a:pt x="31" y="204"/>
                  </a:lnTo>
                  <a:lnTo>
                    <a:pt x="26" y="202"/>
                  </a:lnTo>
                  <a:lnTo>
                    <a:pt x="21" y="201"/>
                  </a:lnTo>
                  <a:lnTo>
                    <a:pt x="13" y="199"/>
                  </a:lnTo>
                  <a:lnTo>
                    <a:pt x="6" y="196"/>
                  </a:lnTo>
                  <a:lnTo>
                    <a:pt x="3" y="195"/>
                  </a:lnTo>
                  <a:lnTo>
                    <a:pt x="0" y="195"/>
                  </a:lnTo>
                  <a:lnTo>
                    <a:pt x="0" y="189"/>
                  </a:lnTo>
                  <a:lnTo>
                    <a:pt x="0" y="174"/>
                  </a:lnTo>
                  <a:lnTo>
                    <a:pt x="0" y="165"/>
                  </a:lnTo>
                  <a:lnTo>
                    <a:pt x="0" y="154"/>
                  </a:lnTo>
                  <a:lnTo>
                    <a:pt x="0" y="149"/>
                  </a:lnTo>
                  <a:lnTo>
                    <a:pt x="0" y="143"/>
                  </a:lnTo>
                  <a:lnTo>
                    <a:pt x="0" y="138"/>
                  </a:lnTo>
                  <a:lnTo>
                    <a:pt x="0" y="132"/>
                  </a:lnTo>
                  <a:lnTo>
                    <a:pt x="0" y="121"/>
                  </a:lnTo>
                  <a:lnTo>
                    <a:pt x="0" y="113"/>
                  </a:lnTo>
                  <a:lnTo>
                    <a:pt x="0" y="108"/>
                  </a:lnTo>
                  <a:lnTo>
                    <a:pt x="0" y="106"/>
                  </a:lnTo>
                  <a:lnTo>
                    <a:pt x="3" y="107"/>
                  </a:lnTo>
                  <a:lnTo>
                    <a:pt x="9" y="108"/>
                  </a:lnTo>
                  <a:lnTo>
                    <a:pt x="13" y="110"/>
                  </a:lnTo>
                  <a:lnTo>
                    <a:pt x="17" y="111"/>
                  </a:lnTo>
                  <a:lnTo>
                    <a:pt x="22" y="112"/>
                  </a:lnTo>
                  <a:lnTo>
                    <a:pt x="30" y="113"/>
                  </a:lnTo>
                  <a:lnTo>
                    <a:pt x="36" y="115"/>
                  </a:lnTo>
                  <a:lnTo>
                    <a:pt x="45" y="115"/>
                  </a:lnTo>
                  <a:lnTo>
                    <a:pt x="53" y="113"/>
                  </a:lnTo>
                  <a:lnTo>
                    <a:pt x="62" y="112"/>
                  </a:lnTo>
                  <a:lnTo>
                    <a:pt x="72" y="110"/>
                  </a:lnTo>
                  <a:lnTo>
                    <a:pt x="82" y="108"/>
                  </a:lnTo>
                  <a:lnTo>
                    <a:pt x="149" y="94"/>
                  </a:lnTo>
                  <a:lnTo>
                    <a:pt x="228" y="77"/>
                  </a:lnTo>
                  <a:lnTo>
                    <a:pt x="312" y="59"/>
                  </a:lnTo>
                  <a:lnTo>
                    <a:pt x="395" y="42"/>
                  </a:lnTo>
                  <a:lnTo>
                    <a:pt x="469" y="27"/>
                  </a:lnTo>
                  <a:lnTo>
                    <a:pt x="531" y="13"/>
                  </a:lnTo>
                  <a:lnTo>
                    <a:pt x="571" y="4"/>
                  </a:lnTo>
                  <a:lnTo>
                    <a:pt x="586" y="2"/>
                  </a:lnTo>
                  <a:lnTo>
                    <a:pt x="589" y="1"/>
                  </a:lnTo>
                  <a:lnTo>
                    <a:pt x="594" y="0"/>
                  </a:lnTo>
                  <a:lnTo>
                    <a:pt x="601" y="0"/>
                  </a:lnTo>
                  <a:lnTo>
                    <a:pt x="610" y="1"/>
                  </a:lnTo>
                  <a:lnTo>
                    <a:pt x="620" y="6"/>
                  </a:lnTo>
                  <a:lnTo>
                    <a:pt x="627" y="11"/>
                  </a:lnTo>
                  <a:lnTo>
                    <a:pt x="632" y="18"/>
                  </a:lnTo>
                  <a:lnTo>
                    <a:pt x="634" y="21"/>
                  </a:lnTo>
                  <a:lnTo>
                    <a:pt x="634" y="22"/>
                  </a:lnTo>
                  <a:lnTo>
                    <a:pt x="634" y="26"/>
                  </a:lnTo>
                  <a:lnTo>
                    <a:pt x="634" y="32"/>
                  </a:lnTo>
                  <a:lnTo>
                    <a:pt x="634" y="39"/>
                  </a:lnTo>
                  <a:lnTo>
                    <a:pt x="634" y="43"/>
                  </a:lnTo>
                  <a:lnTo>
                    <a:pt x="634" y="47"/>
                  </a:lnTo>
                  <a:lnTo>
                    <a:pt x="633" y="50"/>
                  </a:lnTo>
                  <a:lnTo>
                    <a:pt x="633" y="55"/>
                  </a:lnTo>
                  <a:lnTo>
                    <a:pt x="633" y="60"/>
                  </a:lnTo>
                  <a:lnTo>
                    <a:pt x="633" y="65"/>
                  </a:lnTo>
                  <a:lnTo>
                    <a:pt x="633" y="70"/>
                  </a:lnTo>
                  <a:lnTo>
                    <a:pt x="633" y="75"/>
                  </a:lnTo>
                  <a:lnTo>
                    <a:pt x="633" y="84"/>
                  </a:lnTo>
                  <a:lnTo>
                    <a:pt x="633" y="90"/>
                  </a:lnTo>
                  <a:lnTo>
                    <a:pt x="633" y="95"/>
                  </a:lnTo>
                  <a:lnTo>
                    <a:pt x="633"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94" name="Freeform 123"/>
            <p:cNvSpPr>
              <a:spLocks/>
            </p:cNvSpPr>
            <p:nvPr/>
          </p:nvSpPr>
          <p:spPr bwMode="auto">
            <a:xfrm>
              <a:off x="266" y="680"/>
              <a:ext cx="317" cy="103"/>
            </a:xfrm>
            <a:custGeom>
              <a:avLst/>
              <a:gdLst>
                <a:gd name="T0" fmla="*/ 1 w 633"/>
                <a:gd name="T1" fmla="*/ 0 h 207"/>
                <a:gd name="T2" fmla="*/ 1 w 633"/>
                <a:gd name="T3" fmla="*/ 0 h 207"/>
                <a:gd name="T4" fmla="*/ 1 w 633"/>
                <a:gd name="T5" fmla="*/ 0 h 207"/>
                <a:gd name="T6" fmla="*/ 1 w 633"/>
                <a:gd name="T7" fmla="*/ 0 h 207"/>
                <a:gd name="T8" fmla="*/ 1 w 633"/>
                <a:gd name="T9" fmla="*/ 0 h 207"/>
                <a:gd name="T10" fmla="*/ 1 w 633"/>
                <a:gd name="T11" fmla="*/ 0 h 207"/>
                <a:gd name="T12" fmla="*/ 1 w 633"/>
                <a:gd name="T13" fmla="*/ 0 h 207"/>
                <a:gd name="T14" fmla="*/ 1 w 633"/>
                <a:gd name="T15" fmla="*/ 0 h 207"/>
                <a:gd name="T16" fmla="*/ 1 w 633"/>
                <a:gd name="T17" fmla="*/ 0 h 207"/>
                <a:gd name="T18" fmla="*/ 1 w 633"/>
                <a:gd name="T19" fmla="*/ 0 h 207"/>
                <a:gd name="T20" fmla="*/ 1 w 633"/>
                <a:gd name="T21" fmla="*/ 0 h 207"/>
                <a:gd name="T22" fmla="*/ 1 w 633"/>
                <a:gd name="T23" fmla="*/ 0 h 207"/>
                <a:gd name="T24" fmla="*/ 1 w 633"/>
                <a:gd name="T25" fmla="*/ 0 h 207"/>
                <a:gd name="T26" fmla="*/ 0 w 633"/>
                <a:gd name="T27" fmla="*/ 0 h 207"/>
                <a:gd name="T28" fmla="*/ 0 w 633"/>
                <a:gd name="T29" fmla="*/ 0 h 207"/>
                <a:gd name="T30" fmla="*/ 0 w 633"/>
                <a:gd name="T31" fmla="*/ 0 h 207"/>
                <a:gd name="T32" fmla="*/ 0 w 633"/>
                <a:gd name="T33" fmla="*/ 0 h 207"/>
                <a:gd name="T34" fmla="*/ 0 w 633"/>
                <a:gd name="T35" fmla="*/ 0 h 207"/>
                <a:gd name="T36" fmla="*/ 0 w 633"/>
                <a:gd name="T37" fmla="*/ 0 h 207"/>
                <a:gd name="T38" fmla="*/ 0 w 633"/>
                <a:gd name="T39" fmla="*/ 0 h 207"/>
                <a:gd name="T40" fmla="*/ 1 w 633"/>
                <a:gd name="T41" fmla="*/ 0 h 207"/>
                <a:gd name="T42" fmla="*/ 1 w 633"/>
                <a:gd name="T43" fmla="*/ 0 h 207"/>
                <a:gd name="T44" fmla="*/ 1 w 633"/>
                <a:gd name="T45" fmla="*/ 0 h 207"/>
                <a:gd name="T46" fmla="*/ 1 w 633"/>
                <a:gd name="T47" fmla="*/ 0 h 207"/>
                <a:gd name="T48" fmla="*/ 1 w 633"/>
                <a:gd name="T49" fmla="*/ 0 h 207"/>
                <a:gd name="T50" fmla="*/ 1 w 633"/>
                <a:gd name="T51" fmla="*/ 0 h 207"/>
                <a:gd name="T52" fmla="*/ 1 w 633"/>
                <a:gd name="T53" fmla="*/ 0 h 207"/>
                <a:gd name="T54" fmla="*/ 1 w 633"/>
                <a:gd name="T55" fmla="*/ 0 h 207"/>
                <a:gd name="T56" fmla="*/ 1 w 633"/>
                <a:gd name="T57" fmla="*/ 0 h 207"/>
                <a:gd name="T58" fmla="*/ 1 w 633"/>
                <a:gd name="T59" fmla="*/ 0 h 207"/>
                <a:gd name="T60" fmla="*/ 1 w 633"/>
                <a:gd name="T61" fmla="*/ 0 h 207"/>
                <a:gd name="T62" fmla="*/ 1 w 633"/>
                <a:gd name="T63" fmla="*/ 0 h 207"/>
                <a:gd name="T64" fmla="*/ 1 w 633"/>
                <a:gd name="T65" fmla="*/ 0 h 207"/>
                <a:gd name="T66" fmla="*/ 1 w 633"/>
                <a:gd name="T67" fmla="*/ 0 h 207"/>
                <a:gd name="T68" fmla="*/ 1 w 633"/>
                <a:gd name="T69" fmla="*/ 0 h 207"/>
                <a:gd name="T70" fmla="*/ 1 w 633"/>
                <a:gd name="T71" fmla="*/ 0 h 207"/>
                <a:gd name="T72" fmla="*/ 1 w 633"/>
                <a:gd name="T73" fmla="*/ 0 h 207"/>
                <a:gd name="T74" fmla="*/ 1 w 633"/>
                <a:gd name="T75" fmla="*/ 0 h 207"/>
                <a:gd name="T76" fmla="*/ 1 w 633"/>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3"/>
                <a:gd name="T118" fmla="*/ 0 h 207"/>
                <a:gd name="T119" fmla="*/ 633 w 633"/>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3" h="207">
                  <a:moveTo>
                    <a:pt x="633" y="99"/>
                  </a:moveTo>
                  <a:lnTo>
                    <a:pt x="632" y="98"/>
                  </a:lnTo>
                  <a:lnTo>
                    <a:pt x="627" y="94"/>
                  </a:lnTo>
                  <a:lnTo>
                    <a:pt x="620" y="92"/>
                  </a:lnTo>
                  <a:lnTo>
                    <a:pt x="610" y="88"/>
                  </a:lnTo>
                  <a:lnTo>
                    <a:pt x="603" y="89"/>
                  </a:lnTo>
                  <a:lnTo>
                    <a:pt x="596" y="90"/>
                  </a:lnTo>
                  <a:lnTo>
                    <a:pt x="589" y="92"/>
                  </a:lnTo>
                  <a:lnTo>
                    <a:pt x="581" y="93"/>
                  </a:lnTo>
                  <a:lnTo>
                    <a:pt x="531" y="104"/>
                  </a:lnTo>
                  <a:lnTo>
                    <a:pt x="469" y="116"/>
                  </a:lnTo>
                  <a:lnTo>
                    <a:pt x="399" y="131"/>
                  </a:lnTo>
                  <a:lnTo>
                    <a:pt x="325" y="147"/>
                  </a:lnTo>
                  <a:lnTo>
                    <a:pt x="251" y="163"/>
                  </a:lnTo>
                  <a:lnTo>
                    <a:pt x="179" y="178"/>
                  </a:lnTo>
                  <a:lnTo>
                    <a:pt x="115" y="192"/>
                  </a:lnTo>
                  <a:lnTo>
                    <a:pt x="62" y="203"/>
                  </a:lnTo>
                  <a:lnTo>
                    <a:pt x="54" y="204"/>
                  </a:lnTo>
                  <a:lnTo>
                    <a:pt x="47" y="205"/>
                  </a:lnTo>
                  <a:lnTo>
                    <a:pt x="40" y="207"/>
                  </a:lnTo>
                  <a:lnTo>
                    <a:pt x="34" y="207"/>
                  </a:lnTo>
                  <a:lnTo>
                    <a:pt x="27" y="205"/>
                  </a:lnTo>
                  <a:lnTo>
                    <a:pt x="22" y="204"/>
                  </a:lnTo>
                  <a:lnTo>
                    <a:pt x="13" y="202"/>
                  </a:lnTo>
                  <a:lnTo>
                    <a:pt x="6" y="200"/>
                  </a:lnTo>
                  <a:lnTo>
                    <a:pt x="3" y="198"/>
                  </a:lnTo>
                  <a:lnTo>
                    <a:pt x="0" y="198"/>
                  </a:lnTo>
                  <a:lnTo>
                    <a:pt x="0" y="195"/>
                  </a:lnTo>
                  <a:lnTo>
                    <a:pt x="0" y="191"/>
                  </a:lnTo>
                  <a:lnTo>
                    <a:pt x="0" y="183"/>
                  </a:lnTo>
                  <a:lnTo>
                    <a:pt x="0" y="173"/>
                  </a:lnTo>
                  <a:lnTo>
                    <a:pt x="0" y="163"/>
                  </a:lnTo>
                  <a:lnTo>
                    <a:pt x="0" y="153"/>
                  </a:lnTo>
                  <a:lnTo>
                    <a:pt x="0" y="148"/>
                  </a:lnTo>
                  <a:lnTo>
                    <a:pt x="0" y="142"/>
                  </a:lnTo>
                  <a:lnTo>
                    <a:pt x="0" y="137"/>
                  </a:lnTo>
                  <a:lnTo>
                    <a:pt x="0" y="132"/>
                  </a:lnTo>
                  <a:lnTo>
                    <a:pt x="0" y="123"/>
                  </a:lnTo>
                  <a:lnTo>
                    <a:pt x="0" y="115"/>
                  </a:lnTo>
                  <a:lnTo>
                    <a:pt x="0" y="110"/>
                  </a:lnTo>
                  <a:lnTo>
                    <a:pt x="0" y="109"/>
                  </a:lnTo>
                  <a:lnTo>
                    <a:pt x="3" y="109"/>
                  </a:lnTo>
                  <a:lnTo>
                    <a:pt x="6" y="110"/>
                  </a:lnTo>
                  <a:lnTo>
                    <a:pt x="13" y="113"/>
                  </a:lnTo>
                  <a:lnTo>
                    <a:pt x="21" y="115"/>
                  </a:lnTo>
                  <a:lnTo>
                    <a:pt x="26" y="116"/>
                  </a:lnTo>
                  <a:lnTo>
                    <a:pt x="31" y="118"/>
                  </a:lnTo>
                  <a:lnTo>
                    <a:pt x="37" y="118"/>
                  </a:lnTo>
                  <a:lnTo>
                    <a:pt x="45" y="118"/>
                  </a:lnTo>
                  <a:lnTo>
                    <a:pt x="51" y="116"/>
                  </a:lnTo>
                  <a:lnTo>
                    <a:pt x="58" y="115"/>
                  </a:lnTo>
                  <a:lnTo>
                    <a:pt x="114" y="103"/>
                  </a:lnTo>
                  <a:lnTo>
                    <a:pt x="182" y="89"/>
                  </a:lnTo>
                  <a:lnTo>
                    <a:pt x="257" y="73"/>
                  </a:lnTo>
                  <a:lnTo>
                    <a:pt x="336" y="57"/>
                  </a:lnTo>
                  <a:lnTo>
                    <a:pt x="413" y="40"/>
                  </a:lnTo>
                  <a:lnTo>
                    <a:pt x="485" y="25"/>
                  </a:lnTo>
                  <a:lnTo>
                    <a:pt x="548" y="12"/>
                  </a:lnTo>
                  <a:lnTo>
                    <a:pt x="596" y="1"/>
                  </a:lnTo>
                  <a:lnTo>
                    <a:pt x="603" y="0"/>
                  </a:lnTo>
                  <a:lnTo>
                    <a:pt x="610" y="0"/>
                  </a:lnTo>
                  <a:lnTo>
                    <a:pt x="620" y="1"/>
                  </a:lnTo>
                  <a:lnTo>
                    <a:pt x="627" y="5"/>
                  </a:lnTo>
                  <a:lnTo>
                    <a:pt x="632" y="9"/>
                  </a:lnTo>
                  <a:lnTo>
                    <a:pt x="633" y="10"/>
                  </a:lnTo>
                  <a:lnTo>
                    <a:pt x="633" y="15"/>
                  </a:lnTo>
                  <a:lnTo>
                    <a:pt x="633" y="29"/>
                  </a:lnTo>
                  <a:lnTo>
                    <a:pt x="633" y="32"/>
                  </a:lnTo>
                  <a:lnTo>
                    <a:pt x="633" y="37"/>
                  </a:lnTo>
                  <a:lnTo>
                    <a:pt x="633" y="43"/>
                  </a:lnTo>
                  <a:lnTo>
                    <a:pt x="633" y="50"/>
                  </a:lnTo>
                  <a:lnTo>
                    <a:pt x="633" y="56"/>
                  </a:lnTo>
                  <a:lnTo>
                    <a:pt x="633" y="62"/>
                  </a:lnTo>
                  <a:lnTo>
                    <a:pt x="633" y="68"/>
                  </a:lnTo>
                  <a:lnTo>
                    <a:pt x="633" y="74"/>
                  </a:lnTo>
                  <a:lnTo>
                    <a:pt x="633" y="84"/>
                  </a:lnTo>
                  <a:lnTo>
                    <a:pt x="633" y="93"/>
                  </a:lnTo>
                  <a:lnTo>
                    <a:pt x="633" y="98"/>
                  </a:lnTo>
                  <a:lnTo>
                    <a:pt x="633" y="99"/>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95" name="Freeform 124"/>
            <p:cNvSpPr>
              <a:spLocks/>
            </p:cNvSpPr>
            <p:nvPr/>
          </p:nvSpPr>
          <p:spPr bwMode="auto">
            <a:xfrm>
              <a:off x="266" y="680"/>
              <a:ext cx="317" cy="103"/>
            </a:xfrm>
            <a:custGeom>
              <a:avLst/>
              <a:gdLst>
                <a:gd name="T0" fmla="*/ 1 w 633"/>
                <a:gd name="T1" fmla="*/ 0 h 207"/>
                <a:gd name="T2" fmla="*/ 1 w 633"/>
                <a:gd name="T3" fmla="*/ 0 h 207"/>
                <a:gd name="T4" fmla="*/ 1 w 633"/>
                <a:gd name="T5" fmla="*/ 0 h 207"/>
                <a:gd name="T6" fmla="*/ 1 w 633"/>
                <a:gd name="T7" fmla="*/ 0 h 207"/>
                <a:gd name="T8" fmla="*/ 1 w 633"/>
                <a:gd name="T9" fmla="*/ 0 h 207"/>
                <a:gd name="T10" fmla="*/ 1 w 633"/>
                <a:gd name="T11" fmla="*/ 0 h 207"/>
                <a:gd name="T12" fmla="*/ 1 w 633"/>
                <a:gd name="T13" fmla="*/ 0 h 207"/>
                <a:gd name="T14" fmla="*/ 1 w 633"/>
                <a:gd name="T15" fmla="*/ 0 h 207"/>
                <a:gd name="T16" fmla="*/ 1 w 633"/>
                <a:gd name="T17" fmla="*/ 0 h 207"/>
                <a:gd name="T18" fmla="*/ 1 w 633"/>
                <a:gd name="T19" fmla="*/ 0 h 207"/>
                <a:gd name="T20" fmla="*/ 1 w 633"/>
                <a:gd name="T21" fmla="*/ 0 h 207"/>
                <a:gd name="T22" fmla="*/ 1 w 633"/>
                <a:gd name="T23" fmla="*/ 0 h 207"/>
                <a:gd name="T24" fmla="*/ 1 w 633"/>
                <a:gd name="T25" fmla="*/ 0 h 207"/>
                <a:gd name="T26" fmla="*/ 0 w 633"/>
                <a:gd name="T27" fmla="*/ 0 h 207"/>
                <a:gd name="T28" fmla="*/ 0 w 633"/>
                <a:gd name="T29" fmla="*/ 0 h 207"/>
                <a:gd name="T30" fmla="*/ 0 w 633"/>
                <a:gd name="T31" fmla="*/ 0 h 207"/>
                <a:gd name="T32" fmla="*/ 0 w 633"/>
                <a:gd name="T33" fmla="*/ 0 h 207"/>
                <a:gd name="T34" fmla="*/ 0 w 633"/>
                <a:gd name="T35" fmla="*/ 0 h 207"/>
                <a:gd name="T36" fmla="*/ 0 w 633"/>
                <a:gd name="T37" fmla="*/ 0 h 207"/>
                <a:gd name="T38" fmla="*/ 0 w 633"/>
                <a:gd name="T39" fmla="*/ 0 h 207"/>
                <a:gd name="T40" fmla="*/ 1 w 633"/>
                <a:gd name="T41" fmla="*/ 0 h 207"/>
                <a:gd name="T42" fmla="*/ 1 w 633"/>
                <a:gd name="T43" fmla="*/ 0 h 207"/>
                <a:gd name="T44" fmla="*/ 1 w 633"/>
                <a:gd name="T45" fmla="*/ 0 h 207"/>
                <a:gd name="T46" fmla="*/ 1 w 633"/>
                <a:gd name="T47" fmla="*/ 0 h 207"/>
                <a:gd name="T48" fmla="*/ 1 w 633"/>
                <a:gd name="T49" fmla="*/ 0 h 207"/>
                <a:gd name="T50" fmla="*/ 1 w 633"/>
                <a:gd name="T51" fmla="*/ 0 h 207"/>
                <a:gd name="T52" fmla="*/ 1 w 633"/>
                <a:gd name="T53" fmla="*/ 0 h 207"/>
                <a:gd name="T54" fmla="*/ 1 w 633"/>
                <a:gd name="T55" fmla="*/ 0 h 207"/>
                <a:gd name="T56" fmla="*/ 1 w 633"/>
                <a:gd name="T57" fmla="*/ 0 h 207"/>
                <a:gd name="T58" fmla="*/ 1 w 633"/>
                <a:gd name="T59" fmla="*/ 0 h 207"/>
                <a:gd name="T60" fmla="*/ 1 w 633"/>
                <a:gd name="T61" fmla="*/ 0 h 207"/>
                <a:gd name="T62" fmla="*/ 1 w 633"/>
                <a:gd name="T63" fmla="*/ 0 h 207"/>
                <a:gd name="T64" fmla="*/ 1 w 633"/>
                <a:gd name="T65" fmla="*/ 0 h 207"/>
                <a:gd name="T66" fmla="*/ 1 w 633"/>
                <a:gd name="T67" fmla="*/ 0 h 207"/>
                <a:gd name="T68" fmla="*/ 1 w 633"/>
                <a:gd name="T69" fmla="*/ 0 h 207"/>
                <a:gd name="T70" fmla="*/ 1 w 633"/>
                <a:gd name="T71" fmla="*/ 0 h 207"/>
                <a:gd name="T72" fmla="*/ 1 w 633"/>
                <a:gd name="T73" fmla="*/ 0 h 207"/>
                <a:gd name="T74" fmla="*/ 1 w 633"/>
                <a:gd name="T75" fmla="*/ 0 h 207"/>
                <a:gd name="T76" fmla="*/ 1 w 633"/>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3"/>
                <a:gd name="T118" fmla="*/ 0 h 207"/>
                <a:gd name="T119" fmla="*/ 633 w 633"/>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3" h="207">
                  <a:moveTo>
                    <a:pt x="633" y="99"/>
                  </a:moveTo>
                  <a:lnTo>
                    <a:pt x="632" y="98"/>
                  </a:lnTo>
                  <a:lnTo>
                    <a:pt x="627" y="94"/>
                  </a:lnTo>
                  <a:lnTo>
                    <a:pt x="620" y="92"/>
                  </a:lnTo>
                  <a:lnTo>
                    <a:pt x="610" y="88"/>
                  </a:lnTo>
                  <a:lnTo>
                    <a:pt x="603" y="89"/>
                  </a:lnTo>
                  <a:lnTo>
                    <a:pt x="596" y="90"/>
                  </a:lnTo>
                  <a:lnTo>
                    <a:pt x="589" y="92"/>
                  </a:lnTo>
                  <a:lnTo>
                    <a:pt x="581" y="93"/>
                  </a:lnTo>
                  <a:lnTo>
                    <a:pt x="531" y="104"/>
                  </a:lnTo>
                  <a:lnTo>
                    <a:pt x="469" y="116"/>
                  </a:lnTo>
                  <a:lnTo>
                    <a:pt x="399" y="131"/>
                  </a:lnTo>
                  <a:lnTo>
                    <a:pt x="325" y="147"/>
                  </a:lnTo>
                  <a:lnTo>
                    <a:pt x="251" y="163"/>
                  </a:lnTo>
                  <a:lnTo>
                    <a:pt x="179" y="178"/>
                  </a:lnTo>
                  <a:lnTo>
                    <a:pt x="115" y="192"/>
                  </a:lnTo>
                  <a:lnTo>
                    <a:pt x="62" y="203"/>
                  </a:lnTo>
                  <a:lnTo>
                    <a:pt x="54" y="204"/>
                  </a:lnTo>
                  <a:lnTo>
                    <a:pt x="47" y="205"/>
                  </a:lnTo>
                  <a:lnTo>
                    <a:pt x="40" y="207"/>
                  </a:lnTo>
                  <a:lnTo>
                    <a:pt x="34" y="207"/>
                  </a:lnTo>
                  <a:lnTo>
                    <a:pt x="27" y="205"/>
                  </a:lnTo>
                  <a:lnTo>
                    <a:pt x="22" y="204"/>
                  </a:lnTo>
                  <a:lnTo>
                    <a:pt x="13" y="202"/>
                  </a:lnTo>
                  <a:lnTo>
                    <a:pt x="6" y="200"/>
                  </a:lnTo>
                  <a:lnTo>
                    <a:pt x="3" y="198"/>
                  </a:lnTo>
                  <a:lnTo>
                    <a:pt x="0" y="198"/>
                  </a:lnTo>
                  <a:lnTo>
                    <a:pt x="0" y="195"/>
                  </a:lnTo>
                  <a:lnTo>
                    <a:pt x="0" y="191"/>
                  </a:lnTo>
                  <a:lnTo>
                    <a:pt x="0" y="183"/>
                  </a:lnTo>
                  <a:lnTo>
                    <a:pt x="0" y="173"/>
                  </a:lnTo>
                  <a:lnTo>
                    <a:pt x="0" y="163"/>
                  </a:lnTo>
                  <a:lnTo>
                    <a:pt x="0" y="153"/>
                  </a:lnTo>
                  <a:lnTo>
                    <a:pt x="0" y="148"/>
                  </a:lnTo>
                  <a:lnTo>
                    <a:pt x="0" y="142"/>
                  </a:lnTo>
                  <a:lnTo>
                    <a:pt x="0" y="137"/>
                  </a:lnTo>
                  <a:lnTo>
                    <a:pt x="0" y="132"/>
                  </a:lnTo>
                  <a:lnTo>
                    <a:pt x="0" y="123"/>
                  </a:lnTo>
                  <a:lnTo>
                    <a:pt x="0" y="115"/>
                  </a:lnTo>
                  <a:lnTo>
                    <a:pt x="0" y="110"/>
                  </a:lnTo>
                  <a:lnTo>
                    <a:pt x="0" y="109"/>
                  </a:lnTo>
                  <a:lnTo>
                    <a:pt x="3" y="109"/>
                  </a:lnTo>
                  <a:lnTo>
                    <a:pt x="6" y="110"/>
                  </a:lnTo>
                  <a:lnTo>
                    <a:pt x="13" y="113"/>
                  </a:lnTo>
                  <a:lnTo>
                    <a:pt x="21" y="115"/>
                  </a:lnTo>
                  <a:lnTo>
                    <a:pt x="26" y="116"/>
                  </a:lnTo>
                  <a:lnTo>
                    <a:pt x="31" y="118"/>
                  </a:lnTo>
                  <a:lnTo>
                    <a:pt x="37" y="118"/>
                  </a:lnTo>
                  <a:lnTo>
                    <a:pt x="45" y="118"/>
                  </a:lnTo>
                  <a:lnTo>
                    <a:pt x="51" y="116"/>
                  </a:lnTo>
                  <a:lnTo>
                    <a:pt x="58" y="115"/>
                  </a:lnTo>
                  <a:lnTo>
                    <a:pt x="114" y="103"/>
                  </a:lnTo>
                  <a:lnTo>
                    <a:pt x="182" y="89"/>
                  </a:lnTo>
                  <a:lnTo>
                    <a:pt x="257" y="73"/>
                  </a:lnTo>
                  <a:lnTo>
                    <a:pt x="336" y="57"/>
                  </a:lnTo>
                  <a:lnTo>
                    <a:pt x="413" y="40"/>
                  </a:lnTo>
                  <a:lnTo>
                    <a:pt x="485" y="25"/>
                  </a:lnTo>
                  <a:lnTo>
                    <a:pt x="548" y="12"/>
                  </a:lnTo>
                  <a:lnTo>
                    <a:pt x="596" y="1"/>
                  </a:lnTo>
                  <a:lnTo>
                    <a:pt x="603" y="0"/>
                  </a:lnTo>
                  <a:lnTo>
                    <a:pt x="610" y="0"/>
                  </a:lnTo>
                  <a:lnTo>
                    <a:pt x="620" y="1"/>
                  </a:lnTo>
                  <a:lnTo>
                    <a:pt x="627" y="5"/>
                  </a:lnTo>
                  <a:lnTo>
                    <a:pt x="632" y="9"/>
                  </a:lnTo>
                  <a:lnTo>
                    <a:pt x="633" y="10"/>
                  </a:lnTo>
                  <a:lnTo>
                    <a:pt x="633" y="15"/>
                  </a:lnTo>
                  <a:lnTo>
                    <a:pt x="633" y="29"/>
                  </a:lnTo>
                  <a:lnTo>
                    <a:pt x="633" y="32"/>
                  </a:lnTo>
                  <a:lnTo>
                    <a:pt x="633" y="37"/>
                  </a:lnTo>
                  <a:lnTo>
                    <a:pt x="633" y="43"/>
                  </a:lnTo>
                  <a:lnTo>
                    <a:pt x="633" y="50"/>
                  </a:lnTo>
                  <a:lnTo>
                    <a:pt x="633" y="56"/>
                  </a:lnTo>
                  <a:lnTo>
                    <a:pt x="633" y="62"/>
                  </a:lnTo>
                  <a:lnTo>
                    <a:pt x="633" y="68"/>
                  </a:lnTo>
                  <a:lnTo>
                    <a:pt x="633" y="74"/>
                  </a:lnTo>
                  <a:lnTo>
                    <a:pt x="633" y="84"/>
                  </a:lnTo>
                  <a:lnTo>
                    <a:pt x="633" y="93"/>
                  </a:lnTo>
                  <a:lnTo>
                    <a:pt x="633" y="98"/>
                  </a:lnTo>
                  <a:lnTo>
                    <a:pt x="633" y="99"/>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19496" name="Freeform 125"/>
            <p:cNvSpPr>
              <a:spLocks/>
            </p:cNvSpPr>
            <p:nvPr/>
          </p:nvSpPr>
          <p:spPr bwMode="auto">
            <a:xfrm>
              <a:off x="266" y="724"/>
              <a:ext cx="317" cy="103"/>
            </a:xfrm>
            <a:custGeom>
              <a:avLst/>
              <a:gdLst>
                <a:gd name="T0" fmla="*/ 1 w 633"/>
                <a:gd name="T1" fmla="*/ 1 h 206"/>
                <a:gd name="T2" fmla="*/ 1 w 633"/>
                <a:gd name="T3" fmla="*/ 1 h 206"/>
                <a:gd name="T4" fmla="*/ 1 w 633"/>
                <a:gd name="T5" fmla="*/ 1 h 206"/>
                <a:gd name="T6" fmla="*/ 1 w 633"/>
                <a:gd name="T7" fmla="*/ 1 h 206"/>
                <a:gd name="T8" fmla="*/ 1 w 633"/>
                <a:gd name="T9" fmla="*/ 1 h 206"/>
                <a:gd name="T10" fmla="*/ 1 w 633"/>
                <a:gd name="T11" fmla="*/ 1 h 206"/>
                <a:gd name="T12" fmla="*/ 1 w 633"/>
                <a:gd name="T13" fmla="*/ 1 h 206"/>
                <a:gd name="T14" fmla="*/ 1 w 633"/>
                <a:gd name="T15" fmla="*/ 1 h 206"/>
                <a:gd name="T16" fmla="*/ 1 w 633"/>
                <a:gd name="T17" fmla="*/ 1 h 206"/>
                <a:gd name="T18" fmla="*/ 1 w 633"/>
                <a:gd name="T19" fmla="*/ 1 h 206"/>
                <a:gd name="T20" fmla="*/ 1 w 633"/>
                <a:gd name="T21" fmla="*/ 1 h 206"/>
                <a:gd name="T22" fmla="*/ 1 w 633"/>
                <a:gd name="T23" fmla="*/ 1 h 206"/>
                <a:gd name="T24" fmla="*/ 1 w 633"/>
                <a:gd name="T25" fmla="*/ 1 h 206"/>
                <a:gd name="T26" fmla="*/ 0 w 633"/>
                <a:gd name="T27" fmla="*/ 1 h 206"/>
                <a:gd name="T28" fmla="*/ 0 w 633"/>
                <a:gd name="T29" fmla="*/ 1 h 206"/>
                <a:gd name="T30" fmla="*/ 0 w 633"/>
                <a:gd name="T31" fmla="*/ 1 h 206"/>
                <a:gd name="T32" fmla="*/ 0 w 633"/>
                <a:gd name="T33" fmla="*/ 1 h 206"/>
                <a:gd name="T34" fmla="*/ 0 w 633"/>
                <a:gd name="T35" fmla="*/ 1 h 206"/>
                <a:gd name="T36" fmla="*/ 0 w 633"/>
                <a:gd name="T37" fmla="*/ 1 h 206"/>
                <a:gd name="T38" fmla="*/ 0 w 633"/>
                <a:gd name="T39" fmla="*/ 1 h 206"/>
                <a:gd name="T40" fmla="*/ 0 w 633"/>
                <a:gd name="T41" fmla="*/ 1 h 206"/>
                <a:gd name="T42" fmla="*/ 1 w 633"/>
                <a:gd name="T43" fmla="*/ 1 h 206"/>
                <a:gd name="T44" fmla="*/ 1 w 633"/>
                <a:gd name="T45" fmla="*/ 1 h 206"/>
                <a:gd name="T46" fmla="*/ 1 w 633"/>
                <a:gd name="T47" fmla="*/ 1 h 206"/>
                <a:gd name="T48" fmla="*/ 1 w 633"/>
                <a:gd name="T49" fmla="*/ 1 h 206"/>
                <a:gd name="T50" fmla="*/ 1 w 633"/>
                <a:gd name="T51" fmla="*/ 1 h 206"/>
                <a:gd name="T52" fmla="*/ 1 w 633"/>
                <a:gd name="T53" fmla="*/ 1 h 206"/>
                <a:gd name="T54" fmla="*/ 1 w 633"/>
                <a:gd name="T55" fmla="*/ 1 h 206"/>
                <a:gd name="T56" fmla="*/ 1 w 633"/>
                <a:gd name="T57" fmla="*/ 1 h 206"/>
                <a:gd name="T58" fmla="*/ 1 w 633"/>
                <a:gd name="T59" fmla="*/ 1 h 206"/>
                <a:gd name="T60" fmla="*/ 1 w 633"/>
                <a:gd name="T61" fmla="*/ 1 h 206"/>
                <a:gd name="T62" fmla="*/ 1 w 633"/>
                <a:gd name="T63" fmla="*/ 1 h 206"/>
                <a:gd name="T64" fmla="*/ 1 w 633"/>
                <a:gd name="T65" fmla="*/ 1 h 206"/>
                <a:gd name="T66" fmla="*/ 1 w 633"/>
                <a:gd name="T67" fmla="*/ 1 h 206"/>
                <a:gd name="T68" fmla="*/ 1 w 633"/>
                <a:gd name="T69" fmla="*/ 1 h 206"/>
                <a:gd name="T70" fmla="*/ 1 w 633"/>
                <a:gd name="T71" fmla="*/ 1 h 206"/>
                <a:gd name="T72" fmla="*/ 1 w 633"/>
                <a:gd name="T73" fmla="*/ 1 h 206"/>
                <a:gd name="T74" fmla="*/ 1 w 633"/>
                <a:gd name="T75" fmla="*/ 1 h 206"/>
                <a:gd name="T76" fmla="*/ 1 w 633"/>
                <a:gd name="T77" fmla="*/ 1 h 206"/>
                <a:gd name="T78" fmla="*/ 1 w 633"/>
                <a:gd name="T79" fmla="*/ 1 h 206"/>
                <a:gd name="T80" fmla="*/ 1 w 633"/>
                <a:gd name="T81" fmla="*/ 1 h 206"/>
                <a:gd name="T82" fmla="*/ 1 w 633"/>
                <a:gd name="T83" fmla="*/ 1 h 2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3"/>
                <a:gd name="T127" fmla="*/ 0 h 206"/>
                <a:gd name="T128" fmla="*/ 633 w 633"/>
                <a:gd name="T129" fmla="*/ 206 h 2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3" h="206">
                  <a:moveTo>
                    <a:pt x="633" y="101"/>
                  </a:moveTo>
                  <a:lnTo>
                    <a:pt x="632" y="100"/>
                  </a:lnTo>
                  <a:lnTo>
                    <a:pt x="627" y="96"/>
                  </a:lnTo>
                  <a:lnTo>
                    <a:pt x="620" y="93"/>
                  </a:lnTo>
                  <a:lnTo>
                    <a:pt x="610" y="89"/>
                  </a:lnTo>
                  <a:lnTo>
                    <a:pt x="603" y="89"/>
                  </a:lnTo>
                  <a:lnTo>
                    <a:pt x="596" y="90"/>
                  </a:lnTo>
                  <a:lnTo>
                    <a:pt x="589" y="91"/>
                  </a:lnTo>
                  <a:lnTo>
                    <a:pt x="581" y="94"/>
                  </a:lnTo>
                  <a:lnTo>
                    <a:pt x="531" y="104"/>
                  </a:lnTo>
                  <a:lnTo>
                    <a:pt x="469" y="117"/>
                  </a:lnTo>
                  <a:lnTo>
                    <a:pt x="399" y="132"/>
                  </a:lnTo>
                  <a:lnTo>
                    <a:pt x="325" y="147"/>
                  </a:lnTo>
                  <a:lnTo>
                    <a:pt x="251" y="163"/>
                  </a:lnTo>
                  <a:lnTo>
                    <a:pt x="179" y="178"/>
                  </a:lnTo>
                  <a:lnTo>
                    <a:pt x="115" y="192"/>
                  </a:lnTo>
                  <a:lnTo>
                    <a:pt x="62" y="203"/>
                  </a:lnTo>
                  <a:lnTo>
                    <a:pt x="54" y="204"/>
                  </a:lnTo>
                  <a:lnTo>
                    <a:pt x="47" y="206"/>
                  </a:lnTo>
                  <a:lnTo>
                    <a:pt x="40" y="206"/>
                  </a:lnTo>
                  <a:lnTo>
                    <a:pt x="34" y="206"/>
                  </a:lnTo>
                  <a:lnTo>
                    <a:pt x="27" y="206"/>
                  </a:lnTo>
                  <a:lnTo>
                    <a:pt x="22" y="205"/>
                  </a:lnTo>
                  <a:lnTo>
                    <a:pt x="13" y="203"/>
                  </a:lnTo>
                  <a:lnTo>
                    <a:pt x="6" y="200"/>
                  </a:lnTo>
                  <a:lnTo>
                    <a:pt x="3" y="198"/>
                  </a:lnTo>
                  <a:lnTo>
                    <a:pt x="0" y="198"/>
                  </a:lnTo>
                  <a:lnTo>
                    <a:pt x="0" y="195"/>
                  </a:lnTo>
                  <a:lnTo>
                    <a:pt x="0" y="190"/>
                  </a:lnTo>
                  <a:lnTo>
                    <a:pt x="0" y="183"/>
                  </a:lnTo>
                  <a:lnTo>
                    <a:pt x="0" y="174"/>
                  </a:lnTo>
                  <a:lnTo>
                    <a:pt x="0" y="168"/>
                  </a:lnTo>
                  <a:lnTo>
                    <a:pt x="0" y="163"/>
                  </a:lnTo>
                  <a:lnTo>
                    <a:pt x="0" y="157"/>
                  </a:lnTo>
                  <a:lnTo>
                    <a:pt x="0" y="152"/>
                  </a:lnTo>
                  <a:lnTo>
                    <a:pt x="0" y="146"/>
                  </a:lnTo>
                  <a:lnTo>
                    <a:pt x="0" y="141"/>
                  </a:lnTo>
                  <a:lnTo>
                    <a:pt x="0" y="136"/>
                  </a:lnTo>
                  <a:lnTo>
                    <a:pt x="0" y="132"/>
                  </a:lnTo>
                  <a:lnTo>
                    <a:pt x="0" y="124"/>
                  </a:lnTo>
                  <a:lnTo>
                    <a:pt x="0" y="116"/>
                  </a:lnTo>
                  <a:lnTo>
                    <a:pt x="0" y="111"/>
                  </a:lnTo>
                  <a:lnTo>
                    <a:pt x="0" y="110"/>
                  </a:lnTo>
                  <a:lnTo>
                    <a:pt x="3" y="110"/>
                  </a:lnTo>
                  <a:lnTo>
                    <a:pt x="6" y="112"/>
                  </a:lnTo>
                  <a:lnTo>
                    <a:pt x="13" y="114"/>
                  </a:lnTo>
                  <a:lnTo>
                    <a:pt x="22" y="116"/>
                  </a:lnTo>
                  <a:lnTo>
                    <a:pt x="27" y="117"/>
                  </a:lnTo>
                  <a:lnTo>
                    <a:pt x="34" y="119"/>
                  </a:lnTo>
                  <a:lnTo>
                    <a:pt x="40" y="119"/>
                  </a:lnTo>
                  <a:lnTo>
                    <a:pt x="47" y="117"/>
                  </a:lnTo>
                  <a:lnTo>
                    <a:pt x="54" y="116"/>
                  </a:lnTo>
                  <a:lnTo>
                    <a:pt x="62" y="115"/>
                  </a:lnTo>
                  <a:lnTo>
                    <a:pt x="115" y="104"/>
                  </a:lnTo>
                  <a:lnTo>
                    <a:pt x="179" y="90"/>
                  </a:lnTo>
                  <a:lnTo>
                    <a:pt x="251" y="75"/>
                  </a:lnTo>
                  <a:lnTo>
                    <a:pt x="325" y="59"/>
                  </a:lnTo>
                  <a:lnTo>
                    <a:pt x="399" y="43"/>
                  </a:lnTo>
                  <a:lnTo>
                    <a:pt x="469" y="28"/>
                  </a:lnTo>
                  <a:lnTo>
                    <a:pt x="531" y="16"/>
                  </a:lnTo>
                  <a:lnTo>
                    <a:pt x="581" y="5"/>
                  </a:lnTo>
                  <a:lnTo>
                    <a:pt x="589" y="4"/>
                  </a:lnTo>
                  <a:lnTo>
                    <a:pt x="596" y="2"/>
                  </a:lnTo>
                  <a:lnTo>
                    <a:pt x="603" y="1"/>
                  </a:lnTo>
                  <a:lnTo>
                    <a:pt x="610" y="0"/>
                  </a:lnTo>
                  <a:lnTo>
                    <a:pt x="620" y="4"/>
                  </a:lnTo>
                  <a:lnTo>
                    <a:pt x="627" y="6"/>
                  </a:lnTo>
                  <a:lnTo>
                    <a:pt x="632" y="10"/>
                  </a:lnTo>
                  <a:lnTo>
                    <a:pt x="633" y="11"/>
                  </a:lnTo>
                  <a:lnTo>
                    <a:pt x="633" y="14"/>
                  </a:lnTo>
                  <a:lnTo>
                    <a:pt x="633" y="17"/>
                  </a:lnTo>
                  <a:lnTo>
                    <a:pt x="633" y="25"/>
                  </a:lnTo>
                  <a:lnTo>
                    <a:pt x="633" y="35"/>
                  </a:lnTo>
                  <a:lnTo>
                    <a:pt x="633" y="39"/>
                  </a:lnTo>
                  <a:lnTo>
                    <a:pt x="633" y="46"/>
                  </a:lnTo>
                  <a:lnTo>
                    <a:pt x="633" y="52"/>
                  </a:lnTo>
                  <a:lnTo>
                    <a:pt x="633" y="57"/>
                  </a:lnTo>
                  <a:lnTo>
                    <a:pt x="633" y="63"/>
                  </a:lnTo>
                  <a:lnTo>
                    <a:pt x="633" y="68"/>
                  </a:lnTo>
                  <a:lnTo>
                    <a:pt x="633" y="74"/>
                  </a:lnTo>
                  <a:lnTo>
                    <a:pt x="633" y="79"/>
                  </a:lnTo>
                  <a:lnTo>
                    <a:pt x="633" y="88"/>
                  </a:lnTo>
                  <a:lnTo>
                    <a:pt x="633" y="95"/>
                  </a:lnTo>
                  <a:lnTo>
                    <a:pt x="633" y="100"/>
                  </a:lnTo>
                  <a:lnTo>
                    <a:pt x="633" y="101"/>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19497" name="Freeform 126"/>
            <p:cNvSpPr>
              <a:spLocks/>
            </p:cNvSpPr>
            <p:nvPr/>
          </p:nvSpPr>
          <p:spPr bwMode="auto">
            <a:xfrm>
              <a:off x="266" y="724"/>
              <a:ext cx="317" cy="103"/>
            </a:xfrm>
            <a:custGeom>
              <a:avLst/>
              <a:gdLst>
                <a:gd name="T0" fmla="*/ 1 w 633"/>
                <a:gd name="T1" fmla="*/ 1 h 206"/>
                <a:gd name="T2" fmla="*/ 1 w 633"/>
                <a:gd name="T3" fmla="*/ 1 h 206"/>
                <a:gd name="T4" fmla="*/ 1 w 633"/>
                <a:gd name="T5" fmla="*/ 1 h 206"/>
                <a:gd name="T6" fmla="*/ 1 w 633"/>
                <a:gd name="T7" fmla="*/ 1 h 206"/>
                <a:gd name="T8" fmla="*/ 1 w 633"/>
                <a:gd name="T9" fmla="*/ 1 h 206"/>
                <a:gd name="T10" fmla="*/ 1 w 633"/>
                <a:gd name="T11" fmla="*/ 1 h 206"/>
                <a:gd name="T12" fmla="*/ 1 w 633"/>
                <a:gd name="T13" fmla="*/ 1 h 206"/>
                <a:gd name="T14" fmla="*/ 1 w 633"/>
                <a:gd name="T15" fmla="*/ 1 h 206"/>
                <a:gd name="T16" fmla="*/ 1 w 633"/>
                <a:gd name="T17" fmla="*/ 1 h 206"/>
                <a:gd name="T18" fmla="*/ 1 w 633"/>
                <a:gd name="T19" fmla="*/ 1 h 206"/>
                <a:gd name="T20" fmla="*/ 1 w 633"/>
                <a:gd name="T21" fmla="*/ 1 h 206"/>
                <a:gd name="T22" fmla="*/ 1 w 633"/>
                <a:gd name="T23" fmla="*/ 1 h 206"/>
                <a:gd name="T24" fmla="*/ 1 w 633"/>
                <a:gd name="T25" fmla="*/ 1 h 206"/>
                <a:gd name="T26" fmla="*/ 0 w 633"/>
                <a:gd name="T27" fmla="*/ 1 h 206"/>
                <a:gd name="T28" fmla="*/ 0 w 633"/>
                <a:gd name="T29" fmla="*/ 1 h 206"/>
                <a:gd name="T30" fmla="*/ 0 w 633"/>
                <a:gd name="T31" fmla="*/ 1 h 206"/>
                <a:gd name="T32" fmla="*/ 0 w 633"/>
                <a:gd name="T33" fmla="*/ 1 h 206"/>
                <a:gd name="T34" fmla="*/ 0 w 633"/>
                <a:gd name="T35" fmla="*/ 1 h 206"/>
                <a:gd name="T36" fmla="*/ 0 w 633"/>
                <a:gd name="T37" fmla="*/ 1 h 206"/>
                <a:gd name="T38" fmla="*/ 0 w 633"/>
                <a:gd name="T39" fmla="*/ 1 h 206"/>
                <a:gd name="T40" fmla="*/ 0 w 633"/>
                <a:gd name="T41" fmla="*/ 1 h 206"/>
                <a:gd name="T42" fmla="*/ 1 w 633"/>
                <a:gd name="T43" fmla="*/ 1 h 206"/>
                <a:gd name="T44" fmla="*/ 1 w 633"/>
                <a:gd name="T45" fmla="*/ 1 h 206"/>
                <a:gd name="T46" fmla="*/ 1 w 633"/>
                <a:gd name="T47" fmla="*/ 1 h 206"/>
                <a:gd name="T48" fmla="*/ 1 w 633"/>
                <a:gd name="T49" fmla="*/ 1 h 206"/>
                <a:gd name="T50" fmla="*/ 1 w 633"/>
                <a:gd name="T51" fmla="*/ 1 h 206"/>
                <a:gd name="T52" fmla="*/ 1 w 633"/>
                <a:gd name="T53" fmla="*/ 1 h 206"/>
                <a:gd name="T54" fmla="*/ 1 w 633"/>
                <a:gd name="T55" fmla="*/ 1 h 206"/>
                <a:gd name="T56" fmla="*/ 1 w 633"/>
                <a:gd name="T57" fmla="*/ 1 h 206"/>
                <a:gd name="T58" fmla="*/ 1 w 633"/>
                <a:gd name="T59" fmla="*/ 1 h 206"/>
                <a:gd name="T60" fmla="*/ 1 w 633"/>
                <a:gd name="T61" fmla="*/ 1 h 206"/>
                <a:gd name="T62" fmla="*/ 1 w 633"/>
                <a:gd name="T63" fmla="*/ 1 h 206"/>
                <a:gd name="T64" fmla="*/ 1 w 633"/>
                <a:gd name="T65" fmla="*/ 1 h 206"/>
                <a:gd name="T66" fmla="*/ 1 w 633"/>
                <a:gd name="T67" fmla="*/ 1 h 206"/>
                <a:gd name="T68" fmla="*/ 1 w 633"/>
                <a:gd name="T69" fmla="*/ 1 h 206"/>
                <a:gd name="T70" fmla="*/ 1 w 633"/>
                <a:gd name="T71" fmla="*/ 1 h 206"/>
                <a:gd name="T72" fmla="*/ 1 w 633"/>
                <a:gd name="T73" fmla="*/ 1 h 206"/>
                <a:gd name="T74" fmla="*/ 1 w 633"/>
                <a:gd name="T75" fmla="*/ 1 h 206"/>
                <a:gd name="T76" fmla="*/ 1 w 633"/>
                <a:gd name="T77" fmla="*/ 1 h 206"/>
                <a:gd name="T78" fmla="*/ 1 w 633"/>
                <a:gd name="T79" fmla="*/ 1 h 206"/>
                <a:gd name="T80" fmla="*/ 1 w 633"/>
                <a:gd name="T81" fmla="*/ 1 h 206"/>
                <a:gd name="T82" fmla="*/ 1 w 633"/>
                <a:gd name="T83" fmla="*/ 1 h 2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3"/>
                <a:gd name="T127" fmla="*/ 0 h 206"/>
                <a:gd name="T128" fmla="*/ 633 w 633"/>
                <a:gd name="T129" fmla="*/ 206 h 2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3" h="206">
                  <a:moveTo>
                    <a:pt x="633" y="101"/>
                  </a:moveTo>
                  <a:lnTo>
                    <a:pt x="632" y="100"/>
                  </a:lnTo>
                  <a:lnTo>
                    <a:pt x="627" y="96"/>
                  </a:lnTo>
                  <a:lnTo>
                    <a:pt x="620" y="93"/>
                  </a:lnTo>
                  <a:lnTo>
                    <a:pt x="610" y="89"/>
                  </a:lnTo>
                  <a:lnTo>
                    <a:pt x="603" y="89"/>
                  </a:lnTo>
                  <a:lnTo>
                    <a:pt x="596" y="90"/>
                  </a:lnTo>
                  <a:lnTo>
                    <a:pt x="589" y="91"/>
                  </a:lnTo>
                  <a:lnTo>
                    <a:pt x="581" y="94"/>
                  </a:lnTo>
                  <a:lnTo>
                    <a:pt x="531" y="104"/>
                  </a:lnTo>
                  <a:lnTo>
                    <a:pt x="469" y="117"/>
                  </a:lnTo>
                  <a:lnTo>
                    <a:pt x="399" y="132"/>
                  </a:lnTo>
                  <a:lnTo>
                    <a:pt x="325" y="147"/>
                  </a:lnTo>
                  <a:lnTo>
                    <a:pt x="251" y="163"/>
                  </a:lnTo>
                  <a:lnTo>
                    <a:pt x="179" y="178"/>
                  </a:lnTo>
                  <a:lnTo>
                    <a:pt x="115" y="192"/>
                  </a:lnTo>
                  <a:lnTo>
                    <a:pt x="62" y="203"/>
                  </a:lnTo>
                  <a:lnTo>
                    <a:pt x="54" y="204"/>
                  </a:lnTo>
                  <a:lnTo>
                    <a:pt x="47" y="206"/>
                  </a:lnTo>
                  <a:lnTo>
                    <a:pt x="40" y="206"/>
                  </a:lnTo>
                  <a:lnTo>
                    <a:pt x="34" y="206"/>
                  </a:lnTo>
                  <a:lnTo>
                    <a:pt x="27" y="206"/>
                  </a:lnTo>
                  <a:lnTo>
                    <a:pt x="22" y="205"/>
                  </a:lnTo>
                  <a:lnTo>
                    <a:pt x="13" y="203"/>
                  </a:lnTo>
                  <a:lnTo>
                    <a:pt x="6" y="200"/>
                  </a:lnTo>
                  <a:lnTo>
                    <a:pt x="3" y="198"/>
                  </a:lnTo>
                  <a:lnTo>
                    <a:pt x="0" y="198"/>
                  </a:lnTo>
                  <a:lnTo>
                    <a:pt x="0" y="195"/>
                  </a:lnTo>
                  <a:lnTo>
                    <a:pt x="0" y="190"/>
                  </a:lnTo>
                  <a:lnTo>
                    <a:pt x="0" y="183"/>
                  </a:lnTo>
                  <a:lnTo>
                    <a:pt x="0" y="174"/>
                  </a:lnTo>
                  <a:lnTo>
                    <a:pt x="0" y="168"/>
                  </a:lnTo>
                  <a:lnTo>
                    <a:pt x="0" y="163"/>
                  </a:lnTo>
                  <a:lnTo>
                    <a:pt x="0" y="157"/>
                  </a:lnTo>
                  <a:lnTo>
                    <a:pt x="0" y="152"/>
                  </a:lnTo>
                  <a:lnTo>
                    <a:pt x="0" y="146"/>
                  </a:lnTo>
                  <a:lnTo>
                    <a:pt x="0" y="141"/>
                  </a:lnTo>
                  <a:lnTo>
                    <a:pt x="0" y="136"/>
                  </a:lnTo>
                  <a:lnTo>
                    <a:pt x="0" y="132"/>
                  </a:lnTo>
                  <a:lnTo>
                    <a:pt x="0" y="124"/>
                  </a:lnTo>
                  <a:lnTo>
                    <a:pt x="0" y="116"/>
                  </a:lnTo>
                  <a:lnTo>
                    <a:pt x="0" y="111"/>
                  </a:lnTo>
                  <a:lnTo>
                    <a:pt x="0" y="110"/>
                  </a:lnTo>
                  <a:lnTo>
                    <a:pt x="3" y="110"/>
                  </a:lnTo>
                  <a:lnTo>
                    <a:pt x="6" y="112"/>
                  </a:lnTo>
                  <a:lnTo>
                    <a:pt x="13" y="114"/>
                  </a:lnTo>
                  <a:lnTo>
                    <a:pt x="22" y="116"/>
                  </a:lnTo>
                  <a:lnTo>
                    <a:pt x="27" y="117"/>
                  </a:lnTo>
                  <a:lnTo>
                    <a:pt x="34" y="119"/>
                  </a:lnTo>
                  <a:lnTo>
                    <a:pt x="40" y="119"/>
                  </a:lnTo>
                  <a:lnTo>
                    <a:pt x="47" y="117"/>
                  </a:lnTo>
                  <a:lnTo>
                    <a:pt x="54" y="116"/>
                  </a:lnTo>
                  <a:lnTo>
                    <a:pt x="62" y="115"/>
                  </a:lnTo>
                  <a:lnTo>
                    <a:pt x="115" y="104"/>
                  </a:lnTo>
                  <a:lnTo>
                    <a:pt x="179" y="90"/>
                  </a:lnTo>
                  <a:lnTo>
                    <a:pt x="251" y="75"/>
                  </a:lnTo>
                  <a:lnTo>
                    <a:pt x="325" y="59"/>
                  </a:lnTo>
                  <a:lnTo>
                    <a:pt x="399" y="43"/>
                  </a:lnTo>
                  <a:lnTo>
                    <a:pt x="469" y="28"/>
                  </a:lnTo>
                  <a:lnTo>
                    <a:pt x="531" y="16"/>
                  </a:lnTo>
                  <a:lnTo>
                    <a:pt x="581" y="5"/>
                  </a:lnTo>
                  <a:lnTo>
                    <a:pt x="589" y="4"/>
                  </a:lnTo>
                  <a:lnTo>
                    <a:pt x="596" y="2"/>
                  </a:lnTo>
                  <a:lnTo>
                    <a:pt x="603" y="1"/>
                  </a:lnTo>
                  <a:lnTo>
                    <a:pt x="610" y="0"/>
                  </a:lnTo>
                  <a:lnTo>
                    <a:pt x="620" y="4"/>
                  </a:lnTo>
                  <a:lnTo>
                    <a:pt x="627" y="6"/>
                  </a:lnTo>
                  <a:lnTo>
                    <a:pt x="632" y="10"/>
                  </a:lnTo>
                  <a:lnTo>
                    <a:pt x="633" y="11"/>
                  </a:lnTo>
                  <a:lnTo>
                    <a:pt x="633" y="14"/>
                  </a:lnTo>
                  <a:lnTo>
                    <a:pt x="633" y="17"/>
                  </a:lnTo>
                  <a:lnTo>
                    <a:pt x="633" y="25"/>
                  </a:lnTo>
                  <a:lnTo>
                    <a:pt x="633" y="35"/>
                  </a:lnTo>
                  <a:lnTo>
                    <a:pt x="633" y="39"/>
                  </a:lnTo>
                  <a:lnTo>
                    <a:pt x="633" y="46"/>
                  </a:lnTo>
                  <a:lnTo>
                    <a:pt x="633" y="52"/>
                  </a:lnTo>
                  <a:lnTo>
                    <a:pt x="633" y="57"/>
                  </a:lnTo>
                  <a:lnTo>
                    <a:pt x="633" y="63"/>
                  </a:lnTo>
                  <a:lnTo>
                    <a:pt x="633" y="68"/>
                  </a:lnTo>
                  <a:lnTo>
                    <a:pt x="633" y="74"/>
                  </a:lnTo>
                  <a:lnTo>
                    <a:pt x="633" y="79"/>
                  </a:lnTo>
                  <a:lnTo>
                    <a:pt x="633" y="88"/>
                  </a:lnTo>
                  <a:lnTo>
                    <a:pt x="633" y="95"/>
                  </a:lnTo>
                  <a:lnTo>
                    <a:pt x="633" y="100"/>
                  </a:lnTo>
                  <a:lnTo>
                    <a:pt x="633" y="101"/>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grpSp>
      <p:sp>
        <p:nvSpPr>
          <p:cNvPr id="19461" name="TextBox 38"/>
          <p:cNvSpPr txBox="1">
            <a:spLocks noChangeArrowheads="1"/>
          </p:cNvSpPr>
          <p:nvPr/>
        </p:nvSpPr>
        <p:spPr bwMode="auto">
          <a:xfrm>
            <a:off x="684213" y="1544638"/>
            <a:ext cx="7988300" cy="830262"/>
          </a:xfrm>
          <a:prstGeom prst="rect">
            <a:avLst/>
          </a:prstGeom>
          <a:solidFill>
            <a:schemeClr val="bg1"/>
          </a:solidFill>
          <a:ln w="9525">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fontAlgn="base" hangingPunct="1">
              <a:spcBef>
                <a:spcPct val="0"/>
              </a:spcBef>
              <a:spcAft>
                <a:spcPct val="0"/>
              </a:spcAft>
              <a:buFontTx/>
              <a:buNone/>
            </a:pPr>
            <a:r>
              <a:rPr lang="ru-RU" altLang="ru-RU" sz="2400" smtClean="0">
                <a:solidFill>
                  <a:srgbClr val="000000"/>
                </a:solidFill>
              </a:rPr>
              <a:t>Проверка тождественности сведений о номинале  на пенсионных счетах</a:t>
            </a:r>
          </a:p>
        </p:txBody>
      </p:sp>
      <p:sp>
        <p:nvSpPr>
          <p:cNvPr id="19462" name="TextBox 44"/>
          <p:cNvSpPr txBox="1">
            <a:spLocks noChangeArrowheads="1"/>
          </p:cNvSpPr>
          <p:nvPr/>
        </p:nvSpPr>
        <p:spPr bwMode="auto">
          <a:xfrm>
            <a:off x="647700" y="2617788"/>
            <a:ext cx="8024813" cy="463550"/>
          </a:xfrm>
          <a:prstGeom prst="rect">
            <a:avLst/>
          </a:prstGeom>
          <a:solidFill>
            <a:schemeClr val="bg1"/>
          </a:solidFill>
          <a:ln w="9525">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fontAlgn="base" hangingPunct="1">
              <a:spcBef>
                <a:spcPct val="0"/>
              </a:spcBef>
              <a:spcAft>
                <a:spcPct val="0"/>
              </a:spcAft>
              <a:buFontTx/>
              <a:buNone/>
            </a:pPr>
            <a:r>
              <a:rPr lang="ru-RU" altLang="ru-RU" sz="2400" smtClean="0">
                <a:solidFill>
                  <a:srgbClr val="000000"/>
                </a:solidFill>
              </a:rPr>
              <a:t> Приведение номиналов в соответствие с реестрами ПФР</a:t>
            </a:r>
          </a:p>
        </p:txBody>
      </p:sp>
      <p:sp>
        <p:nvSpPr>
          <p:cNvPr id="19463" name="TextBox 46"/>
          <p:cNvSpPr txBox="1">
            <a:spLocks noChangeArrowheads="1"/>
          </p:cNvSpPr>
          <p:nvPr/>
        </p:nvSpPr>
        <p:spPr bwMode="auto">
          <a:xfrm>
            <a:off x="635000" y="3300413"/>
            <a:ext cx="8047038" cy="461962"/>
          </a:xfrm>
          <a:prstGeom prst="rect">
            <a:avLst/>
          </a:prstGeom>
          <a:solidFill>
            <a:schemeClr val="bg1"/>
          </a:solidFill>
          <a:ln w="9525">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fontAlgn="base" hangingPunct="1">
              <a:spcBef>
                <a:spcPct val="0"/>
              </a:spcBef>
              <a:spcAft>
                <a:spcPct val="0"/>
              </a:spcAft>
              <a:buFontTx/>
              <a:buNone/>
            </a:pPr>
            <a:r>
              <a:rPr lang="ru-RU" altLang="ru-RU" sz="2400" smtClean="0">
                <a:solidFill>
                  <a:srgbClr val="000000"/>
                </a:solidFill>
              </a:rPr>
              <a:t> Расчет Фо</a:t>
            </a:r>
          </a:p>
        </p:txBody>
      </p:sp>
      <p:sp>
        <p:nvSpPr>
          <p:cNvPr id="19464" name="TextBox 47"/>
          <p:cNvSpPr txBox="1">
            <a:spLocks noChangeArrowheads="1"/>
          </p:cNvSpPr>
          <p:nvPr/>
        </p:nvSpPr>
        <p:spPr bwMode="auto">
          <a:xfrm>
            <a:off x="685800" y="4002088"/>
            <a:ext cx="7986713" cy="460375"/>
          </a:xfrm>
          <a:prstGeom prst="rect">
            <a:avLst/>
          </a:prstGeom>
          <a:solidFill>
            <a:schemeClr val="bg1"/>
          </a:solidFill>
          <a:ln w="9525">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fontAlgn="base" hangingPunct="1">
              <a:spcBef>
                <a:spcPct val="0"/>
              </a:spcBef>
              <a:spcAft>
                <a:spcPct val="0"/>
              </a:spcAft>
              <a:buFontTx/>
              <a:buNone/>
            </a:pPr>
            <a:r>
              <a:rPr lang="ru-RU" altLang="ru-RU" sz="2400" smtClean="0">
                <a:solidFill>
                  <a:srgbClr val="000000"/>
                </a:solidFill>
              </a:rPr>
              <a:t> Отражение компенсации на л.счете или пенсионном счете</a:t>
            </a:r>
          </a:p>
        </p:txBody>
      </p:sp>
      <p:sp>
        <p:nvSpPr>
          <p:cNvPr id="23561" name="TextBox 38"/>
          <p:cNvSpPr txBox="1">
            <a:spLocks noChangeArrowheads="1"/>
          </p:cNvSpPr>
          <p:nvPr/>
        </p:nvSpPr>
        <p:spPr bwMode="auto">
          <a:xfrm>
            <a:off x="685800" y="4802188"/>
            <a:ext cx="7986713" cy="831850"/>
          </a:xfrm>
          <a:prstGeom prst="rect">
            <a:avLst/>
          </a:prstGeom>
          <a:solidFill>
            <a:schemeClr val="bg1"/>
          </a:solidFill>
          <a:ln w="9525">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fontAlgn="base" hangingPunct="1">
              <a:spcBef>
                <a:spcPct val="0"/>
              </a:spcBef>
              <a:spcAft>
                <a:spcPct val="0"/>
              </a:spcAft>
              <a:buFontTx/>
              <a:buNone/>
              <a:defRPr/>
            </a:pPr>
            <a:r>
              <a:rPr lang="ru-RU" altLang="ru-RU" sz="2400" dirty="0" smtClean="0">
                <a:solidFill>
                  <a:srgbClr val="000000">
                    <a:lumMod val="85000"/>
                    <a:lumOff val="15000"/>
                  </a:srgbClr>
                </a:solidFill>
              </a:rPr>
              <a:t>Перечисление СПН другому страховщику не менее большей из трех </a:t>
            </a:r>
          </a:p>
        </p:txBody>
      </p:sp>
    </p:spTree>
    <p:extLst>
      <p:ext uri="{BB962C8B-B14F-4D97-AF65-F5344CB8AC3E}">
        <p14:creationId xmlns:p14="http://schemas.microsoft.com/office/powerpoint/2010/main" val="2252696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27"/>
          <p:cNvSpPr>
            <a:spLocks noChangeArrowheads="1"/>
          </p:cNvSpPr>
          <p:nvPr/>
        </p:nvSpPr>
        <p:spPr bwMode="auto">
          <a:xfrm>
            <a:off x="0" y="0"/>
            <a:ext cx="9144000" cy="6858000"/>
          </a:xfrm>
          <a:prstGeom prst="rect">
            <a:avLst/>
          </a:prstGeom>
          <a:gradFill rotWithShape="1">
            <a:gsLst>
              <a:gs pos="0">
                <a:schemeClr val="bg1"/>
              </a:gs>
              <a:gs pos="100000">
                <a:srgbClr val="FFFFB3"/>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FontTx/>
              <a:buNone/>
            </a:pPr>
            <a:endParaRPr lang="ru-RU" altLang="ru-RU" sz="2400" smtClean="0">
              <a:solidFill>
                <a:srgbClr val="000000"/>
              </a:solidFill>
            </a:endParaRPr>
          </a:p>
        </p:txBody>
      </p:sp>
      <p:sp>
        <p:nvSpPr>
          <p:cNvPr id="20483" name="Rectangle 60"/>
          <p:cNvSpPr>
            <a:spLocks noChangeArrowheads="1"/>
          </p:cNvSpPr>
          <p:nvPr/>
        </p:nvSpPr>
        <p:spPr bwMode="auto">
          <a:xfrm>
            <a:off x="1285875" y="0"/>
            <a:ext cx="6929438" cy="155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fontAlgn="base">
              <a:spcBef>
                <a:spcPct val="0"/>
              </a:spcBef>
              <a:spcAft>
                <a:spcPct val="0"/>
              </a:spcAft>
              <a:buFontTx/>
              <a:buNone/>
            </a:pPr>
            <a:r>
              <a:rPr lang="ru-RU" altLang="ru-RU" sz="1200" b="1" smtClean="0">
                <a:solidFill>
                  <a:srgbClr val="008000"/>
                </a:solidFill>
                <a:latin typeface="Arial" charset="0"/>
                <a:cs typeface="Arial" charset="0"/>
              </a:rPr>
              <a:t> </a:t>
            </a:r>
            <a:endParaRPr lang="ru-RU" altLang="ru-RU" sz="1200" smtClean="0">
              <a:solidFill>
                <a:srgbClr val="000000"/>
              </a:solidFill>
            </a:endParaRPr>
          </a:p>
          <a:p>
            <a:pPr algn="ctr" fontAlgn="base">
              <a:spcAft>
                <a:spcPct val="0"/>
              </a:spcAft>
              <a:buFontTx/>
              <a:buNone/>
            </a:pPr>
            <a:r>
              <a:rPr lang="ru-RU" altLang="ru-RU" sz="1800" b="1" smtClean="0">
                <a:solidFill>
                  <a:srgbClr val="000000"/>
                </a:solidFill>
                <a:cs typeface="Arial" charset="0"/>
              </a:rPr>
              <a:t>Изменения  законодательства   об обязательном пенсионном страховании  и влияние изменений  на процессы взаимодействия </a:t>
            </a:r>
          </a:p>
          <a:p>
            <a:pPr algn="ctr" fontAlgn="base">
              <a:spcAft>
                <a:spcPct val="0"/>
              </a:spcAft>
              <a:buFontTx/>
              <a:buNone/>
            </a:pPr>
            <a:r>
              <a:rPr lang="ru-RU" altLang="ru-RU" sz="1800" b="1" smtClean="0">
                <a:solidFill>
                  <a:srgbClr val="000000"/>
                </a:solidFill>
                <a:cs typeface="Arial" charset="0"/>
              </a:rPr>
              <a:t>ПФР и НПФ в 2015 и 2016 году. </a:t>
            </a:r>
          </a:p>
          <a:p>
            <a:pPr algn="ctr" fontAlgn="base">
              <a:spcBef>
                <a:spcPct val="0"/>
              </a:spcBef>
              <a:spcAft>
                <a:spcPct val="0"/>
              </a:spcAft>
              <a:buFontTx/>
              <a:buNone/>
            </a:pPr>
            <a:endParaRPr lang="ru-RU" altLang="ru-RU" sz="1600" b="1" smtClean="0">
              <a:solidFill>
                <a:srgbClr val="008000"/>
              </a:solidFill>
              <a:cs typeface="Arial" charset="0"/>
            </a:endParaRPr>
          </a:p>
          <a:p>
            <a:pPr algn="ctr" fontAlgn="base">
              <a:spcBef>
                <a:spcPct val="0"/>
              </a:spcBef>
              <a:spcAft>
                <a:spcPct val="0"/>
              </a:spcAft>
              <a:buFontTx/>
              <a:buNone/>
            </a:pPr>
            <a:endParaRPr lang="ru-RU" altLang="ru-RU" sz="1200" b="1" smtClean="0">
              <a:solidFill>
                <a:srgbClr val="008000"/>
              </a:solidFill>
              <a:latin typeface="Arial" charset="0"/>
            </a:endParaRPr>
          </a:p>
        </p:txBody>
      </p:sp>
      <p:grpSp>
        <p:nvGrpSpPr>
          <p:cNvPr id="20484" name="Group 94"/>
          <p:cNvGrpSpPr>
            <a:grpSpLocks/>
          </p:cNvGrpSpPr>
          <p:nvPr/>
        </p:nvGrpSpPr>
        <p:grpSpPr bwMode="auto">
          <a:xfrm>
            <a:off x="228600" y="228600"/>
            <a:ext cx="887413" cy="728663"/>
            <a:chOff x="229" y="389"/>
            <a:chExt cx="440" cy="442"/>
          </a:xfrm>
        </p:grpSpPr>
        <p:sp>
          <p:nvSpPr>
            <p:cNvPr id="20496" name="Freeform 95"/>
            <p:cNvSpPr>
              <a:spLocks/>
            </p:cNvSpPr>
            <p:nvPr/>
          </p:nvSpPr>
          <p:spPr bwMode="auto">
            <a:xfrm>
              <a:off x="229" y="389"/>
              <a:ext cx="429" cy="339"/>
            </a:xfrm>
            <a:custGeom>
              <a:avLst/>
              <a:gdLst>
                <a:gd name="T0" fmla="*/ 1 w 858"/>
                <a:gd name="T1" fmla="*/ 1 h 676"/>
                <a:gd name="T2" fmla="*/ 1 w 858"/>
                <a:gd name="T3" fmla="*/ 1 h 676"/>
                <a:gd name="T4" fmla="*/ 1 w 858"/>
                <a:gd name="T5" fmla="*/ 1 h 676"/>
                <a:gd name="T6" fmla="*/ 1 w 858"/>
                <a:gd name="T7" fmla="*/ 1 h 676"/>
                <a:gd name="T8" fmla="*/ 1 w 858"/>
                <a:gd name="T9" fmla="*/ 1 h 676"/>
                <a:gd name="T10" fmla="*/ 1 w 858"/>
                <a:gd name="T11" fmla="*/ 1 h 676"/>
                <a:gd name="T12" fmla="*/ 1 w 858"/>
                <a:gd name="T13" fmla="*/ 1 h 676"/>
                <a:gd name="T14" fmla="*/ 1 w 858"/>
                <a:gd name="T15" fmla="*/ 1 h 676"/>
                <a:gd name="T16" fmla="*/ 1 w 858"/>
                <a:gd name="T17" fmla="*/ 1 h 676"/>
                <a:gd name="T18" fmla="*/ 1 w 858"/>
                <a:gd name="T19" fmla="*/ 1 h 676"/>
                <a:gd name="T20" fmla="*/ 1 w 858"/>
                <a:gd name="T21" fmla="*/ 1 h 676"/>
                <a:gd name="T22" fmla="*/ 1 w 858"/>
                <a:gd name="T23" fmla="*/ 1 h 676"/>
                <a:gd name="T24" fmla="*/ 1 w 858"/>
                <a:gd name="T25" fmla="*/ 1 h 676"/>
                <a:gd name="T26" fmla="*/ 1 w 858"/>
                <a:gd name="T27" fmla="*/ 1 h 676"/>
                <a:gd name="T28" fmla="*/ 1 w 858"/>
                <a:gd name="T29" fmla="*/ 1 h 676"/>
                <a:gd name="T30" fmla="*/ 1 w 858"/>
                <a:gd name="T31" fmla="*/ 1 h 676"/>
                <a:gd name="T32" fmla="*/ 1 w 858"/>
                <a:gd name="T33" fmla="*/ 1 h 676"/>
                <a:gd name="T34" fmla="*/ 1 w 858"/>
                <a:gd name="T35" fmla="*/ 1 h 676"/>
                <a:gd name="T36" fmla="*/ 0 w 858"/>
                <a:gd name="T37" fmla="*/ 1 h 676"/>
                <a:gd name="T38" fmla="*/ 1 w 858"/>
                <a:gd name="T39" fmla="*/ 1 h 676"/>
                <a:gd name="T40" fmla="*/ 1 w 858"/>
                <a:gd name="T41" fmla="*/ 1 h 676"/>
                <a:gd name="T42" fmla="*/ 1 w 858"/>
                <a:gd name="T43" fmla="*/ 1 h 676"/>
                <a:gd name="T44" fmla="*/ 1 w 858"/>
                <a:gd name="T45" fmla="*/ 1 h 676"/>
                <a:gd name="T46" fmla="*/ 1 w 858"/>
                <a:gd name="T47" fmla="*/ 1 h 676"/>
                <a:gd name="T48" fmla="*/ 1 w 858"/>
                <a:gd name="T49" fmla="*/ 1 h 676"/>
                <a:gd name="T50" fmla="*/ 1 w 858"/>
                <a:gd name="T51" fmla="*/ 1 h 676"/>
                <a:gd name="T52" fmla="*/ 1 w 858"/>
                <a:gd name="T53" fmla="*/ 1 h 676"/>
                <a:gd name="T54" fmla="*/ 1 w 858"/>
                <a:gd name="T55" fmla="*/ 1 h 676"/>
                <a:gd name="T56" fmla="*/ 1 w 858"/>
                <a:gd name="T57" fmla="*/ 1 h 676"/>
                <a:gd name="T58" fmla="*/ 1 w 858"/>
                <a:gd name="T59" fmla="*/ 1 h 676"/>
                <a:gd name="T60" fmla="*/ 1 w 858"/>
                <a:gd name="T61" fmla="*/ 1 h 676"/>
                <a:gd name="T62" fmla="*/ 1 w 858"/>
                <a:gd name="T63" fmla="*/ 1 h 676"/>
                <a:gd name="T64" fmla="*/ 1 w 858"/>
                <a:gd name="T65" fmla="*/ 1 h 676"/>
                <a:gd name="T66" fmla="*/ 1 w 858"/>
                <a:gd name="T67" fmla="*/ 1 h 676"/>
                <a:gd name="T68" fmla="*/ 1 w 858"/>
                <a:gd name="T69" fmla="*/ 1 h 676"/>
                <a:gd name="T70" fmla="*/ 1 w 858"/>
                <a:gd name="T71" fmla="*/ 1 h 676"/>
                <a:gd name="T72" fmla="*/ 1 w 858"/>
                <a:gd name="T73" fmla="*/ 1 h 676"/>
                <a:gd name="T74" fmla="*/ 1 w 858"/>
                <a:gd name="T75" fmla="*/ 1 h 676"/>
                <a:gd name="T76" fmla="*/ 1 w 858"/>
                <a:gd name="T77" fmla="*/ 1 h 676"/>
                <a:gd name="T78" fmla="*/ 1 w 858"/>
                <a:gd name="T79" fmla="*/ 1 h 676"/>
                <a:gd name="T80" fmla="*/ 1 w 858"/>
                <a:gd name="T81" fmla="*/ 1 h 676"/>
                <a:gd name="T82" fmla="*/ 1 w 858"/>
                <a:gd name="T83" fmla="*/ 1 h 67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58"/>
                <a:gd name="T127" fmla="*/ 0 h 676"/>
                <a:gd name="T128" fmla="*/ 858 w 858"/>
                <a:gd name="T129" fmla="*/ 676 h 67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58" h="676">
                  <a:moveTo>
                    <a:pt x="686" y="197"/>
                  </a:moveTo>
                  <a:lnTo>
                    <a:pt x="681" y="197"/>
                  </a:lnTo>
                  <a:lnTo>
                    <a:pt x="676" y="197"/>
                  </a:lnTo>
                  <a:lnTo>
                    <a:pt x="668" y="197"/>
                  </a:lnTo>
                  <a:lnTo>
                    <a:pt x="647" y="197"/>
                  </a:lnTo>
                  <a:lnTo>
                    <a:pt x="622" y="197"/>
                  </a:lnTo>
                  <a:lnTo>
                    <a:pt x="599" y="197"/>
                  </a:lnTo>
                  <a:lnTo>
                    <a:pt x="591" y="178"/>
                  </a:lnTo>
                  <a:lnTo>
                    <a:pt x="581" y="161"/>
                  </a:lnTo>
                  <a:lnTo>
                    <a:pt x="570" y="145"/>
                  </a:lnTo>
                  <a:lnTo>
                    <a:pt x="558" y="130"/>
                  </a:lnTo>
                  <a:lnTo>
                    <a:pt x="543" y="116"/>
                  </a:lnTo>
                  <a:lnTo>
                    <a:pt x="527" y="105"/>
                  </a:lnTo>
                  <a:lnTo>
                    <a:pt x="510" y="95"/>
                  </a:lnTo>
                  <a:lnTo>
                    <a:pt x="492" y="88"/>
                  </a:lnTo>
                  <a:lnTo>
                    <a:pt x="492" y="64"/>
                  </a:lnTo>
                  <a:lnTo>
                    <a:pt x="492" y="36"/>
                  </a:lnTo>
                  <a:lnTo>
                    <a:pt x="492" y="11"/>
                  </a:lnTo>
                  <a:lnTo>
                    <a:pt x="492" y="0"/>
                  </a:lnTo>
                  <a:lnTo>
                    <a:pt x="363" y="0"/>
                  </a:lnTo>
                  <a:lnTo>
                    <a:pt x="363" y="11"/>
                  </a:lnTo>
                  <a:lnTo>
                    <a:pt x="363" y="36"/>
                  </a:lnTo>
                  <a:lnTo>
                    <a:pt x="363" y="64"/>
                  </a:lnTo>
                  <a:lnTo>
                    <a:pt x="363" y="88"/>
                  </a:lnTo>
                  <a:lnTo>
                    <a:pt x="346" y="96"/>
                  </a:lnTo>
                  <a:lnTo>
                    <a:pt x="328" y="106"/>
                  </a:lnTo>
                  <a:lnTo>
                    <a:pt x="312" y="117"/>
                  </a:lnTo>
                  <a:lnTo>
                    <a:pt x="299" y="131"/>
                  </a:lnTo>
                  <a:lnTo>
                    <a:pt x="286" y="146"/>
                  </a:lnTo>
                  <a:lnTo>
                    <a:pt x="274" y="161"/>
                  </a:lnTo>
                  <a:lnTo>
                    <a:pt x="265" y="178"/>
                  </a:lnTo>
                  <a:lnTo>
                    <a:pt x="258" y="197"/>
                  </a:lnTo>
                  <a:lnTo>
                    <a:pt x="235" y="197"/>
                  </a:lnTo>
                  <a:lnTo>
                    <a:pt x="209" y="197"/>
                  </a:lnTo>
                  <a:lnTo>
                    <a:pt x="189" y="197"/>
                  </a:lnTo>
                  <a:lnTo>
                    <a:pt x="180" y="197"/>
                  </a:lnTo>
                  <a:lnTo>
                    <a:pt x="179" y="197"/>
                  </a:lnTo>
                  <a:lnTo>
                    <a:pt x="178" y="197"/>
                  </a:lnTo>
                  <a:lnTo>
                    <a:pt x="175" y="197"/>
                  </a:lnTo>
                  <a:lnTo>
                    <a:pt x="157" y="198"/>
                  </a:lnTo>
                  <a:lnTo>
                    <a:pt x="140" y="200"/>
                  </a:lnTo>
                  <a:lnTo>
                    <a:pt x="124" y="205"/>
                  </a:lnTo>
                  <a:lnTo>
                    <a:pt x="106" y="211"/>
                  </a:lnTo>
                  <a:lnTo>
                    <a:pt x="91" y="219"/>
                  </a:lnTo>
                  <a:lnTo>
                    <a:pt x="77" y="229"/>
                  </a:lnTo>
                  <a:lnTo>
                    <a:pt x="63" y="239"/>
                  </a:lnTo>
                  <a:lnTo>
                    <a:pt x="51" y="250"/>
                  </a:lnTo>
                  <a:lnTo>
                    <a:pt x="40" y="263"/>
                  </a:lnTo>
                  <a:lnTo>
                    <a:pt x="30" y="277"/>
                  </a:lnTo>
                  <a:lnTo>
                    <a:pt x="21" y="292"/>
                  </a:lnTo>
                  <a:lnTo>
                    <a:pt x="14" y="307"/>
                  </a:lnTo>
                  <a:lnTo>
                    <a:pt x="8" y="323"/>
                  </a:lnTo>
                  <a:lnTo>
                    <a:pt x="3" y="340"/>
                  </a:lnTo>
                  <a:lnTo>
                    <a:pt x="0" y="357"/>
                  </a:lnTo>
                  <a:lnTo>
                    <a:pt x="0" y="376"/>
                  </a:lnTo>
                  <a:lnTo>
                    <a:pt x="0" y="392"/>
                  </a:lnTo>
                  <a:lnTo>
                    <a:pt x="3" y="407"/>
                  </a:lnTo>
                  <a:lnTo>
                    <a:pt x="6" y="423"/>
                  </a:lnTo>
                  <a:lnTo>
                    <a:pt x="10" y="438"/>
                  </a:lnTo>
                  <a:lnTo>
                    <a:pt x="16" y="451"/>
                  </a:lnTo>
                  <a:lnTo>
                    <a:pt x="24" y="465"/>
                  </a:lnTo>
                  <a:lnTo>
                    <a:pt x="32" y="478"/>
                  </a:lnTo>
                  <a:lnTo>
                    <a:pt x="41" y="490"/>
                  </a:lnTo>
                  <a:lnTo>
                    <a:pt x="51" y="502"/>
                  </a:lnTo>
                  <a:lnTo>
                    <a:pt x="62" y="512"/>
                  </a:lnTo>
                  <a:lnTo>
                    <a:pt x="74" y="522"/>
                  </a:lnTo>
                  <a:lnTo>
                    <a:pt x="88" y="529"/>
                  </a:lnTo>
                  <a:lnTo>
                    <a:pt x="101" y="537"/>
                  </a:lnTo>
                  <a:lnTo>
                    <a:pt x="115" y="543"/>
                  </a:lnTo>
                  <a:lnTo>
                    <a:pt x="130" y="548"/>
                  </a:lnTo>
                  <a:lnTo>
                    <a:pt x="146" y="551"/>
                  </a:lnTo>
                  <a:lnTo>
                    <a:pt x="148" y="551"/>
                  </a:lnTo>
                  <a:lnTo>
                    <a:pt x="151" y="553"/>
                  </a:lnTo>
                  <a:lnTo>
                    <a:pt x="151" y="570"/>
                  </a:lnTo>
                  <a:lnTo>
                    <a:pt x="151" y="595"/>
                  </a:lnTo>
                  <a:lnTo>
                    <a:pt x="151" y="618"/>
                  </a:lnTo>
                  <a:lnTo>
                    <a:pt x="151" y="628"/>
                  </a:lnTo>
                  <a:lnTo>
                    <a:pt x="362" y="628"/>
                  </a:lnTo>
                  <a:lnTo>
                    <a:pt x="363" y="628"/>
                  </a:lnTo>
                  <a:lnTo>
                    <a:pt x="363" y="648"/>
                  </a:lnTo>
                  <a:lnTo>
                    <a:pt x="363" y="663"/>
                  </a:lnTo>
                  <a:lnTo>
                    <a:pt x="363" y="673"/>
                  </a:lnTo>
                  <a:lnTo>
                    <a:pt x="363" y="676"/>
                  </a:lnTo>
                  <a:lnTo>
                    <a:pt x="492" y="676"/>
                  </a:lnTo>
                  <a:lnTo>
                    <a:pt x="492" y="673"/>
                  </a:lnTo>
                  <a:lnTo>
                    <a:pt x="492" y="663"/>
                  </a:lnTo>
                  <a:lnTo>
                    <a:pt x="492" y="648"/>
                  </a:lnTo>
                  <a:lnTo>
                    <a:pt x="492" y="628"/>
                  </a:lnTo>
                  <a:lnTo>
                    <a:pt x="497" y="628"/>
                  </a:lnTo>
                  <a:lnTo>
                    <a:pt x="707" y="628"/>
                  </a:lnTo>
                  <a:lnTo>
                    <a:pt x="707" y="619"/>
                  </a:lnTo>
                  <a:lnTo>
                    <a:pt x="707" y="598"/>
                  </a:lnTo>
                  <a:lnTo>
                    <a:pt x="707" y="574"/>
                  </a:lnTo>
                  <a:lnTo>
                    <a:pt x="707" y="551"/>
                  </a:lnTo>
                  <a:lnTo>
                    <a:pt x="723" y="549"/>
                  </a:lnTo>
                  <a:lnTo>
                    <a:pt x="738" y="544"/>
                  </a:lnTo>
                  <a:lnTo>
                    <a:pt x="753" y="538"/>
                  </a:lnTo>
                  <a:lnTo>
                    <a:pt x="766" y="532"/>
                  </a:lnTo>
                  <a:lnTo>
                    <a:pt x="780" y="523"/>
                  </a:lnTo>
                  <a:lnTo>
                    <a:pt x="792" y="513"/>
                  </a:lnTo>
                  <a:lnTo>
                    <a:pt x="803" y="503"/>
                  </a:lnTo>
                  <a:lnTo>
                    <a:pt x="814" y="492"/>
                  </a:lnTo>
                  <a:lnTo>
                    <a:pt x="823" y="480"/>
                  </a:lnTo>
                  <a:lnTo>
                    <a:pt x="832" y="467"/>
                  </a:lnTo>
                  <a:lnTo>
                    <a:pt x="839" y="453"/>
                  </a:lnTo>
                  <a:lnTo>
                    <a:pt x="845" y="439"/>
                  </a:lnTo>
                  <a:lnTo>
                    <a:pt x="850" y="424"/>
                  </a:lnTo>
                  <a:lnTo>
                    <a:pt x="854" y="408"/>
                  </a:lnTo>
                  <a:lnTo>
                    <a:pt x="856" y="392"/>
                  </a:lnTo>
                  <a:lnTo>
                    <a:pt x="858" y="376"/>
                  </a:lnTo>
                  <a:lnTo>
                    <a:pt x="856" y="357"/>
                  </a:lnTo>
                  <a:lnTo>
                    <a:pt x="854" y="340"/>
                  </a:lnTo>
                  <a:lnTo>
                    <a:pt x="850" y="324"/>
                  </a:lnTo>
                  <a:lnTo>
                    <a:pt x="844" y="308"/>
                  </a:lnTo>
                  <a:lnTo>
                    <a:pt x="837" y="292"/>
                  </a:lnTo>
                  <a:lnTo>
                    <a:pt x="828" y="277"/>
                  </a:lnTo>
                  <a:lnTo>
                    <a:pt x="818" y="263"/>
                  </a:lnTo>
                  <a:lnTo>
                    <a:pt x="807" y="251"/>
                  </a:lnTo>
                  <a:lnTo>
                    <a:pt x="796" y="240"/>
                  </a:lnTo>
                  <a:lnTo>
                    <a:pt x="782" y="230"/>
                  </a:lnTo>
                  <a:lnTo>
                    <a:pt x="768" y="220"/>
                  </a:lnTo>
                  <a:lnTo>
                    <a:pt x="753" y="213"/>
                  </a:lnTo>
                  <a:lnTo>
                    <a:pt x="737" y="206"/>
                  </a:lnTo>
                  <a:lnTo>
                    <a:pt x="721" y="201"/>
                  </a:lnTo>
                  <a:lnTo>
                    <a:pt x="703" y="198"/>
                  </a:lnTo>
                  <a:lnTo>
                    <a:pt x="686" y="197"/>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497" name="Freeform 96"/>
            <p:cNvSpPr>
              <a:spLocks noEditPoints="1"/>
            </p:cNvSpPr>
            <p:nvPr/>
          </p:nvSpPr>
          <p:spPr bwMode="auto">
            <a:xfrm>
              <a:off x="243" y="404"/>
              <a:ext cx="401" cy="310"/>
            </a:xfrm>
            <a:custGeom>
              <a:avLst/>
              <a:gdLst>
                <a:gd name="T0" fmla="*/ 1 w 802"/>
                <a:gd name="T1" fmla="*/ 0 h 621"/>
                <a:gd name="T2" fmla="*/ 1 w 802"/>
                <a:gd name="T3" fmla="*/ 0 h 621"/>
                <a:gd name="T4" fmla="*/ 1 w 802"/>
                <a:gd name="T5" fmla="*/ 0 h 621"/>
                <a:gd name="T6" fmla="*/ 1 w 802"/>
                <a:gd name="T7" fmla="*/ 0 h 621"/>
                <a:gd name="T8" fmla="*/ 1 w 802"/>
                <a:gd name="T9" fmla="*/ 0 h 621"/>
                <a:gd name="T10" fmla="*/ 1 w 802"/>
                <a:gd name="T11" fmla="*/ 0 h 621"/>
                <a:gd name="T12" fmla="*/ 1 w 802"/>
                <a:gd name="T13" fmla="*/ 0 h 621"/>
                <a:gd name="T14" fmla="*/ 1 w 802"/>
                <a:gd name="T15" fmla="*/ 0 h 621"/>
                <a:gd name="T16" fmla="*/ 1 w 802"/>
                <a:gd name="T17" fmla="*/ 0 h 621"/>
                <a:gd name="T18" fmla="*/ 1 w 802"/>
                <a:gd name="T19" fmla="*/ 0 h 621"/>
                <a:gd name="T20" fmla="*/ 1 w 802"/>
                <a:gd name="T21" fmla="*/ 0 h 621"/>
                <a:gd name="T22" fmla="*/ 1 w 802"/>
                <a:gd name="T23" fmla="*/ 0 h 621"/>
                <a:gd name="T24" fmla="*/ 1 w 802"/>
                <a:gd name="T25" fmla="*/ 0 h 621"/>
                <a:gd name="T26" fmla="*/ 1 w 802"/>
                <a:gd name="T27" fmla="*/ 0 h 621"/>
                <a:gd name="T28" fmla="*/ 1 w 802"/>
                <a:gd name="T29" fmla="*/ 0 h 621"/>
                <a:gd name="T30" fmla="*/ 1 w 802"/>
                <a:gd name="T31" fmla="*/ 0 h 621"/>
                <a:gd name="T32" fmla="*/ 1 w 802"/>
                <a:gd name="T33" fmla="*/ 0 h 621"/>
                <a:gd name="T34" fmla="*/ 1 w 802"/>
                <a:gd name="T35" fmla="*/ 0 h 621"/>
                <a:gd name="T36" fmla="*/ 1 w 802"/>
                <a:gd name="T37" fmla="*/ 0 h 621"/>
                <a:gd name="T38" fmla="*/ 1 w 802"/>
                <a:gd name="T39" fmla="*/ 0 h 621"/>
                <a:gd name="T40" fmla="*/ 1 w 802"/>
                <a:gd name="T41" fmla="*/ 0 h 621"/>
                <a:gd name="T42" fmla="*/ 1 w 802"/>
                <a:gd name="T43" fmla="*/ 0 h 621"/>
                <a:gd name="T44" fmla="*/ 1 w 802"/>
                <a:gd name="T45" fmla="*/ 0 h 621"/>
                <a:gd name="T46" fmla="*/ 1 w 802"/>
                <a:gd name="T47" fmla="*/ 0 h 621"/>
                <a:gd name="T48" fmla="*/ 1 w 802"/>
                <a:gd name="T49" fmla="*/ 0 h 621"/>
                <a:gd name="T50" fmla="*/ 1 w 802"/>
                <a:gd name="T51" fmla="*/ 0 h 621"/>
                <a:gd name="T52" fmla="*/ 1 w 802"/>
                <a:gd name="T53" fmla="*/ 0 h 621"/>
                <a:gd name="T54" fmla="*/ 1 w 802"/>
                <a:gd name="T55" fmla="*/ 0 h 621"/>
                <a:gd name="T56" fmla="*/ 1 w 802"/>
                <a:gd name="T57" fmla="*/ 0 h 621"/>
                <a:gd name="T58" fmla="*/ 1 w 802"/>
                <a:gd name="T59" fmla="*/ 0 h 621"/>
                <a:gd name="T60" fmla="*/ 1 w 802"/>
                <a:gd name="T61" fmla="*/ 0 h 621"/>
                <a:gd name="T62" fmla="*/ 1 w 802"/>
                <a:gd name="T63" fmla="*/ 0 h 621"/>
                <a:gd name="T64" fmla="*/ 1 w 802"/>
                <a:gd name="T65" fmla="*/ 0 h 621"/>
                <a:gd name="T66" fmla="*/ 1 w 802"/>
                <a:gd name="T67" fmla="*/ 0 h 621"/>
                <a:gd name="T68" fmla="*/ 1 w 802"/>
                <a:gd name="T69" fmla="*/ 0 h 621"/>
                <a:gd name="T70" fmla="*/ 1 w 802"/>
                <a:gd name="T71" fmla="*/ 0 h 621"/>
                <a:gd name="T72" fmla="*/ 1 w 802"/>
                <a:gd name="T73" fmla="*/ 0 h 621"/>
                <a:gd name="T74" fmla="*/ 1 w 802"/>
                <a:gd name="T75" fmla="*/ 0 h 621"/>
                <a:gd name="T76" fmla="*/ 1 w 802"/>
                <a:gd name="T77" fmla="*/ 0 h 621"/>
                <a:gd name="T78" fmla="*/ 1 w 802"/>
                <a:gd name="T79" fmla="*/ 0 h 621"/>
                <a:gd name="T80" fmla="*/ 1 w 802"/>
                <a:gd name="T81" fmla="*/ 0 h 621"/>
                <a:gd name="T82" fmla="*/ 1 w 802"/>
                <a:gd name="T83" fmla="*/ 0 h 621"/>
                <a:gd name="T84" fmla="*/ 1 w 802"/>
                <a:gd name="T85" fmla="*/ 0 h 621"/>
                <a:gd name="T86" fmla="*/ 1 w 802"/>
                <a:gd name="T87" fmla="*/ 0 h 621"/>
                <a:gd name="T88" fmla="*/ 1 w 802"/>
                <a:gd name="T89" fmla="*/ 0 h 621"/>
                <a:gd name="T90" fmla="*/ 1 w 802"/>
                <a:gd name="T91" fmla="*/ 0 h 621"/>
                <a:gd name="T92" fmla="*/ 1 w 802"/>
                <a:gd name="T93" fmla="*/ 0 h 621"/>
                <a:gd name="T94" fmla="*/ 1 w 802"/>
                <a:gd name="T95" fmla="*/ 0 h 621"/>
                <a:gd name="T96" fmla="*/ 1 w 802"/>
                <a:gd name="T97" fmla="*/ 0 h 621"/>
                <a:gd name="T98" fmla="*/ 1 w 802"/>
                <a:gd name="T99" fmla="*/ 0 h 621"/>
                <a:gd name="T100" fmla="*/ 1 w 802"/>
                <a:gd name="T101" fmla="*/ 0 h 621"/>
                <a:gd name="T102" fmla="*/ 1 w 802"/>
                <a:gd name="T103" fmla="*/ 0 h 621"/>
                <a:gd name="T104" fmla="*/ 1 w 802"/>
                <a:gd name="T105" fmla="*/ 0 h 621"/>
                <a:gd name="T106" fmla="*/ 1 w 802"/>
                <a:gd name="T107" fmla="*/ 0 h 621"/>
                <a:gd name="T108" fmla="*/ 1 w 802"/>
                <a:gd name="T109" fmla="*/ 0 h 621"/>
                <a:gd name="T110" fmla="*/ 1 w 802"/>
                <a:gd name="T111" fmla="*/ 0 h 621"/>
                <a:gd name="T112" fmla="*/ 1 w 802"/>
                <a:gd name="T113" fmla="*/ 0 h 621"/>
                <a:gd name="T114" fmla="*/ 1 w 802"/>
                <a:gd name="T115" fmla="*/ 0 h 62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02"/>
                <a:gd name="T175" fmla="*/ 0 h 621"/>
                <a:gd name="T176" fmla="*/ 802 w 802"/>
                <a:gd name="T177" fmla="*/ 621 h 62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02" h="621">
                  <a:moveTo>
                    <a:pt x="658" y="197"/>
                  </a:moveTo>
                  <a:lnTo>
                    <a:pt x="653" y="197"/>
                  </a:lnTo>
                  <a:lnTo>
                    <a:pt x="648" y="196"/>
                  </a:lnTo>
                  <a:lnTo>
                    <a:pt x="551" y="196"/>
                  </a:lnTo>
                  <a:lnTo>
                    <a:pt x="548" y="186"/>
                  </a:lnTo>
                  <a:lnTo>
                    <a:pt x="544" y="175"/>
                  </a:lnTo>
                  <a:lnTo>
                    <a:pt x="541" y="165"/>
                  </a:lnTo>
                  <a:lnTo>
                    <a:pt x="536" y="156"/>
                  </a:lnTo>
                  <a:lnTo>
                    <a:pt x="531" y="146"/>
                  </a:lnTo>
                  <a:lnTo>
                    <a:pt x="525" y="138"/>
                  </a:lnTo>
                  <a:lnTo>
                    <a:pt x="518" y="129"/>
                  </a:lnTo>
                  <a:lnTo>
                    <a:pt x="511" y="122"/>
                  </a:lnTo>
                  <a:lnTo>
                    <a:pt x="502" y="114"/>
                  </a:lnTo>
                  <a:lnTo>
                    <a:pt x="495" y="107"/>
                  </a:lnTo>
                  <a:lnTo>
                    <a:pt x="486" y="101"/>
                  </a:lnTo>
                  <a:lnTo>
                    <a:pt x="477" y="96"/>
                  </a:lnTo>
                  <a:lnTo>
                    <a:pt x="468" y="91"/>
                  </a:lnTo>
                  <a:lnTo>
                    <a:pt x="458" y="86"/>
                  </a:lnTo>
                  <a:lnTo>
                    <a:pt x="448" y="82"/>
                  </a:lnTo>
                  <a:lnTo>
                    <a:pt x="437" y="80"/>
                  </a:lnTo>
                  <a:lnTo>
                    <a:pt x="437" y="0"/>
                  </a:lnTo>
                  <a:lnTo>
                    <a:pt x="364" y="0"/>
                  </a:lnTo>
                  <a:lnTo>
                    <a:pt x="364" y="80"/>
                  </a:lnTo>
                  <a:lnTo>
                    <a:pt x="353" y="83"/>
                  </a:lnTo>
                  <a:lnTo>
                    <a:pt x="343" y="87"/>
                  </a:lnTo>
                  <a:lnTo>
                    <a:pt x="333" y="91"/>
                  </a:lnTo>
                  <a:lnTo>
                    <a:pt x="325" y="96"/>
                  </a:lnTo>
                  <a:lnTo>
                    <a:pt x="315" y="102"/>
                  </a:lnTo>
                  <a:lnTo>
                    <a:pt x="306" y="108"/>
                  </a:lnTo>
                  <a:lnTo>
                    <a:pt x="299" y="114"/>
                  </a:lnTo>
                  <a:lnTo>
                    <a:pt x="291" y="122"/>
                  </a:lnTo>
                  <a:lnTo>
                    <a:pt x="284" y="130"/>
                  </a:lnTo>
                  <a:lnTo>
                    <a:pt x="278" y="138"/>
                  </a:lnTo>
                  <a:lnTo>
                    <a:pt x="272" y="146"/>
                  </a:lnTo>
                  <a:lnTo>
                    <a:pt x="267" y="156"/>
                  </a:lnTo>
                  <a:lnTo>
                    <a:pt x="262" y="166"/>
                  </a:lnTo>
                  <a:lnTo>
                    <a:pt x="257" y="176"/>
                  </a:lnTo>
                  <a:lnTo>
                    <a:pt x="254" y="186"/>
                  </a:lnTo>
                  <a:lnTo>
                    <a:pt x="252" y="196"/>
                  </a:lnTo>
                  <a:lnTo>
                    <a:pt x="155" y="196"/>
                  </a:lnTo>
                  <a:lnTo>
                    <a:pt x="151" y="197"/>
                  </a:lnTo>
                  <a:lnTo>
                    <a:pt x="148" y="197"/>
                  </a:lnTo>
                  <a:lnTo>
                    <a:pt x="134" y="197"/>
                  </a:lnTo>
                  <a:lnTo>
                    <a:pt x="119" y="199"/>
                  </a:lnTo>
                  <a:lnTo>
                    <a:pt x="104" y="204"/>
                  </a:lnTo>
                  <a:lnTo>
                    <a:pt x="90" y="209"/>
                  </a:lnTo>
                  <a:lnTo>
                    <a:pt x="78" y="216"/>
                  </a:lnTo>
                  <a:lnTo>
                    <a:pt x="66" y="223"/>
                  </a:lnTo>
                  <a:lnTo>
                    <a:pt x="55" y="232"/>
                  </a:lnTo>
                  <a:lnTo>
                    <a:pt x="43" y="242"/>
                  </a:lnTo>
                  <a:lnTo>
                    <a:pt x="34" y="253"/>
                  </a:lnTo>
                  <a:lnTo>
                    <a:pt x="26" y="264"/>
                  </a:lnTo>
                  <a:lnTo>
                    <a:pt x="19" y="276"/>
                  </a:lnTo>
                  <a:lnTo>
                    <a:pt x="11" y="290"/>
                  </a:lnTo>
                  <a:lnTo>
                    <a:pt x="6" y="303"/>
                  </a:lnTo>
                  <a:lnTo>
                    <a:pt x="3" y="317"/>
                  </a:lnTo>
                  <a:lnTo>
                    <a:pt x="2" y="332"/>
                  </a:lnTo>
                  <a:lnTo>
                    <a:pt x="0" y="348"/>
                  </a:lnTo>
                  <a:lnTo>
                    <a:pt x="2" y="361"/>
                  </a:lnTo>
                  <a:lnTo>
                    <a:pt x="3" y="375"/>
                  </a:lnTo>
                  <a:lnTo>
                    <a:pt x="5" y="387"/>
                  </a:lnTo>
                  <a:lnTo>
                    <a:pt x="10" y="400"/>
                  </a:lnTo>
                  <a:lnTo>
                    <a:pt x="15" y="412"/>
                  </a:lnTo>
                  <a:lnTo>
                    <a:pt x="21" y="423"/>
                  </a:lnTo>
                  <a:lnTo>
                    <a:pt x="27" y="434"/>
                  </a:lnTo>
                  <a:lnTo>
                    <a:pt x="36" y="444"/>
                  </a:lnTo>
                  <a:lnTo>
                    <a:pt x="45" y="454"/>
                  </a:lnTo>
                  <a:lnTo>
                    <a:pt x="53" y="463"/>
                  </a:lnTo>
                  <a:lnTo>
                    <a:pt x="64" y="470"/>
                  </a:lnTo>
                  <a:lnTo>
                    <a:pt x="74" y="478"/>
                  </a:lnTo>
                  <a:lnTo>
                    <a:pt x="87" y="484"/>
                  </a:lnTo>
                  <a:lnTo>
                    <a:pt x="98" y="489"/>
                  </a:lnTo>
                  <a:lnTo>
                    <a:pt x="111" y="493"/>
                  </a:lnTo>
                  <a:lnTo>
                    <a:pt x="124" y="496"/>
                  </a:lnTo>
                  <a:lnTo>
                    <a:pt x="124" y="433"/>
                  </a:lnTo>
                  <a:lnTo>
                    <a:pt x="110" y="428"/>
                  </a:lnTo>
                  <a:lnTo>
                    <a:pt x="99" y="421"/>
                  </a:lnTo>
                  <a:lnTo>
                    <a:pt x="88" y="412"/>
                  </a:lnTo>
                  <a:lnTo>
                    <a:pt x="79" y="401"/>
                  </a:lnTo>
                  <a:lnTo>
                    <a:pt x="72" y="389"/>
                  </a:lnTo>
                  <a:lnTo>
                    <a:pt x="66" y="376"/>
                  </a:lnTo>
                  <a:lnTo>
                    <a:pt x="62" y="363"/>
                  </a:lnTo>
                  <a:lnTo>
                    <a:pt x="61" y="348"/>
                  </a:lnTo>
                  <a:lnTo>
                    <a:pt x="62" y="338"/>
                  </a:lnTo>
                  <a:lnTo>
                    <a:pt x="63" y="329"/>
                  </a:lnTo>
                  <a:lnTo>
                    <a:pt x="66" y="321"/>
                  </a:lnTo>
                  <a:lnTo>
                    <a:pt x="68" y="312"/>
                  </a:lnTo>
                  <a:lnTo>
                    <a:pt x="72" y="305"/>
                  </a:lnTo>
                  <a:lnTo>
                    <a:pt x="77" y="297"/>
                  </a:lnTo>
                  <a:lnTo>
                    <a:pt x="82" y="290"/>
                  </a:lnTo>
                  <a:lnTo>
                    <a:pt x="88" y="284"/>
                  </a:lnTo>
                  <a:lnTo>
                    <a:pt x="94" y="279"/>
                  </a:lnTo>
                  <a:lnTo>
                    <a:pt x="101" y="272"/>
                  </a:lnTo>
                  <a:lnTo>
                    <a:pt x="109" y="269"/>
                  </a:lnTo>
                  <a:lnTo>
                    <a:pt x="116" y="265"/>
                  </a:lnTo>
                  <a:lnTo>
                    <a:pt x="125" y="261"/>
                  </a:lnTo>
                  <a:lnTo>
                    <a:pt x="134" y="259"/>
                  </a:lnTo>
                  <a:lnTo>
                    <a:pt x="142" y="258"/>
                  </a:lnTo>
                  <a:lnTo>
                    <a:pt x="151" y="258"/>
                  </a:lnTo>
                  <a:lnTo>
                    <a:pt x="152" y="259"/>
                  </a:lnTo>
                  <a:lnTo>
                    <a:pt x="152" y="573"/>
                  </a:lnTo>
                  <a:lnTo>
                    <a:pt x="216" y="573"/>
                  </a:lnTo>
                  <a:lnTo>
                    <a:pt x="216" y="259"/>
                  </a:lnTo>
                  <a:lnTo>
                    <a:pt x="243" y="259"/>
                  </a:lnTo>
                  <a:lnTo>
                    <a:pt x="243" y="573"/>
                  </a:lnTo>
                  <a:lnTo>
                    <a:pt x="308" y="573"/>
                  </a:lnTo>
                  <a:lnTo>
                    <a:pt x="308" y="349"/>
                  </a:lnTo>
                  <a:lnTo>
                    <a:pt x="320" y="359"/>
                  </a:lnTo>
                  <a:lnTo>
                    <a:pt x="333" y="366"/>
                  </a:lnTo>
                  <a:lnTo>
                    <a:pt x="348" y="373"/>
                  </a:lnTo>
                  <a:lnTo>
                    <a:pt x="364" y="378"/>
                  </a:lnTo>
                  <a:lnTo>
                    <a:pt x="364" y="621"/>
                  </a:lnTo>
                  <a:lnTo>
                    <a:pt x="437" y="621"/>
                  </a:lnTo>
                  <a:lnTo>
                    <a:pt x="437" y="378"/>
                  </a:lnTo>
                  <a:lnTo>
                    <a:pt x="453" y="373"/>
                  </a:lnTo>
                  <a:lnTo>
                    <a:pt x="469" y="366"/>
                  </a:lnTo>
                  <a:lnTo>
                    <a:pt x="484" y="358"/>
                  </a:lnTo>
                  <a:lnTo>
                    <a:pt x="498" y="348"/>
                  </a:lnTo>
                  <a:lnTo>
                    <a:pt x="498" y="573"/>
                  </a:lnTo>
                  <a:lnTo>
                    <a:pt x="562" y="573"/>
                  </a:lnTo>
                  <a:lnTo>
                    <a:pt x="562" y="258"/>
                  </a:lnTo>
                  <a:lnTo>
                    <a:pt x="649" y="258"/>
                  </a:lnTo>
                  <a:lnTo>
                    <a:pt x="652" y="258"/>
                  </a:lnTo>
                  <a:lnTo>
                    <a:pt x="655" y="258"/>
                  </a:lnTo>
                  <a:lnTo>
                    <a:pt x="665" y="259"/>
                  </a:lnTo>
                  <a:lnTo>
                    <a:pt x="673" y="260"/>
                  </a:lnTo>
                  <a:lnTo>
                    <a:pt x="681" y="263"/>
                  </a:lnTo>
                  <a:lnTo>
                    <a:pt x="690" y="266"/>
                  </a:lnTo>
                  <a:lnTo>
                    <a:pt x="697" y="270"/>
                  </a:lnTo>
                  <a:lnTo>
                    <a:pt x="704" y="275"/>
                  </a:lnTo>
                  <a:lnTo>
                    <a:pt x="711" y="280"/>
                  </a:lnTo>
                  <a:lnTo>
                    <a:pt x="717" y="285"/>
                  </a:lnTo>
                  <a:lnTo>
                    <a:pt x="722" y="292"/>
                  </a:lnTo>
                  <a:lnTo>
                    <a:pt x="727" y="298"/>
                  </a:lnTo>
                  <a:lnTo>
                    <a:pt x="731" y="306"/>
                  </a:lnTo>
                  <a:lnTo>
                    <a:pt x="734" y="313"/>
                  </a:lnTo>
                  <a:lnTo>
                    <a:pt x="738" y="322"/>
                  </a:lnTo>
                  <a:lnTo>
                    <a:pt x="739" y="329"/>
                  </a:lnTo>
                  <a:lnTo>
                    <a:pt x="741" y="339"/>
                  </a:lnTo>
                  <a:lnTo>
                    <a:pt x="742" y="348"/>
                  </a:lnTo>
                  <a:lnTo>
                    <a:pt x="741" y="357"/>
                  </a:lnTo>
                  <a:lnTo>
                    <a:pt x="739" y="365"/>
                  </a:lnTo>
                  <a:lnTo>
                    <a:pt x="738" y="374"/>
                  </a:lnTo>
                  <a:lnTo>
                    <a:pt x="734" y="382"/>
                  </a:lnTo>
                  <a:lnTo>
                    <a:pt x="731" y="390"/>
                  </a:lnTo>
                  <a:lnTo>
                    <a:pt x="726" y="397"/>
                  </a:lnTo>
                  <a:lnTo>
                    <a:pt x="721" y="405"/>
                  </a:lnTo>
                  <a:lnTo>
                    <a:pt x="716" y="411"/>
                  </a:lnTo>
                  <a:lnTo>
                    <a:pt x="708" y="417"/>
                  </a:lnTo>
                  <a:lnTo>
                    <a:pt x="702" y="422"/>
                  </a:lnTo>
                  <a:lnTo>
                    <a:pt x="695" y="427"/>
                  </a:lnTo>
                  <a:lnTo>
                    <a:pt x="686" y="431"/>
                  </a:lnTo>
                  <a:lnTo>
                    <a:pt x="679" y="433"/>
                  </a:lnTo>
                  <a:lnTo>
                    <a:pt x="670" y="436"/>
                  </a:lnTo>
                  <a:lnTo>
                    <a:pt x="662" y="437"/>
                  </a:lnTo>
                  <a:lnTo>
                    <a:pt x="652" y="438"/>
                  </a:lnTo>
                  <a:lnTo>
                    <a:pt x="588" y="438"/>
                  </a:lnTo>
                  <a:lnTo>
                    <a:pt x="588" y="573"/>
                  </a:lnTo>
                  <a:lnTo>
                    <a:pt x="652" y="573"/>
                  </a:lnTo>
                  <a:lnTo>
                    <a:pt x="652" y="499"/>
                  </a:lnTo>
                  <a:lnTo>
                    <a:pt x="668" y="497"/>
                  </a:lnTo>
                  <a:lnTo>
                    <a:pt x="683" y="495"/>
                  </a:lnTo>
                  <a:lnTo>
                    <a:pt x="696" y="491"/>
                  </a:lnTo>
                  <a:lnTo>
                    <a:pt x="711" y="486"/>
                  </a:lnTo>
                  <a:lnTo>
                    <a:pt x="723" y="480"/>
                  </a:lnTo>
                  <a:lnTo>
                    <a:pt x="736" y="473"/>
                  </a:lnTo>
                  <a:lnTo>
                    <a:pt x="748" y="464"/>
                  </a:lnTo>
                  <a:lnTo>
                    <a:pt x="758" y="454"/>
                  </a:lnTo>
                  <a:lnTo>
                    <a:pt x="768" y="443"/>
                  </a:lnTo>
                  <a:lnTo>
                    <a:pt x="776" y="432"/>
                  </a:lnTo>
                  <a:lnTo>
                    <a:pt x="784" y="420"/>
                  </a:lnTo>
                  <a:lnTo>
                    <a:pt x="791" y="406"/>
                  </a:lnTo>
                  <a:lnTo>
                    <a:pt x="796" y="392"/>
                  </a:lnTo>
                  <a:lnTo>
                    <a:pt x="800" y="378"/>
                  </a:lnTo>
                  <a:lnTo>
                    <a:pt x="801" y="363"/>
                  </a:lnTo>
                  <a:lnTo>
                    <a:pt x="802" y="348"/>
                  </a:lnTo>
                  <a:lnTo>
                    <a:pt x="802" y="333"/>
                  </a:lnTo>
                  <a:lnTo>
                    <a:pt x="800" y="318"/>
                  </a:lnTo>
                  <a:lnTo>
                    <a:pt x="796" y="303"/>
                  </a:lnTo>
                  <a:lnTo>
                    <a:pt x="791" y="290"/>
                  </a:lnTo>
                  <a:lnTo>
                    <a:pt x="785" y="277"/>
                  </a:lnTo>
                  <a:lnTo>
                    <a:pt x="778" y="265"/>
                  </a:lnTo>
                  <a:lnTo>
                    <a:pt x="769" y="254"/>
                  </a:lnTo>
                  <a:lnTo>
                    <a:pt x="760" y="243"/>
                  </a:lnTo>
                  <a:lnTo>
                    <a:pt x="750" y="233"/>
                  </a:lnTo>
                  <a:lnTo>
                    <a:pt x="739" y="224"/>
                  </a:lnTo>
                  <a:lnTo>
                    <a:pt x="727" y="217"/>
                  </a:lnTo>
                  <a:lnTo>
                    <a:pt x="715" y="211"/>
                  </a:lnTo>
                  <a:lnTo>
                    <a:pt x="701" y="204"/>
                  </a:lnTo>
                  <a:lnTo>
                    <a:pt x="686" y="201"/>
                  </a:lnTo>
                  <a:lnTo>
                    <a:pt x="673" y="198"/>
                  </a:lnTo>
                  <a:lnTo>
                    <a:pt x="658" y="197"/>
                  </a:lnTo>
                  <a:close/>
                  <a:moveTo>
                    <a:pt x="364" y="312"/>
                  </a:moveTo>
                  <a:lnTo>
                    <a:pt x="356" y="308"/>
                  </a:lnTo>
                  <a:lnTo>
                    <a:pt x="348" y="303"/>
                  </a:lnTo>
                  <a:lnTo>
                    <a:pt x="341" y="297"/>
                  </a:lnTo>
                  <a:lnTo>
                    <a:pt x="333" y="291"/>
                  </a:lnTo>
                  <a:lnTo>
                    <a:pt x="328" y="284"/>
                  </a:lnTo>
                  <a:lnTo>
                    <a:pt x="322" y="275"/>
                  </a:lnTo>
                  <a:lnTo>
                    <a:pt x="319" y="267"/>
                  </a:lnTo>
                  <a:lnTo>
                    <a:pt x="315" y="259"/>
                  </a:lnTo>
                  <a:lnTo>
                    <a:pt x="346" y="259"/>
                  </a:lnTo>
                  <a:lnTo>
                    <a:pt x="346" y="196"/>
                  </a:lnTo>
                  <a:lnTo>
                    <a:pt x="316" y="196"/>
                  </a:lnTo>
                  <a:lnTo>
                    <a:pt x="320" y="188"/>
                  </a:lnTo>
                  <a:lnTo>
                    <a:pt x="324" y="180"/>
                  </a:lnTo>
                  <a:lnTo>
                    <a:pt x="328" y="172"/>
                  </a:lnTo>
                  <a:lnTo>
                    <a:pt x="335" y="166"/>
                  </a:lnTo>
                  <a:lnTo>
                    <a:pt x="341" y="160"/>
                  </a:lnTo>
                  <a:lnTo>
                    <a:pt x="348" y="154"/>
                  </a:lnTo>
                  <a:lnTo>
                    <a:pt x="356" y="150"/>
                  </a:lnTo>
                  <a:lnTo>
                    <a:pt x="364" y="145"/>
                  </a:lnTo>
                  <a:lnTo>
                    <a:pt x="364" y="312"/>
                  </a:lnTo>
                  <a:close/>
                  <a:moveTo>
                    <a:pt x="437" y="313"/>
                  </a:moveTo>
                  <a:lnTo>
                    <a:pt x="437" y="145"/>
                  </a:lnTo>
                  <a:lnTo>
                    <a:pt x="449" y="151"/>
                  </a:lnTo>
                  <a:lnTo>
                    <a:pt x="459" y="159"/>
                  </a:lnTo>
                  <a:lnTo>
                    <a:pt x="469" y="167"/>
                  </a:lnTo>
                  <a:lnTo>
                    <a:pt x="477" y="177"/>
                  </a:lnTo>
                  <a:lnTo>
                    <a:pt x="484" y="190"/>
                  </a:lnTo>
                  <a:lnTo>
                    <a:pt x="489" y="202"/>
                  </a:lnTo>
                  <a:lnTo>
                    <a:pt x="491" y="214"/>
                  </a:lnTo>
                  <a:lnTo>
                    <a:pt x="493" y="229"/>
                  </a:lnTo>
                  <a:lnTo>
                    <a:pt x="491" y="243"/>
                  </a:lnTo>
                  <a:lnTo>
                    <a:pt x="489" y="256"/>
                  </a:lnTo>
                  <a:lnTo>
                    <a:pt x="484" y="269"/>
                  </a:lnTo>
                  <a:lnTo>
                    <a:pt x="477" y="280"/>
                  </a:lnTo>
                  <a:lnTo>
                    <a:pt x="469" y="290"/>
                  </a:lnTo>
                  <a:lnTo>
                    <a:pt x="459" y="300"/>
                  </a:lnTo>
                  <a:lnTo>
                    <a:pt x="449" y="307"/>
                  </a:lnTo>
                  <a:lnTo>
                    <a:pt x="437" y="3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498" name="Freeform 97"/>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1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90"/>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6"/>
                  </a:lnTo>
                  <a:lnTo>
                    <a:pt x="44" y="126"/>
                  </a:lnTo>
                  <a:lnTo>
                    <a:pt x="34" y="124"/>
                  </a:lnTo>
                  <a:lnTo>
                    <a:pt x="25" y="122"/>
                  </a:lnTo>
                  <a:lnTo>
                    <a:pt x="18" y="117"/>
                  </a:lnTo>
                  <a:lnTo>
                    <a:pt x="12" y="113"/>
                  </a:lnTo>
                  <a:lnTo>
                    <a:pt x="3" y="105"/>
                  </a:lnTo>
                  <a:lnTo>
                    <a:pt x="1" y="102"/>
                  </a:lnTo>
                  <a:lnTo>
                    <a:pt x="1" y="100"/>
                  </a:lnTo>
                  <a:lnTo>
                    <a:pt x="0" y="95"/>
                  </a:lnTo>
                  <a:lnTo>
                    <a:pt x="0" y="87"/>
                  </a:lnTo>
                  <a:lnTo>
                    <a:pt x="0" y="79"/>
                  </a:lnTo>
                  <a:lnTo>
                    <a:pt x="0" y="73"/>
                  </a:lnTo>
                  <a:lnTo>
                    <a:pt x="0" y="66"/>
                  </a:lnTo>
                  <a:lnTo>
                    <a:pt x="0" y="60"/>
                  </a:lnTo>
                  <a:lnTo>
                    <a:pt x="0" y="54"/>
                  </a:lnTo>
                  <a:lnTo>
                    <a:pt x="0" y="48"/>
                  </a:lnTo>
                  <a:lnTo>
                    <a:pt x="0" y="42"/>
                  </a:lnTo>
                  <a:lnTo>
                    <a:pt x="0" y="35"/>
                  </a:lnTo>
                  <a:lnTo>
                    <a:pt x="0" y="30"/>
                  </a:lnTo>
                  <a:lnTo>
                    <a:pt x="1" y="22"/>
                  </a:lnTo>
                  <a:lnTo>
                    <a:pt x="1" y="16"/>
                  </a:lnTo>
                  <a:lnTo>
                    <a:pt x="1" y="12"/>
                  </a:lnTo>
                  <a:lnTo>
                    <a:pt x="1" y="9"/>
                  </a:lnTo>
                  <a:lnTo>
                    <a:pt x="3" y="13"/>
                  </a:lnTo>
                  <a:lnTo>
                    <a:pt x="12" y="22"/>
                  </a:lnTo>
                  <a:lnTo>
                    <a:pt x="18" y="28"/>
                  </a:lnTo>
                  <a:lnTo>
                    <a:pt x="25" y="33"/>
                  </a:lnTo>
                  <a:lnTo>
                    <a:pt x="34" y="38"/>
                  </a:lnTo>
                  <a:lnTo>
                    <a:pt x="44" y="40"/>
                  </a:lnTo>
                  <a:lnTo>
                    <a:pt x="49" y="40"/>
                  </a:lnTo>
                  <a:lnTo>
                    <a:pt x="54" y="39"/>
                  </a:lnTo>
                  <a:lnTo>
                    <a:pt x="59" y="39"/>
                  </a:lnTo>
                  <a:lnTo>
                    <a:pt x="65" y="38"/>
                  </a:lnTo>
                  <a:lnTo>
                    <a:pt x="103" y="29"/>
                  </a:lnTo>
                  <a:lnTo>
                    <a:pt x="144" y="19"/>
                  </a:lnTo>
                  <a:lnTo>
                    <a:pt x="185" y="11"/>
                  </a:lnTo>
                  <a:lnTo>
                    <a:pt x="222" y="2"/>
                  </a:lnTo>
                  <a:lnTo>
                    <a:pt x="230" y="1"/>
                  </a:lnTo>
                  <a:lnTo>
                    <a:pt x="238" y="0"/>
                  </a:lnTo>
                  <a:lnTo>
                    <a:pt x="245" y="1"/>
                  </a:lnTo>
                  <a:lnTo>
                    <a:pt x="252" y="1"/>
                  </a:lnTo>
                  <a:lnTo>
                    <a:pt x="259" y="3"/>
                  </a:lnTo>
                  <a:lnTo>
                    <a:pt x="265" y="6"/>
                  </a:lnTo>
                  <a:lnTo>
                    <a:pt x="270" y="7"/>
                  </a:lnTo>
                  <a:lnTo>
                    <a:pt x="273" y="9"/>
                  </a:lnTo>
                  <a:lnTo>
                    <a:pt x="278" y="12"/>
                  </a:lnTo>
                  <a:lnTo>
                    <a:pt x="281" y="12"/>
                  </a:lnTo>
                  <a:lnTo>
                    <a:pt x="281" y="14"/>
                  </a:lnTo>
                  <a:lnTo>
                    <a:pt x="281" y="19"/>
                  </a:lnTo>
                  <a:lnTo>
                    <a:pt x="281" y="26"/>
                  </a:lnTo>
                  <a:lnTo>
                    <a:pt x="281" y="34"/>
                  </a:lnTo>
                  <a:lnTo>
                    <a:pt x="281" y="39"/>
                  </a:lnTo>
                  <a:lnTo>
                    <a:pt x="281" y="44"/>
                  </a:lnTo>
                  <a:lnTo>
                    <a:pt x="281" y="49"/>
                  </a:lnTo>
                  <a:lnTo>
                    <a:pt x="281" y="55"/>
                  </a:lnTo>
                  <a:lnTo>
                    <a:pt x="281" y="60"/>
                  </a:lnTo>
                  <a:lnTo>
                    <a:pt x="281" y="65"/>
                  </a:lnTo>
                  <a:lnTo>
                    <a:pt x="281" y="70"/>
                  </a:lnTo>
                  <a:lnTo>
                    <a:pt x="281" y="75"/>
                  </a:lnTo>
                  <a:lnTo>
                    <a:pt x="281" y="84"/>
                  </a:lnTo>
                  <a:lnTo>
                    <a:pt x="281" y="90"/>
                  </a:lnTo>
                  <a:lnTo>
                    <a:pt x="281" y="95"/>
                  </a:lnTo>
                  <a:lnTo>
                    <a:pt x="28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499" name="Freeform 98"/>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1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90"/>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6"/>
                  </a:lnTo>
                  <a:lnTo>
                    <a:pt x="44" y="126"/>
                  </a:lnTo>
                  <a:lnTo>
                    <a:pt x="34" y="124"/>
                  </a:lnTo>
                  <a:lnTo>
                    <a:pt x="25" y="122"/>
                  </a:lnTo>
                  <a:lnTo>
                    <a:pt x="18" y="117"/>
                  </a:lnTo>
                  <a:lnTo>
                    <a:pt x="12" y="113"/>
                  </a:lnTo>
                  <a:lnTo>
                    <a:pt x="3" y="105"/>
                  </a:lnTo>
                  <a:lnTo>
                    <a:pt x="1" y="102"/>
                  </a:lnTo>
                  <a:lnTo>
                    <a:pt x="1" y="100"/>
                  </a:lnTo>
                  <a:lnTo>
                    <a:pt x="0" y="95"/>
                  </a:lnTo>
                  <a:lnTo>
                    <a:pt x="0" y="87"/>
                  </a:lnTo>
                  <a:lnTo>
                    <a:pt x="0" y="79"/>
                  </a:lnTo>
                  <a:lnTo>
                    <a:pt x="0" y="73"/>
                  </a:lnTo>
                  <a:lnTo>
                    <a:pt x="0" y="66"/>
                  </a:lnTo>
                  <a:lnTo>
                    <a:pt x="0" y="60"/>
                  </a:lnTo>
                  <a:lnTo>
                    <a:pt x="0" y="54"/>
                  </a:lnTo>
                  <a:lnTo>
                    <a:pt x="0" y="48"/>
                  </a:lnTo>
                  <a:lnTo>
                    <a:pt x="0" y="42"/>
                  </a:lnTo>
                  <a:lnTo>
                    <a:pt x="0" y="35"/>
                  </a:lnTo>
                  <a:lnTo>
                    <a:pt x="0" y="30"/>
                  </a:lnTo>
                  <a:lnTo>
                    <a:pt x="1" y="22"/>
                  </a:lnTo>
                  <a:lnTo>
                    <a:pt x="1" y="16"/>
                  </a:lnTo>
                  <a:lnTo>
                    <a:pt x="1" y="12"/>
                  </a:lnTo>
                  <a:lnTo>
                    <a:pt x="1" y="9"/>
                  </a:lnTo>
                  <a:lnTo>
                    <a:pt x="3" y="13"/>
                  </a:lnTo>
                  <a:lnTo>
                    <a:pt x="12" y="22"/>
                  </a:lnTo>
                  <a:lnTo>
                    <a:pt x="18" y="28"/>
                  </a:lnTo>
                  <a:lnTo>
                    <a:pt x="25" y="33"/>
                  </a:lnTo>
                  <a:lnTo>
                    <a:pt x="34" y="38"/>
                  </a:lnTo>
                  <a:lnTo>
                    <a:pt x="44" y="40"/>
                  </a:lnTo>
                  <a:lnTo>
                    <a:pt x="49" y="40"/>
                  </a:lnTo>
                  <a:lnTo>
                    <a:pt x="54" y="39"/>
                  </a:lnTo>
                  <a:lnTo>
                    <a:pt x="59" y="39"/>
                  </a:lnTo>
                  <a:lnTo>
                    <a:pt x="65" y="38"/>
                  </a:lnTo>
                  <a:lnTo>
                    <a:pt x="103" y="29"/>
                  </a:lnTo>
                  <a:lnTo>
                    <a:pt x="144" y="19"/>
                  </a:lnTo>
                  <a:lnTo>
                    <a:pt x="185" y="11"/>
                  </a:lnTo>
                  <a:lnTo>
                    <a:pt x="222" y="2"/>
                  </a:lnTo>
                  <a:lnTo>
                    <a:pt x="230" y="1"/>
                  </a:lnTo>
                  <a:lnTo>
                    <a:pt x="238" y="0"/>
                  </a:lnTo>
                  <a:lnTo>
                    <a:pt x="245" y="1"/>
                  </a:lnTo>
                  <a:lnTo>
                    <a:pt x="252" y="1"/>
                  </a:lnTo>
                  <a:lnTo>
                    <a:pt x="259" y="3"/>
                  </a:lnTo>
                  <a:lnTo>
                    <a:pt x="265" y="6"/>
                  </a:lnTo>
                  <a:lnTo>
                    <a:pt x="270" y="7"/>
                  </a:lnTo>
                  <a:lnTo>
                    <a:pt x="273" y="9"/>
                  </a:lnTo>
                  <a:lnTo>
                    <a:pt x="278" y="12"/>
                  </a:lnTo>
                  <a:lnTo>
                    <a:pt x="281" y="12"/>
                  </a:lnTo>
                  <a:lnTo>
                    <a:pt x="281" y="14"/>
                  </a:lnTo>
                  <a:lnTo>
                    <a:pt x="281" y="19"/>
                  </a:lnTo>
                  <a:lnTo>
                    <a:pt x="281" y="26"/>
                  </a:lnTo>
                  <a:lnTo>
                    <a:pt x="281" y="34"/>
                  </a:lnTo>
                  <a:lnTo>
                    <a:pt x="281" y="39"/>
                  </a:lnTo>
                  <a:lnTo>
                    <a:pt x="281" y="44"/>
                  </a:lnTo>
                  <a:lnTo>
                    <a:pt x="281" y="49"/>
                  </a:lnTo>
                  <a:lnTo>
                    <a:pt x="281" y="55"/>
                  </a:lnTo>
                  <a:lnTo>
                    <a:pt x="281" y="60"/>
                  </a:lnTo>
                  <a:lnTo>
                    <a:pt x="281" y="65"/>
                  </a:lnTo>
                  <a:lnTo>
                    <a:pt x="281" y="70"/>
                  </a:lnTo>
                  <a:lnTo>
                    <a:pt x="281" y="75"/>
                  </a:lnTo>
                  <a:lnTo>
                    <a:pt x="281" y="84"/>
                  </a:lnTo>
                  <a:lnTo>
                    <a:pt x="281" y="90"/>
                  </a:lnTo>
                  <a:lnTo>
                    <a:pt x="281" y="95"/>
                  </a:lnTo>
                  <a:lnTo>
                    <a:pt x="281"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00" name="Freeform 99"/>
            <p:cNvSpPr>
              <a:spLocks/>
            </p:cNvSpPr>
            <p:nvPr/>
          </p:nvSpPr>
          <p:spPr bwMode="auto">
            <a:xfrm>
              <a:off x="529" y="723"/>
              <a:ext cx="140" cy="65"/>
            </a:xfrm>
            <a:custGeom>
              <a:avLst/>
              <a:gdLst>
                <a:gd name="T0" fmla="*/ 1 w 280"/>
                <a:gd name="T1" fmla="*/ 1 h 128"/>
                <a:gd name="T2" fmla="*/ 1 w 280"/>
                <a:gd name="T3" fmla="*/ 1 h 128"/>
                <a:gd name="T4" fmla="*/ 1 w 280"/>
                <a:gd name="T5" fmla="*/ 1 h 128"/>
                <a:gd name="T6" fmla="*/ 1 w 280"/>
                <a:gd name="T7" fmla="*/ 1 h 128"/>
                <a:gd name="T8" fmla="*/ 1 w 280"/>
                <a:gd name="T9" fmla="*/ 1 h 128"/>
                <a:gd name="T10" fmla="*/ 1 w 280"/>
                <a:gd name="T11" fmla="*/ 1 h 128"/>
                <a:gd name="T12" fmla="*/ 1 w 280"/>
                <a:gd name="T13" fmla="*/ 1 h 128"/>
                <a:gd name="T14" fmla="*/ 1 w 280"/>
                <a:gd name="T15" fmla="*/ 1 h 128"/>
                <a:gd name="T16" fmla="*/ 1 w 280"/>
                <a:gd name="T17" fmla="*/ 1 h 128"/>
                <a:gd name="T18" fmla="*/ 1 w 280"/>
                <a:gd name="T19" fmla="*/ 1 h 128"/>
                <a:gd name="T20" fmla="*/ 1 w 280"/>
                <a:gd name="T21" fmla="*/ 1 h 128"/>
                <a:gd name="T22" fmla="*/ 1 w 280"/>
                <a:gd name="T23" fmla="*/ 1 h 128"/>
                <a:gd name="T24" fmla="*/ 1 w 280"/>
                <a:gd name="T25" fmla="*/ 1 h 128"/>
                <a:gd name="T26" fmla="*/ 1 w 280"/>
                <a:gd name="T27" fmla="*/ 1 h 128"/>
                <a:gd name="T28" fmla="*/ 1 w 280"/>
                <a:gd name="T29" fmla="*/ 1 h 128"/>
                <a:gd name="T30" fmla="*/ 1 w 280"/>
                <a:gd name="T31" fmla="*/ 1 h 128"/>
                <a:gd name="T32" fmla="*/ 1 w 280"/>
                <a:gd name="T33" fmla="*/ 1 h 128"/>
                <a:gd name="T34" fmla="*/ 0 w 280"/>
                <a:gd name="T35" fmla="*/ 1 h 128"/>
                <a:gd name="T36" fmla="*/ 0 w 280"/>
                <a:gd name="T37" fmla="*/ 1 h 128"/>
                <a:gd name="T38" fmla="*/ 0 w 280"/>
                <a:gd name="T39" fmla="*/ 1 h 128"/>
                <a:gd name="T40" fmla="*/ 1 w 280"/>
                <a:gd name="T41" fmla="*/ 1 h 128"/>
                <a:gd name="T42" fmla="*/ 1 w 280"/>
                <a:gd name="T43" fmla="*/ 1 h 128"/>
                <a:gd name="T44" fmla="*/ 1 w 280"/>
                <a:gd name="T45" fmla="*/ 1 h 128"/>
                <a:gd name="T46" fmla="*/ 1 w 280"/>
                <a:gd name="T47" fmla="*/ 1 h 128"/>
                <a:gd name="T48" fmla="*/ 1 w 280"/>
                <a:gd name="T49" fmla="*/ 1 h 128"/>
                <a:gd name="T50" fmla="*/ 1 w 280"/>
                <a:gd name="T51" fmla="*/ 1 h 128"/>
                <a:gd name="T52" fmla="*/ 1 w 280"/>
                <a:gd name="T53" fmla="*/ 1 h 128"/>
                <a:gd name="T54" fmla="*/ 1 w 280"/>
                <a:gd name="T55" fmla="*/ 1 h 128"/>
                <a:gd name="T56" fmla="*/ 1 w 280"/>
                <a:gd name="T57" fmla="*/ 1 h 128"/>
                <a:gd name="T58" fmla="*/ 1 w 280"/>
                <a:gd name="T59" fmla="*/ 1 h 128"/>
                <a:gd name="T60" fmla="*/ 1 w 280"/>
                <a:gd name="T61" fmla="*/ 1 h 128"/>
                <a:gd name="T62" fmla="*/ 1 w 280"/>
                <a:gd name="T63" fmla="*/ 1 h 128"/>
                <a:gd name="T64" fmla="*/ 1 w 280"/>
                <a:gd name="T65" fmla="*/ 1 h 128"/>
                <a:gd name="T66" fmla="*/ 1 w 280"/>
                <a:gd name="T67" fmla="*/ 1 h 128"/>
                <a:gd name="T68" fmla="*/ 1 w 280"/>
                <a:gd name="T69" fmla="*/ 1 h 128"/>
                <a:gd name="T70" fmla="*/ 1 w 280"/>
                <a:gd name="T71" fmla="*/ 1 h 128"/>
                <a:gd name="T72" fmla="*/ 1 w 280"/>
                <a:gd name="T73" fmla="*/ 1 h 128"/>
                <a:gd name="T74" fmla="*/ 1 w 280"/>
                <a:gd name="T75" fmla="*/ 1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0"/>
                <a:gd name="T115" fmla="*/ 0 h 128"/>
                <a:gd name="T116" fmla="*/ 280 w 280"/>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0" h="128">
                  <a:moveTo>
                    <a:pt x="280" y="94"/>
                  </a:moveTo>
                  <a:lnTo>
                    <a:pt x="277" y="92"/>
                  </a:lnTo>
                  <a:lnTo>
                    <a:pt x="271" y="90"/>
                  </a:lnTo>
                  <a:lnTo>
                    <a:pt x="267" y="89"/>
                  </a:lnTo>
                  <a:lnTo>
                    <a:pt x="261" y="87"/>
                  </a:lnTo>
                  <a:lnTo>
                    <a:pt x="255" y="86"/>
                  </a:lnTo>
                  <a:lnTo>
                    <a:pt x="249" y="85"/>
                  </a:lnTo>
                  <a:lnTo>
                    <a:pt x="242" y="85"/>
                  </a:lnTo>
                  <a:lnTo>
                    <a:pt x="234" y="85"/>
                  </a:lnTo>
                  <a:lnTo>
                    <a:pt x="226" y="86"/>
                  </a:lnTo>
                  <a:lnTo>
                    <a:pt x="216" y="89"/>
                  </a:lnTo>
                  <a:lnTo>
                    <a:pt x="176" y="97"/>
                  </a:lnTo>
                  <a:lnTo>
                    <a:pt x="133" y="107"/>
                  </a:lnTo>
                  <a:lnTo>
                    <a:pt x="91" y="116"/>
                  </a:lnTo>
                  <a:lnTo>
                    <a:pt x="53" y="125"/>
                  </a:lnTo>
                  <a:lnTo>
                    <a:pt x="48" y="126"/>
                  </a:lnTo>
                  <a:lnTo>
                    <a:pt x="43" y="127"/>
                  </a:lnTo>
                  <a:lnTo>
                    <a:pt x="33" y="128"/>
                  </a:lnTo>
                  <a:lnTo>
                    <a:pt x="24" y="128"/>
                  </a:lnTo>
                  <a:lnTo>
                    <a:pt x="17" y="127"/>
                  </a:lnTo>
                  <a:lnTo>
                    <a:pt x="12" y="126"/>
                  </a:lnTo>
                  <a:lnTo>
                    <a:pt x="3" y="121"/>
                  </a:lnTo>
                  <a:lnTo>
                    <a:pt x="1" y="118"/>
                  </a:lnTo>
                  <a:lnTo>
                    <a:pt x="1" y="117"/>
                  </a:lnTo>
                  <a:lnTo>
                    <a:pt x="1" y="111"/>
                  </a:lnTo>
                  <a:lnTo>
                    <a:pt x="1" y="108"/>
                  </a:lnTo>
                  <a:lnTo>
                    <a:pt x="1" y="104"/>
                  </a:lnTo>
                  <a:lnTo>
                    <a:pt x="1" y="99"/>
                  </a:lnTo>
                  <a:lnTo>
                    <a:pt x="1" y="92"/>
                  </a:lnTo>
                  <a:lnTo>
                    <a:pt x="1" y="85"/>
                  </a:lnTo>
                  <a:lnTo>
                    <a:pt x="1" y="78"/>
                  </a:lnTo>
                  <a:lnTo>
                    <a:pt x="1" y="71"/>
                  </a:lnTo>
                  <a:lnTo>
                    <a:pt x="1" y="65"/>
                  </a:lnTo>
                  <a:lnTo>
                    <a:pt x="1" y="58"/>
                  </a:lnTo>
                  <a:lnTo>
                    <a:pt x="1" y="52"/>
                  </a:lnTo>
                  <a:lnTo>
                    <a:pt x="0" y="47"/>
                  </a:lnTo>
                  <a:lnTo>
                    <a:pt x="0" y="40"/>
                  </a:lnTo>
                  <a:lnTo>
                    <a:pt x="0" y="32"/>
                  </a:lnTo>
                  <a:lnTo>
                    <a:pt x="0" y="24"/>
                  </a:lnTo>
                  <a:lnTo>
                    <a:pt x="0" y="19"/>
                  </a:lnTo>
                  <a:lnTo>
                    <a:pt x="0" y="18"/>
                  </a:lnTo>
                  <a:lnTo>
                    <a:pt x="2" y="21"/>
                  </a:lnTo>
                  <a:lnTo>
                    <a:pt x="11" y="29"/>
                  </a:lnTo>
                  <a:lnTo>
                    <a:pt x="17" y="33"/>
                  </a:lnTo>
                  <a:lnTo>
                    <a:pt x="24" y="38"/>
                  </a:lnTo>
                  <a:lnTo>
                    <a:pt x="33" y="40"/>
                  </a:lnTo>
                  <a:lnTo>
                    <a:pt x="43" y="42"/>
                  </a:lnTo>
                  <a:lnTo>
                    <a:pt x="48" y="42"/>
                  </a:lnTo>
                  <a:lnTo>
                    <a:pt x="53" y="40"/>
                  </a:lnTo>
                  <a:lnTo>
                    <a:pt x="58" y="39"/>
                  </a:lnTo>
                  <a:lnTo>
                    <a:pt x="64" y="38"/>
                  </a:lnTo>
                  <a:lnTo>
                    <a:pt x="102" y="29"/>
                  </a:lnTo>
                  <a:lnTo>
                    <a:pt x="143" y="21"/>
                  </a:lnTo>
                  <a:lnTo>
                    <a:pt x="184" y="11"/>
                  </a:lnTo>
                  <a:lnTo>
                    <a:pt x="221" y="3"/>
                  </a:lnTo>
                  <a:lnTo>
                    <a:pt x="229" y="1"/>
                  </a:lnTo>
                  <a:lnTo>
                    <a:pt x="237" y="0"/>
                  </a:lnTo>
                  <a:lnTo>
                    <a:pt x="244" y="1"/>
                  </a:lnTo>
                  <a:lnTo>
                    <a:pt x="251" y="2"/>
                  </a:lnTo>
                  <a:lnTo>
                    <a:pt x="258" y="3"/>
                  </a:lnTo>
                  <a:lnTo>
                    <a:pt x="264" y="6"/>
                  </a:lnTo>
                  <a:lnTo>
                    <a:pt x="267" y="7"/>
                  </a:lnTo>
                  <a:lnTo>
                    <a:pt x="272" y="8"/>
                  </a:lnTo>
                  <a:lnTo>
                    <a:pt x="277" y="11"/>
                  </a:lnTo>
                  <a:lnTo>
                    <a:pt x="280" y="12"/>
                  </a:lnTo>
                  <a:lnTo>
                    <a:pt x="280" y="13"/>
                  </a:lnTo>
                  <a:lnTo>
                    <a:pt x="280" y="18"/>
                  </a:lnTo>
                  <a:lnTo>
                    <a:pt x="280" y="26"/>
                  </a:lnTo>
                  <a:lnTo>
                    <a:pt x="280" y="34"/>
                  </a:lnTo>
                  <a:lnTo>
                    <a:pt x="280" y="44"/>
                  </a:lnTo>
                  <a:lnTo>
                    <a:pt x="280" y="53"/>
                  </a:lnTo>
                  <a:lnTo>
                    <a:pt x="280" y="63"/>
                  </a:lnTo>
                  <a:lnTo>
                    <a:pt x="280" y="71"/>
                  </a:lnTo>
                  <a:lnTo>
                    <a:pt x="280" y="80"/>
                  </a:lnTo>
                  <a:lnTo>
                    <a:pt x="280" y="87"/>
                  </a:lnTo>
                  <a:lnTo>
                    <a:pt x="280" y="92"/>
                  </a:lnTo>
                  <a:lnTo>
                    <a:pt x="280" y="94"/>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01" name="Freeform 100"/>
            <p:cNvSpPr>
              <a:spLocks/>
            </p:cNvSpPr>
            <p:nvPr/>
          </p:nvSpPr>
          <p:spPr bwMode="auto">
            <a:xfrm>
              <a:off x="529" y="723"/>
              <a:ext cx="140" cy="65"/>
            </a:xfrm>
            <a:custGeom>
              <a:avLst/>
              <a:gdLst>
                <a:gd name="T0" fmla="*/ 1 w 280"/>
                <a:gd name="T1" fmla="*/ 1 h 128"/>
                <a:gd name="T2" fmla="*/ 1 w 280"/>
                <a:gd name="T3" fmla="*/ 1 h 128"/>
                <a:gd name="T4" fmla="*/ 1 w 280"/>
                <a:gd name="T5" fmla="*/ 1 h 128"/>
                <a:gd name="T6" fmla="*/ 1 w 280"/>
                <a:gd name="T7" fmla="*/ 1 h 128"/>
                <a:gd name="T8" fmla="*/ 1 w 280"/>
                <a:gd name="T9" fmla="*/ 1 h 128"/>
                <a:gd name="T10" fmla="*/ 1 w 280"/>
                <a:gd name="T11" fmla="*/ 1 h 128"/>
                <a:gd name="T12" fmla="*/ 1 w 280"/>
                <a:gd name="T13" fmla="*/ 1 h 128"/>
                <a:gd name="T14" fmla="*/ 1 w 280"/>
                <a:gd name="T15" fmla="*/ 1 h 128"/>
                <a:gd name="T16" fmla="*/ 1 w 280"/>
                <a:gd name="T17" fmla="*/ 1 h 128"/>
                <a:gd name="T18" fmla="*/ 1 w 280"/>
                <a:gd name="T19" fmla="*/ 1 h 128"/>
                <a:gd name="T20" fmla="*/ 1 w 280"/>
                <a:gd name="T21" fmla="*/ 1 h 128"/>
                <a:gd name="T22" fmla="*/ 1 w 280"/>
                <a:gd name="T23" fmla="*/ 1 h 128"/>
                <a:gd name="T24" fmla="*/ 1 w 280"/>
                <a:gd name="T25" fmla="*/ 1 h 128"/>
                <a:gd name="T26" fmla="*/ 1 w 280"/>
                <a:gd name="T27" fmla="*/ 1 h 128"/>
                <a:gd name="T28" fmla="*/ 1 w 280"/>
                <a:gd name="T29" fmla="*/ 1 h 128"/>
                <a:gd name="T30" fmla="*/ 1 w 280"/>
                <a:gd name="T31" fmla="*/ 1 h 128"/>
                <a:gd name="T32" fmla="*/ 1 w 280"/>
                <a:gd name="T33" fmla="*/ 1 h 128"/>
                <a:gd name="T34" fmla="*/ 0 w 280"/>
                <a:gd name="T35" fmla="*/ 1 h 128"/>
                <a:gd name="T36" fmla="*/ 0 w 280"/>
                <a:gd name="T37" fmla="*/ 1 h 128"/>
                <a:gd name="T38" fmla="*/ 0 w 280"/>
                <a:gd name="T39" fmla="*/ 1 h 128"/>
                <a:gd name="T40" fmla="*/ 1 w 280"/>
                <a:gd name="T41" fmla="*/ 1 h 128"/>
                <a:gd name="T42" fmla="*/ 1 w 280"/>
                <a:gd name="T43" fmla="*/ 1 h 128"/>
                <a:gd name="T44" fmla="*/ 1 w 280"/>
                <a:gd name="T45" fmla="*/ 1 h 128"/>
                <a:gd name="T46" fmla="*/ 1 w 280"/>
                <a:gd name="T47" fmla="*/ 1 h 128"/>
                <a:gd name="T48" fmla="*/ 1 w 280"/>
                <a:gd name="T49" fmla="*/ 1 h 128"/>
                <a:gd name="T50" fmla="*/ 1 w 280"/>
                <a:gd name="T51" fmla="*/ 1 h 128"/>
                <a:gd name="T52" fmla="*/ 1 w 280"/>
                <a:gd name="T53" fmla="*/ 1 h 128"/>
                <a:gd name="T54" fmla="*/ 1 w 280"/>
                <a:gd name="T55" fmla="*/ 1 h 128"/>
                <a:gd name="T56" fmla="*/ 1 w 280"/>
                <a:gd name="T57" fmla="*/ 1 h 128"/>
                <a:gd name="T58" fmla="*/ 1 w 280"/>
                <a:gd name="T59" fmla="*/ 1 h 128"/>
                <a:gd name="T60" fmla="*/ 1 w 280"/>
                <a:gd name="T61" fmla="*/ 1 h 128"/>
                <a:gd name="T62" fmla="*/ 1 w 280"/>
                <a:gd name="T63" fmla="*/ 1 h 128"/>
                <a:gd name="T64" fmla="*/ 1 w 280"/>
                <a:gd name="T65" fmla="*/ 1 h 128"/>
                <a:gd name="T66" fmla="*/ 1 w 280"/>
                <a:gd name="T67" fmla="*/ 1 h 128"/>
                <a:gd name="T68" fmla="*/ 1 w 280"/>
                <a:gd name="T69" fmla="*/ 1 h 128"/>
                <a:gd name="T70" fmla="*/ 1 w 280"/>
                <a:gd name="T71" fmla="*/ 1 h 128"/>
                <a:gd name="T72" fmla="*/ 1 w 280"/>
                <a:gd name="T73" fmla="*/ 1 h 128"/>
                <a:gd name="T74" fmla="*/ 1 w 280"/>
                <a:gd name="T75" fmla="*/ 1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0"/>
                <a:gd name="T115" fmla="*/ 0 h 128"/>
                <a:gd name="T116" fmla="*/ 280 w 280"/>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0" h="128">
                  <a:moveTo>
                    <a:pt x="280" y="94"/>
                  </a:moveTo>
                  <a:lnTo>
                    <a:pt x="277" y="92"/>
                  </a:lnTo>
                  <a:lnTo>
                    <a:pt x="271" y="90"/>
                  </a:lnTo>
                  <a:lnTo>
                    <a:pt x="267" y="89"/>
                  </a:lnTo>
                  <a:lnTo>
                    <a:pt x="261" y="87"/>
                  </a:lnTo>
                  <a:lnTo>
                    <a:pt x="255" y="86"/>
                  </a:lnTo>
                  <a:lnTo>
                    <a:pt x="249" y="85"/>
                  </a:lnTo>
                  <a:lnTo>
                    <a:pt x="242" y="85"/>
                  </a:lnTo>
                  <a:lnTo>
                    <a:pt x="234" y="85"/>
                  </a:lnTo>
                  <a:lnTo>
                    <a:pt x="226" y="86"/>
                  </a:lnTo>
                  <a:lnTo>
                    <a:pt x="216" y="89"/>
                  </a:lnTo>
                  <a:lnTo>
                    <a:pt x="176" y="97"/>
                  </a:lnTo>
                  <a:lnTo>
                    <a:pt x="133" y="107"/>
                  </a:lnTo>
                  <a:lnTo>
                    <a:pt x="91" y="116"/>
                  </a:lnTo>
                  <a:lnTo>
                    <a:pt x="53" y="125"/>
                  </a:lnTo>
                  <a:lnTo>
                    <a:pt x="48" y="126"/>
                  </a:lnTo>
                  <a:lnTo>
                    <a:pt x="43" y="127"/>
                  </a:lnTo>
                  <a:lnTo>
                    <a:pt x="33" y="128"/>
                  </a:lnTo>
                  <a:lnTo>
                    <a:pt x="24" y="128"/>
                  </a:lnTo>
                  <a:lnTo>
                    <a:pt x="17" y="127"/>
                  </a:lnTo>
                  <a:lnTo>
                    <a:pt x="12" y="126"/>
                  </a:lnTo>
                  <a:lnTo>
                    <a:pt x="3" y="121"/>
                  </a:lnTo>
                  <a:lnTo>
                    <a:pt x="1" y="118"/>
                  </a:lnTo>
                  <a:lnTo>
                    <a:pt x="1" y="117"/>
                  </a:lnTo>
                  <a:lnTo>
                    <a:pt x="1" y="111"/>
                  </a:lnTo>
                  <a:lnTo>
                    <a:pt x="1" y="108"/>
                  </a:lnTo>
                  <a:lnTo>
                    <a:pt x="1" y="104"/>
                  </a:lnTo>
                  <a:lnTo>
                    <a:pt x="1" y="99"/>
                  </a:lnTo>
                  <a:lnTo>
                    <a:pt x="1" y="92"/>
                  </a:lnTo>
                  <a:lnTo>
                    <a:pt x="1" y="85"/>
                  </a:lnTo>
                  <a:lnTo>
                    <a:pt x="1" y="78"/>
                  </a:lnTo>
                  <a:lnTo>
                    <a:pt x="1" y="71"/>
                  </a:lnTo>
                  <a:lnTo>
                    <a:pt x="1" y="65"/>
                  </a:lnTo>
                  <a:lnTo>
                    <a:pt x="1" y="58"/>
                  </a:lnTo>
                  <a:lnTo>
                    <a:pt x="1" y="52"/>
                  </a:lnTo>
                  <a:lnTo>
                    <a:pt x="0" y="47"/>
                  </a:lnTo>
                  <a:lnTo>
                    <a:pt x="0" y="40"/>
                  </a:lnTo>
                  <a:lnTo>
                    <a:pt x="0" y="32"/>
                  </a:lnTo>
                  <a:lnTo>
                    <a:pt x="0" y="24"/>
                  </a:lnTo>
                  <a:lnTo>
                    <a:pt x="0" y="19"/>
                  </a:lnTo>
                  <a:lnTo>
                    <a:pt x="0" y="18"/>
                  </a:lnTo>
                  <a:lnTo>
                    <a:pt x="2" y="21"/>
                  </a:lnTo>
                  <a:lnTo>
                    <a:pt x="11" y="29"/>
                  </a:lnTo>
                  <a:lnTo>
                    <a:pt x="17" y="33"/>
                  </a:lnTo>
                  <a:lnTo>
                    <a:pt x="24" y="38"/>
                  </a:lnTo>
                  <a:lnTo>
                    <a:pt x="33" y="40"/>
                  </a:lnTo>
                  <a:lnTo>
                    <a:pt x="43" y="42"/>
                  </a:lnTo>
                  <a:lnTo>
                    <a:pt x="48" y="42"/>
                  </a:lnTo>
                  <a:lnTo>
                    <a:pt x="53" y="40"/>
                  </a:lnTo>
                  <a:lnTo>
                    <a:pt x="58" y="39"/>
                  </a:lnTo>
                  <a:lnTo>
                    <a:pt x="64" y="38"/>
                  </a:lnTo>
                  <a:lnTo>
                    <a:pt x="102" y="29"/>
                  </a:lnTo>
                  <a:lnTo>
                    <a:pt x="143" y="21"/>
                  </a:lnTo>
                  <a:lnTo>
                    <a:pt x="184" y="11"/>
                  </a:lnTo>
                  <a:lnTo>
                    <a:pt x="221" y="3"/>
                  </a:lnTo>
                  <a:lnTo>
                    <a:pt x="229" y="1"/>
                  </a:lnTo>
                  <a:lnTo>
                    <a:pt x="237" y="0"/>
                  </a:lnTo>
                  <a:lnTo>
                    <a:pt x="244" y="1"/>
                  </a:lnTo>
                  <a:lnTo>
                    <a:pt x="251" y="2"/>
                  </a:lnTo>
                  <a:lnTo>
                    <a:pt x="258" y="3"/>
                  </a:lnTo>
                  <a:lnTo>
                    <a:pt x="264" y="6"/>
                  </a:lnTo>
                  <a:lnTo>
                    <a:pt x="267" y="7"/>
                  </a:lnTo>
                  <a:lnTo>
                    <a:pt x="272" y="8"/>
                  </a:lnTo>
                  <a:lnTo>
                    <a:pt x="277" y="11"/>
                  </a:lnTo>
                  <a:lnTo>
                    <a:pt x="280" y="12"/>
                  </a:lnTo>
                  <a:lnTo>
                    <a:pt x="280" y="13"/>
                  </a:lnTo>
                  <a:lnTo>
                    <a:pt x="280" y="18"/>
                  </a:lnTo>
                  <a:lnTo>
                    <a:pt x="280" y="26"/>
                  </a:lnTo>
                  <a:lnTo>
                    <a:pt x="280" y="34"/>
                  </a:lnTo>
                  <a:lnTo>
                    <a:pt x="280" y="44"/>
                  </a:lnTo>
                  <a:lnTo>
                    <a:pt x="280" y="53"/>
                  </a:lnTo>
                  <a:lnTo>
                    <a:pt x="280" y="63"/>
                  </a:lnTo>
                  <a:lnTo>
                    <a:pt x="280" y="71"/>
                  </a:lnTo>
                  <a:lnTo>
                    <a:pt x="280" y="80"/>
                  </a:lnTo>
                  <a:lnTo>
                    <a:pt x="280" y="87"/>
                  </a:lnTo>
                  <a:lnTo>
                    <a:pt x="280" y="92"/>
                  </a:lnTo>
                  <a:lnTo>
                    <a:pt x="280"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02" name="Freeform 101"/>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w 279"/>
                <a:gd name="T71" fmla="*/ 1 h 1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9"/>
                <a:gd name="T109" fmla="*/ 0 h 130"/>
                <a:gd name="T110" fmla="*/ 279 w 279"/>
                <a:gd name="T111" fmla="*/ 130 h 13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9" h="130">
                  <a:moveTo>
                    <a:pt x="279" y="94"/>
                  </a:moveTo>
                  <a:lnTo>
                    <a:pt x="276" y="93"/>
                  </a:lnTo>
                  <a:lnTo>
                    <a:pt x="270" y="90"/>
                  </a:lnTo>
                  <a:lnTo>
                    <a:pt x="265" y="89"/>
                  </a:lnTo>
                  <a:lnTo>
                    <a:pt x="259" y="87"/>
                  </a:lnTo>
                  <a:lnTo>
                    <a:pt x="253" y="85"/>
                  </a:lnTo>
                  <a:lnTo>
                    <a:pt x="246" y="84"/>
                  </a:lnTo>
                  <a:lnTo>
                    <a:pt x="238" y="84"/>
                  </a:lnTo>
                  <a:lnTo>
                    <a:pt x="229" y="85"/>
                  </a:lnTo>
                  <a:lnTo>
                    <a:pt x="220" y="87"/>
                  </a:lnTo>
                  <a:lnTo>
                    <a:pt x="210" y="89"/>
                  </a:lnTo>
                  <a:lnTo>
                    <a:pt x="168" y="99"/>
                  </a:lnTo>
                  <a:lnTo>
                    <a:pt x="123" y="109"/>
                  </a:lnTo>
                  <a:lnTo>
                    <a:pt x="79" y="119"/>
                  </a:lnTo>
                  <a:lnTo>
                    <a:pt x="42" y="126"/>
                  </a:lnTo>
                  <a:lnTo>
                    <a:pt x="32" y="129"/>
                  </a:lnTo>
                  <a:lnTo>
                    <a:pt x="23" y="130"/>
                  </a:lnTo>
                  <a:lnTo>
                    <a:pt x="16" y="129"/>
                  </a:lnTo>
                  <a:lnTo>
                    <a:pt x="11" y="126"/>
                  </a:lnTo>
                  <a:lnTo>
                    <a:pt x="2" y="120"/>
                  </a:lnTo>
                  <a:lnTo>
                    <a:pt x="0" y="117"/>
                  </a:lnTo>
                  <a:lnTo>
                    <a:pt x="0" y="115"/>
                  </a:lnTo>
                  <a:lnTo>
                    <a:pt x="0" y="110"/>
                  </a:lnTo>
                  <a:lnTo>
                    <a:pt x="0" y="103"/>
                  </a:lnTo>
                  <a:lnTo>
                    <a:pt x="0" y="93"/>
                  </a:lnTo>
                  <a:lnTo>
                    <a:pt x="0" y="88"/>
                  </a:lnTo>
                  <a:lnTo>
                    <a:pt x="0" y="83"/>
                  </a:lnTo>
                  <a:lnTo>
                    <a:pt x="0" y="77"/>
                  </a:lnTo>
                  <a:lnTo>
                    <a:pt x="0" y="72"/>
                  </a:lnTo>
                  <a:lnTo>
                    <a:pt x="0" y="67"/>
                  </a:lnTo>
                  <a:lnTo>
                    <a:pt x="0" y="63"/>
                  </a:lnTo>
                  <a:lnTo>
                    <a:pt x="0" y="58"/>
                  </a:lnTo>
                  <a:lnTo>
                    <a:pt x="0" y="54"/>
                  </a:lnTo>
                  <a:lnTo>
                    <a:pt x="0" y="46"/>
                  </a:lnTo>
                  <a:lnTo>
                    <a:pt x="0" y="40"/>
                  </a:lnTo>
                  <a:lnTo>
                    <a:pt x="0" y="35"/>
                  </a:lnTo>
                  <a:lnTo>
                    <a:pt x="0" y="33"/>
                  </a:lnTo>
                  <a:lnTo>
                    <a:pt x="2" y="36"/>
                  </a:lnTo>
                  <a:lnTo>
                    <a:pt x="11" y="41"/>
                  </a:lnTo>
                  <a:lnTo>
                    <a:pt x="16" y="42"/>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2"/>
                  </a:lnTo>
                  <a:lnTo>
                    <a:pt x="279" y="38"/>
                  </a:lnTo>
                  <a:lnTo>
                    <a:pt x="279" y="43"/>
                  </a:lnTo>
                  <a:lnTo>
                    <a:pt x="279" y="48"/>
                  </a:lnTo>
                  <a:lnTo>
                    <a:pt x="279" y="53"/>
                  </a:lnTo>
                  <a:lnTo>
                    <a:pt x="279" y="63"/>
                  </a:lnTo>
                  <a:lnTo>
                    <a:pt x="279" y="73"/>
                  </a:lnTo>
                  <a:lnTo>
                    <a:pt x="279" y="82"/>
                  </a:lnTo>
                  <a:lnTo>
                    <a:pt x="279" y="88"/>
                  </a:lnTo>
                  <a:lnTo>
                    <a:pt x="279" y="93"/>
                  </a:lnTo>
                  <a:lnTo>
                    <a:pt x="279" y="94"/>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03" name="Freeform 102"/>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w 279"/>
                <a:gd name="T71" fmla="*/ 1 h 1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9"/>
                <a:gd name="T109" fmla="*/ 0 h 130"/>
                <a:gd name="T110" fmla="*/ 279 w 279"/>
                <a:gd name="T111" fmla="*/ 130 h 13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9" h="130">
                  <a:moveTo>
                    <a:pt x="279" y="94"/>
                  </a:moveTo>
                  <a:lnTo>
                    <a:pt x="276" y="93"/>
                  </a:lnTo>
                  <a:lnTo>
                    <a:pt x="270" y="90"/>
                  </a:lnTo>
                  <a:lnTo>
                    <a:pt x="265" y="89"/>
                  </a:lnTo>
                  <a:lnTo>
                    <a:pt x="259" y="87"/>
                  </a:lnTo>
                  <a:lnTo>
                    <a:pt x="253" y="85"/>
                  </a:lnTo>
                  <a:lnTo>
                    <a:pt x="246" y="84"/>
                  </a:lnTo>
                  <a:lnTo>
                    <a:pt x="238" y="84"/>
                  </a:lnTo>
                  <a:lnTo>
                    <a:pt x="229" y="85"/>
                  </a:lnTo>
                  <a:lnTo>
                    <a:pt x="220" y="87"/>
                  </a:lnTo>
                  <a:lnTo>
                    <a:pt x="210" y="89"/>
                  </a:lnTo>
                  <a:lnTo>
                    <a:pt x="168" y="99"/>
                  </a:lnTo>
                  <a:lnTo>
                    <a:pt x="123" y="109"/>
                  </a:lnTo>
                  <a:lnTo>
                    <a:pt x="79" y="119"/>
                  </a:lnTo>
                  <a:lnTo>
                    <a:pt x="42" y="126"/>
                  </a:lnTo>
                  <a:lnTo>
                    <a:pt x="32" y="129"/>
                  </a:lnTo>
                  <a:lnTo>
                    <a:pt x="23" y="130"/>
                  </a:lnTo>
                  <a:lnTo>
                    <a:pt x="16" y="129"/>
                  </a:lnTo>
                  <a:lnTo>
                    <a:pt x="11" y="126"/>
                  </a:lnTo>
                  <a:lnTo>
                    <a:pt x="2" y="120"/>
                  </a:lnTo>
                  <a:lnTo>
                    <a:pt x="0" y="117"/>
                  </a:lnTo>
                  <a:lnTo>
                    <a:pt x="0" y="115"/>
                  </a:lnTo>
                  <a:lnTo>
                    <a:pt x="0" y="110"/>
                  </a:lnTo>
                  <a:lnTo>
                    <a:pt x="0" y="103"/>
                  </a:lnTo>
                  <a:lnTo>
                    <a:pt x="0" y="93"/>
                  </a:lnTo>
                  <a:lnTo>
                    <a:pt x="0" y="88"/>
                  </a:lnTo>
                  <a:lnTo>
                    <a:pt x="0" y="83"/>
                  </a:lnTo>
                  <a:lnTo>
                    <a:pt x="0" y="77"/>
                  </a:lnTo>
                  <a:lnTo>
                    <a:pt x="0" y="72"/>
                  </a:lnTo>
                  <a:lnTo>
                    <a:pt x="0" y="67"/>
                  </a:lnTo>
                  <a:lnTo>
                    <a:pt x="0" y="63"/>
                  </a:lnTo>
                  <a:lnTo>
                    <a:pt x="0" y="58"/>
                  </a:lnTo>
                  <a:lnTo>
                    <a:pt x="0" y="54"/>
                  </a:lnTo>
                  <a:lnTo>
                    <a:pt x="0" y="46"/>
                  </a:lnTo>
                  <a:lnTo>
                    <a:pt x="0" y="40"/>
                  </a:lnTo>
                  <a:lnTo>
                    <a:pt x="0" y="35"/>
                  </a:lnTo>
                  <a:lnTo>
                    <a:pt x="0" y="33"/>
                  </a:lnTo>
                  <a:lnTo>
                    <a:pt x="2" y="36"/>
                  </a:lnTo>
                  <a:lnTo>
                    <a:pt x="11" y="41"/>
                  </a:lnTo>
                  <a:lnTo>
                    <a:pt x="16" y="42"/>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2"/>
                  </a:lnTo>
                  <a:lnTo>
                    <a:pt x="279" y="38"/>
                  </a:lnTo>
                  <a:lnTo>
                    <a:pt x="279" y="43"/>
                  </a:lnTo>
                  <a:lnTo>
                    <a:pt x="279" y="48"/>
                  </a:lnTo>
                  <a:lnTo>
                    <a:pt x="279" y="53"/>
                  </a:lnTo>
                  <a:lnTo>
                    <a:pt x="279" y="63"/>
                  </a:lnTo>
                  <a:lnTo>
                    <a:pt x="279" y="73"/>
                  </a:lnTo>
                  <a:lnTo>
                    <a:pt x="279" y="82"/>
                  </a:lnTo>
                  <a:lnTo>
                    <a:pt x="279" y="88"/>
                  </a:lnTo>
                  <a:lnTo>
                    <a:pt x="279" y="93"/>
                  </a:lnTo>
                  <a:lnTo>
                    <a:pt x="279"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04" name="Freeform 103"/>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0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89"/>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4"/>
                  </a:lnTo>
                  <a:lnTo>
                    <a:pt x="44" y="126"/>
                  </a:lnTo>
                  <a:lnTo>
                    <a:pt x="34" y="124"/>
                  </a:lnTo>
                  <a:lnTo>
                    <a:pt x="25" y="122"/>
                  </a:lnTo>
                  <a:lnTo>
                    <a:pt x="18" y="117"/>
                  </a:lnTo>
                  <a:lnTo>
                    <a:pt x="12" y="112"/>
                  </a:lnTo>
                  <a:lnTo>
                    <a:pt x="3" y="105"/>
                  </a:lnTo>
                  <a:lnTo>
                    <a:pt x="1" y="102"/>
                  </a:lnTo>
                  <a:lnTo>
                    <a:pt x="1" y="100"/>
                  </a:lnTo>
                  <a:lnTo>
                    <a:pt x="1" y="95"/>
                  </a:lnTo>
                  <a:lnTo>
                    <a:pt x="0" y="87"/>
                  </a:lnTo>
                  <a:lnTo>
                    <a:pt x="0" y="79"/>
                  </a:lnTo>
                  <a:lnTo>
                    <a:pt x="0" y="74"/>
                  </a:lnTo>
                  <a:lnTo>
                    <a:pt x="0" y="68"/>
                  </a:lnTo>
                  <a:lnTo>
                    <a:pt x="0" y="61"/>
                  </a:lnTo>
                  <a:lnTo>
                    <a:pt x="0" y="54"/>
                  </a:lnTo>
                  <a:lnTo>
                    <a:pt x="0" y="48"/>
                  </a:lnTo>
                  <a:lnTo>
                    <a:pt x="0" y="42"/>
                  </a:lnTo>
                  <a:lnTo>
                    <a:pt x="0" y="35"/>
                  </a:lnTo>
                  <a:lnTo>
                    <a:pt x="0" y="30"/>
                  </a:lnTo>
                  <a:lnTo>
                    <a:pt x="1" y="22"/>
                  </a:lnTo>
                  <a:lnTo>
                    <a:pt x="1" y="16"/>
                  </a:lnTo>
                  <a:lnTo>
                    <a:pt x="1" y="11"/>
                  </a:lnTo>
                  <a:lnTo>
                    <a:pt x="1" y="9"/>
                  </a:lnTo>
                  <a:lnTo>
                    <a:pt x="3" y="13"/>
                  </a:lnTo>
                  <a:lnTo>
                    <a:pt x="12" y="22"/>
                  </a:lnTo>
                  <a:lnTo>
                    <a:pt x="18" y="28"/>
                  </a:lnTo>
                  <a:lnTo>
                    <a:pt x="25" y="34"/>
                  </a:lnTo>
                  <a:lnTo>
                    <a:pt x="34" y="38"/>
                  </a:lnTo>
                  <a:lnTo>
                    <a:pt x="44" y="40"/>
                  </a:lnTo>
                  <a:lnTo>
                    <a:pt x="49" y="40"/>
                  </a:lnTo>
                  <a:lnTo>
                    <a:pt x="54" y="39"/>
                  </a:lnTo>
                  <a:lnTo>
                    <a:pt x="59" y="38"/>
                  </a:lnTo>
                  <a:lnTo>
                    <a:pt x="65" y="37"/>
                  </a:lnTo>
                  <a:lnTo>
                    <a:pt x="103" y="29"/>
                  </a:lnTo>
                  <a:lnTo>
                    <a:pt x="144" y="19"/>
                  </a:lnTo>
                  <a:lnTo>
                    <a:pt x="185" y="11"/>
                  </a:lnTo>
                  <a:lnTo>
                    <a:pt x="222" y="2"/>
                  </a:lnTo>
                  <a:lnTo>
                    <a:pt x="230" y="1"/>
                  </a:lnTo>
                  <a:lnTo>
                    <a:pt x="238" y="0"/>
                  </a:lnTo>
                  <a:lnTo>
                    <a:pt x="245" y="0"/>
                  </a:lnTo>
                  <a:lnTo>
                    <a:pt x="252" y="1"/>
                  </a:lnTo>
                  <a:lnTo>
                    <a:pt x="259" y="3"/>
                  </a:lnTo>
                  <a:lnTo>
                    <a:pt x="265" y="5"/>
                  </a:lnTo>
                  <a:lnTo>
                    <a:pt x="270" y="7"/>
                  </a:lnTo>
                  <a:lnTo>
                    <a:pt x="273" y="9"/>
                  </a:lnTo>
                  <a:lnTo>
                    <a:pt x="278" y="12"/>
                  </a:lnTo>
                  <a:lnTo>
                    <a:pt x="281" y="12"/>
                  </a:lnTo>
                  <a:lnTo>
                    <a:pt x="281" y="14"/>
                  </a:lnTo>
                  <a:lnTo>
                    <a:pt x="281" y="18"/>
                  </a:lnTo>
                  <a:lnTo>
                    <a:pt x="281" y="26"/>
                  </a:lnTo>
                  <a:lnTo>
                    <a:pt x="281" y="34"/>
                  </a:lnTo>
                  <a:lnTo>
                    <a:pt x="281" y="39"/>
                  </a:lnTo>
                  <a:lnTo>
                    <a:pt x="281" y="44"/>
                  </a:lnTo>
                  <a:lnTo>
                    <a:pt x="281" y="49"/>
                  </a:lnTo>
                  <a:lnTo>
                    <a:pt x="281" y="54"/>
                  </a:lnTo>
                  <a:lnTo>
                    <a:pt x="281" y="60"/>
                  </a:lnTo>
                  <a:lnTo>
                    <a:pt x="281" y="65"/>
                  </a:lnTo>
                  <a:lnTo>
                    <a:pt x="281" y="70"/>
                  </a:lnTo>
                  <a:lnTo>
                    <a:pt x="281" y="75"/>
                  </a:lnTo>
                  <a:lnTo>
                    <a:pt x="281" y="84"/>
                  </a:lnTo>
                  <a:lnTo>
                    <a:pt x="281" y="90"/>
                  </a:lnTo>
                  <a:lnTo>
                    <a:pt x="281" y="95"/>
                  </a:lnTo>
                  <a:lnTo>
                    <a:pt x="28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05" name="Freeform 104"/>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0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89"/>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4"/>
                  </a:lnTo>
                  <a:lnTo>
                    <a:pt x="44" y="126"/>
                  </a:lnTo>
                  <a:lnTo>
                    <a:pt x="34" y="124"/>
                  </a:lnTo>
                  <a:lnTo>
                    <a:pt x="25" y="122"/>
                  </a:lnTo>
                  <a:lnTo>
                    <a:pt x="18" y="117"/>
                  </a:lnTo>
                  <a:lnTo>
                    <a:pt x="12" y="112"/>
                  </a:lnTo>
                  <a:lnTo>
                    <a:pt x="3" y="105"/>
                  </a:lnTo>
                  <a:lnTo>
                    <a:pt x="1" y="102"/>
                  </a:lnTo>
                  <a:lnTo>
                    <a:pt x="1" y="100"/>
                  </a:lnTo>
                  <a:lnTo>
                    <a:pt x="1" y="95"/>
                  </a:lnTo>
                  <a:lnTo>
                    <a:pt x="0" y="87"/>
                  </a:lnTo>
                  <a:lnTo>
                    <a:pt x="0" y="79"/>
                  </a:lnTo>
                  <a:lnTo>
                    <a:pt x="0" y="74"/>
                  </a:lnTo>
                  <a:lnTo>
                    <a:pt x="0" y="68"/>
                  </a:lnTo>
                  <a:lnTo>
                    <a:pt x="0" y="61"/>
                  </a:lnTo>
                  <a:lnTo>
                    <a:pt x="0" y="54"/>
                  </a:lnTo>
                  <a:lnTo>
                    <a:pt x="0" y="48"/>
                  </a:lnTo>
                  <a:lnTo>
                    <a:pt x="0" y="42"/>
                  </a:lnTo>
                  <a:lnTo>
                    <a:pt x="0" y="35"/>
                  </a:lnTo>
                  <a:lnTo>
                    <a:pt x="0" y="30"/>
                  </a:lnTo>
                  <a:lnTo>
                    <a:pt x="1" y="22"/>
                  </a:lnTo>
                  <a:lnTo>
                    <a:pt x="1" y="16"/>
                  </a:lnTo>
                  <a:lnTo>
                    <a:pt x="1" y="11"/>
                  </a:lnTo>
                  <a:lnTo>
                    <a:pt x="1" y="9"/>
                  </a:lnTo>
                  <a:lnTo>
                    <a:pt x="3" y="13"/>
                  </a:lnTo>
                  <a:lnTo>
                    <a:pt x="12" y="22"/>
                  </a:lnTo>
                  <a:lnTo>
                    <a:pt x="18" y="28"/>
                  </a:lnTo>
                  <a:lnTo>
                    <a:pt x="25" y="34"/>
                  </a:lnTo>
                  <a:lnTo>
                    <a:pt x="34" y="38"/>
                  </a:lnTo>
                  <a:lnTo>
                    <a:pt x="44" y="40"/>
                  </a:lnTo>
                  <a:lnTo>
                    <a:pt x="49" y="40"/>
                  </a:lnTo>
                  <a:lnTo>
                    <a:pt x="54" y="39"/>
                  </a:lnTo>
                  <a:lnTo>
                    <a:pt x="59" y="38"/>
                  </a:lnTo>
                  <a:lnTo>
                    <a:pt x="65" y="37"/>
                  </a:lnTo>
                  <a:lnTo>
                    <a:pt x="103" y="29"/>
                  </a:lnTo>
                  <a:lnTo>
                    <a:pt x="144" y="19"/>
                  </a:lnTo>
                  <a:lnTo>
                    <a:pt x="185" y="11"/>
                  </a:lnTo>
                  <a:lnTo>
                    <a:pt x="222" y="2"/>
                  </a:lnTo>
                  <a:lnTo>
                    <a:pt x="230" y="1"/>
                  </a:lnTo>
                  <a:lnTo>
                    <a:pt x="238" y="0"/>
                  </a:lnTo>
                  <a:lnTo>
                    <a:pt x="245" y="0"/>
                  </a:lnTo>
                  <a:lnTo>
                    <a:pt x="252" y="1"/>
                  </a:lnTo>
                  <a:lnTo>
                    <a:pt x="259" y="3"/>
                  </a:lnTo>
                  <a:lnTo>
                    <a:pt x="265" y="5"/>
                  </a:lnTo>
                  <a:lnTo>
                    <a:pt x="270" y="7"/>
                  </a:lnTo>
                  <a:lnTo>
                    <a:pt x="273" y="9"/>
                  </a:lnTo>
                  <a:lnTo>
                    <a:pt x="278" y="12"/>
                  </a:lnTo>
                  <a:lnTo>
                    <a:pt x="281" y="12"/>
                  </a:lnTo>
                  <a:lnTo>
                    <a:pt x="281" y="14"/>
                  </a:lnTo>
                  <a:lnTo>
                    <a:pt x="281" y="18"/>
                  </a:lnTo>
                  <a:lnTo>
                    <a:pt x="281" y="26"/>
                  </a:lnTo>
                  <a:lnTo>
                    <a:pt x="281" y="34"/>
                  </a:lnTo>
                  <a:lnTo>
                    <a:pt x="281" y="39"/>
                  </a:lnTo>
                  <a:lnTo>
                    <a:pt x="281" y="44"/>
                  </a:lnTo>
                  <a:lnTo>
                    <a:pt x="281" y="49"/>
                  </a:lnTo>
                  <a:lnTo>
                    <a:pt x="281" y="54"/>
                  </a:lnTo>
                  <a:lnTo>
                    <a:pt x="281" y="60"/>
                  </a:lnTo>
                  <a:lnTo>
                    <a:pt x="281" y="65"/>
                  </a:lnTo>
                  <a:lnTo>
                    <a:pt x="281" y="70"/>
                  </a:lnTo>
                  <a:lnTo>
                    <a:pt x="281" y="75"/>
                  </a:lnTo>
                  <a:lnTo>
                    <a:pt x="281" y="84"/>
                  </a:lnTo>
                  <a:lnTo>
                    <a:pt x="281" y="90"/>
                  </a:lnTo>
                  <a:lnTo>
                    <a:pt x="281" y="95"/>
                  </a:lnTo>
                  <a:lnTo>
                    <a:pt x="281"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06" name="Freeform 105"/>
            <p:cNvSpPr>
              <a:spLocks/>
            </p:cNvSpPr>
            <p:nvPr/>
          </p:nvSpPr>
          <p:spPr bwMode="auto">
            <a:xfrm>
              <a:off x="529" y="724"/>
              <a:ext cx="140" cy="64"/>
            </a:xfrm>
            <a:custGeom>
              <a:avLst/>
              <a:gdLst>
                <a:gd name="T0" fmla="*/ 1 w 280"/>
                <a:gd name="T1" fmla="*/ 1 h 127"/>
                <a:gd name="T2" fmla="*/ 1 w 280"/>
                <a:gd name="T3" fmla="*/ 1 h 127"/>
                <a:gd name="T4" fmla="*/ 1 w 280"/>
                <a:gd name="T5" fmla="*/ 1 h 127"/>
                <a:gd name="T6" fmla="*/ 1 w 280"/>
                <a:gd name="T7" fmla="*/ 1 h 127"/>
                <a:gd name="T8" fmla="*/ 1 w 280"/>
                <a:gd name="T9" fmla="*/ 1 h 127"/>
                <a:gd name="T10" fmla="*/ 1 w 280"/>
                <a:gd name="T11" fmla="*/ 1 h 127"/>
                <a:gd name="T12" fmla="*/ 1 w 280"/>
                <a:gd name="T13" fmla="*/ 1 h 127"/>
                <a:gd name="T14" fmla="*/ 1 w 280"/>
                <a:gd name="T15" fmla="*/ 1 h 127"/>
                <a:gd name="T16" fmla="*/ 1 w 280"/>
                <a:gd name="T17" fmla="*/ 1 h 127"/>
                <a:gd name="T18" fmla="*/ 1 w 280"/>
                <a:gd name="T19" fmla="*/ 1 h 127"/>
                <a:gd name="T20" fmla="*/ 1 w 280"/>
                <a:gd name="T21" fmla="*/ 1 h 127"/>
                <a:gd name="T22" fmla="*/ 1 w 280"/>
                <a:gd name="T23" fmla="*/ 1 h 127"/>
                <a:gd name="T24" fmla="*/ 1 w 280"/>
                <a:gd name="T25" fmla="*/ 1 h 127"/>
                <a:gd name="T26" fmla="*/ 1 w 280"/>
                <a:gd name="T27" fmla="*/ 1 h 127"/>
                <a:gd name="T28" fmla="*/ 1 w 280"/>
                <a:gd name="T29" fmla="*/ 1 h 127"/>
                <a:gd name="T30" fmla="*/ 1 w 280"/>
                <a:gd name="T31" fmla="*/ 1 h 127"/>
                <a:gd name="T32" fmla="*/ 1 w 280"/>
                <a:gd name="T33" fmla="*/ 1 h 127"/>
                <a:gd name="T34" fmla="*/ 0 w 280"/>
                <a:gd name="T35" fmla="*/ 1 h 127"/>
                <a:gd name="T36" fmla="*/ 0 w 280"/>
                <a:gd name="T37" fmla="*/ 1 h 127"/>
                <a:gd name="T38" fmla="*/ 1 w 280"/>
                <a:gd name="T39" fmla="*/ 1 h 127"/>
                <a:gd name="T40" fmla="*/ 1 w 280"/>
                <a:gd name="T41" fmla="*/ 1 h 127"/>
                <a:gd name="T42" fmla="*/ 1 w 280"/>
                <a:gd name="T43" fmla="*/ 1 h 127"/>
                <a:gd name="T44" fmla="*/ 1 w 280"/>
                <a:gd name="T45" fmla="*/ 1 h 127"/>
                <a:gd name="T46" fmla="*/ 1 w 280"/>
                <a:gd name="T47" fmla="*/ 1 h 127"/>
                <a:gd name="T48" fmla="*/ 1 w 280"/>
                <a:gd name="T49" fmla="*/ 1 h 127"/>
                <a:gd name="T50" fmla="*/ 1 w 280"/>
                <a:gd name="T51" fmla="*/ 1 h 127"/>
                <a:gd name="T52" fmla="*/ 1 w 280"/>
                <a:gd name="T53" fmla="*/ 0 h 127"/>
                <a:gd name="T54" fmla="*/ 1 w 280"/>
                <a:gd name="T55" fmla="*/ 0 h 127"/>
                <a:gd name="T56" fmla="*/ 1 w 280"/>
                <a:gd name="T57" fmla="*/ 1 h 127"/>
                <a:gd name="T58" fmla="*/ 1 w 280"/>
                <a:gd name="T59" fmla="*/ 1 h 127"/>
                <a:gd name="T60" fmla="*/ 1 w 280"/>
                <a:gd name="T61" fmla="*/ 1 h 127"/>
                <a:gd name="T62" fmla="*/ 1 w 280"/>
                <a:gd name="T63" fmla="*/ 1 h 127"/>
                <a:gd name="T64" fmla="*/ 1 w 280"/>
                <a:gd name="T65" fmla="*/ 1 h 127"/>
                <a:gd name="T66" fmla="*/ 1 w 280"/>
                <a:gd name="T67" fmla="*/ 1 h 127"/>
                <a:gd name="T68" fmla="*/ 1 w 280"/>
                <a:gd name="T69" fmla="*/ 1 h 127"/>
                <a:gd name="T70" fmla="*/ 1 w 280"/>
                <a:gd name="T71" fmla="*/ 1 h 127"/>
                <a:gd name="T72" fmla="*/ 1 w 280"/>
                <a:gd name="T73" fmla="*/ 1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0"/>
                <a:gd name="T112" fmla="*/ 0 h 127"/>
                <a:gd name="T113" fmla="*/ 280 w 280"/>
                <a:gd name="T114" fmla="*/ 127 h 1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0" h="127">
                  <a:moveTo>
                    <a:pt x="280" y="93"/>
                  </a:moveTo>
                  <a:lnTo>
                    <a:pt x="277" y="91"/>
                  </a:lnTo>
                  <a:lnTo>
                    <a:pt x="271" y="89"/>
                  </a:lnTo>
                  <a:lnTo>
                    <a:pt x="267" y="88"/>
                  </a:lnTo>
                  <a:lnTo>
                    <a:pt x="261" y="86"/>
                  </a:lnTo>
                  <a:lnTo>
                    <a:pt x="255" y="85"/>
                  </a:lnTo>
                  <a:lnTo>
                    <a:pt x="249" y="84"/>
                  </a:lnTo>
                  <a:lnTo>
                    <a:pt x="242" y="84"/>
                  </a:lnTo>
                  <a:lnTo>
                    <a:pt x="234" y="84"/>
                  </a:lnTo>
                  <a:lnTo>
                    <a:pt x="226" y="85"/>
                  </a:lnTo>
                  <a:lnTo>
                    <a:pt x="216" y="88"/>
                  </a:lnTo>
                  <a:lnTo>
                    <a:pt x="176" y="96"/>
                  </a:lnTo>
                  <a:lnTo>
                    <a:pt x="133" y="106"/>
                  </a:lnTo>
                  <a:lnTo>
                    <a:pt x="91" y="115"/>
                  </a:lnTo>
                  <a:lnTo>
                    <a:pt x="53" y="124"/>
                  </a:lnTo>
                  <a:lnTo>
                    <a:pt x="48" y="125"/>
                  </a:lnTo>
                  <a:lnTo>
                    <a:pt x="43" y="126"/>
                  </a:lnTo>
                  <a:lnTo>
                    <a:pt x="33" y="127"/>
                  </a:lnTo>
                  <a:lnTo>
                    <a:pt x="24" y="127"/>
                  </a:lnTo>
                  <a:lnTo>
                    <a:pt x="17" y="127"/>
                  </a:lnTo>
                  <a:lnTo>
                    <a:pt x="12" y="125"/>
                  </a:lnTo>
                  <a:lnTo>
                    <a:pt x="3" y="120"/>
                  </a:lnTo>
                  <a:lnTo>
                    <a:pt x="1" y="117"/>
                  </a:lnTo>
                  <a:lnTo>
                    <a:pt x="1" y="115"/>
                  </a:lnTo>
                  <a:lnTo>
                    <a:pt x="1" y="111"/>
                  </a:lnTo>
                  <a:lnTo>
                    <a:pt x="1" y="103"/>
                  </a:lnTo>
                  <a:lnTo>
                    <a:pt x="1" y="91"/>
                  </a:lnTo>
                  <a:lnTo>
                    <a:pt x="1" y="85"/>
                  </a:lnTo>
                  <a:lnTo>
                    <a:pt x="1" y="78"/>
                  </a:lnTo>
                  <a:lnTo>
                    <a:pt x="1" y="70"/>
                  </a:lnTo>
                  <a:lnTo>
                    <a:pt x="1" y="64"/>
                  </a:lnTo>
                  <a:lnTo>
                    <a:pt x="1" y="58"/>
                  </a:lnTo>
                  <a:lnTo>
                    <a:pt x="1" y="52"/>
                  </a:lnTo>
                  <a:lnTo>
                    <a:pt x="1" y="46"/>
                  </a:lnTo>
                  <a:lnTo>
                    <a:pt x="0" y="39"/>
                  </a:lnTo>
                  <a:lnTo>
                    <a:pt x="0" y="31"/>
                  </a:lnTo>
                  <a:lnTo>
                    <a:pt x="0" y="23"/>
                  </a:lnTo>
                  <a:lnTo>
                    <a:pt x="0" y="18"/>
                  </a:lnTo>
                  <a:lnTo>
                    <a:pt x="0" y="17"/>
                  </a:lnTo>
                  <a:lnTo>
                    <a:pt x="2" y="20"/>
                  </a:lnTo>
                  <a:lnTo>
                    <a:pt x="11" y="27"/>
                  </a:lnTo>
                  <a:lnTo>
                    <a:pt x="17" y="32"/>
                  </a:lnTo>
                  <a:lnTo>
                    <a:pt x="24" y="37"/>
                  </a:lnTo>
                  <a:lnTo>
                    <a:pt x="33" y="39"/>
                  </a:lnTo>
                  <a:lnTo>
                    <a:pt x="43" y="41"/>
                  </a:lnTo>
                  <a:lnTo>
                    <a:pt x="48" y="39"/>
                  </a:lnTo>
                  <a:lnTo>
                    <a:pt x="53" y="39"/>
                  </a:lnTo>
                  <a:lnTo>
                    <a:pt x="58" y="38"/>
                  </a:lnTo>
                  <a:lnTo>
                    <a:pt x="64" y="37"/>
                  </a:lnTo>
                  <a:lnTo>
                    <a:pt x="102" y="28"/>
                  </a:lnTo>
                  <a:lnTo>
                    <a:pt x="143" y="20"/>
                  </a:lnTo>
                  <a:lnTo>
                    <a:pt x="184" y="10"/>
                  </a:lnTo>
                  <a:lnTo>
                    <a:pt x="221" y="2"/>
                  </a:lnTo>
                  <a:lnTo>
                    <a:pt x="229" y="0"/>
                  </a:lnTo>
                  <a:lnTo>
                    <a:pt x="237" y="0"/>
                  </a:lnTo>
                  <a:lnTo>
                    <a:pt x="244" y="0"/>
                  </a:lnTo>
                  <a:lnTo>
                    <a:pt x="251" y="1"/>
                  </a:lnTo>
                  <a:lnTo>
                    <a:pt x="258" y="2"/>
                  </a:lnTo>
                  <a:lnTo>
                    <a:pt x="264" y="4"/>
                  </a:lnTo>
                  <a:lnTo>
                    <a:pt x="267" y="6"/>
                  </a:lnTo>
                  <a:lnTo>
                    <a:pt x="272" y="7"/>
                  </a:lnTo>
                  <a:lnTo>
                    <a:pt x="277" y="10"/>
                  </a:lnTo>
                  <a:lnTo>
                    <a:pt x="280" y="11"/>
                  </a:lnTo>
                  <a:lnTo>
                    <a:pt x="280" y="12"/>
                  </a:lnTo>
                  <a:lnTo>
                    <a:pt x="280" y="17"/>
                  </a:lnTo>
                  <a:lnTo>
                    <a:pt x="280" y="25"/>
                  </a:lnTo>
                  <a:lnTo>
                    <a:pt x="280" y="33"/>
                  </a:lnTo>
                  <a:lnTo>
                    <a:pt x="280" y="42"/>
                  </a:lnTo>
                  <a:lnTo>
                    <a:pt x="280" y="52"/>
                  </a:lnTo>
                  <a:lnTo>
                    <a:pt x="280" y="62"/>
                  </a:lnTo>
                  <a:lnTo>
                    <a:pt x="280" y="70"/>
                  </a:lnTo>
                  <a:lnTo>
                    <a:pt x="280" y="79"/>
                  </a:lnTo>
                  <a:lnTo>
                    <a:pt x="280" y="86"/>
                  </a:lnTo>
                  <a:lnTo>
                    <a:pt x="280" y="91"/>
                  </a:lnTo>
                  <a:lnTo>
                    <a:pt x="280" y="93"/>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07" name="Freeform 106"/>
            <p:cNvSpPr>
              <a:spLocks/>
            </p:cNvSpPr>
            <p:nvPr/>
          </p:nvSpPr>
          <p:spPr bwMode="auto">
            <a:xfrm>
              <a:off x="529" y="724"/>
              <a:ext cx="140" cy="64"/>
            </a:xfrm>
            <a:custGeom>
              <a:avLst/>
              <a:gdLst>
                <a:gd name="T0" fmla="*/ 1 w 280"/>
                <a:gd name="T1" fmla="*/ 1 h 127"/>
                <a:gd name="T2" fmla="*/ 1 w 280"/>
                <a:gd name="T3" fmla="*/ 1 h 127"/>
                <a:gd name="T4" fmla="*/ 1 w 280"/>
                <a:gd name="T5" fmla="*/ 1 h 127"/>
                <a:gd name="T6" fmla="*/ 1 w 280"/>
                <a:gd name="T7" fmla="*/ 1 h 127"/>
                <a:gd name="T8" fmla="*/ 1 w 280"/>
                <a:gd name="T9" fmla="*/ 1 h 127"/>
                <a:gd name="T10" fmla="*/ 1 w 280"/>
                <a:gd name="T11" fmla="*/ 1 h 127"/>
                <a:gd name="T12" fmla="*/ 1 w 280"/>
                <a:gd name="T13" fmla="*/ 1 h 127"/>
                <a:gd name="T14" fmla="*/ 1 w 280"/>
                <a:gd name="T15" fmla="*/ 1 h 127"/>
                <a:gd name="T16" fmla="*/ 1 w 280"/>
                <a:gd name="T17" fmla="*/ 1 h 127"/>
                <a:gd name="T18" fmla="*/ 1 w 280"/>
                <a:gd name="T19" fmla="*/ 1 h 127"/>
                <a:gd name="T20" fmla="*/ 1 w 280"/>
                <a:gd name="T21" fmla="*/ 1 h 127"/>
                <a:gd name="T22" fmla="*/ 1 w 280"/>
                <a:gd name="T23" fmla="*/ 1 h 127"/>
                <a:gd name="T24" fmla="*/ 1 w 280"/>
                <a:gd name="T25" fmla="*/ 1 h 127"/>
                <a:gd name="T26" fmla="*/ 1 w 280"/>
                <a:gd name="T27" fmla="*/ 1 h 127"/>
                <a:gd name="T28" fmla="*/ 1 w 280"/>
                <a:gd name="T29" fmla="*/ 1 h 127"/>
                <a:gd name="T30" fmla="*/ 1 w 280"/>
                <a:gd name="T31" fmla="*/ 1 h 127"/>
                <a:gd name="T32" fmla="*/ 1 w 280"/>
                <a:gd name="T33" fmla="*/ 1 h 127"/>
                <a:gd name="T34" fmla="*/ 0 w 280"/>
                <a:gd name="T35" fmla="*/ 1 h 127"/>
                <a:gd name="T36" fmla="*/ 0 w 280"/>
                <a:gd name="T37" fmla="*/ 1 h 127"/>
                <a:gd name="T38" fmla="*/ 1 w 280"/>
                <a:gd name="T39" fmla="*/ 1 h 127"/>
                <a:gd name="T40" fmla="*/ 1 w 280"/>
                <a:gd name="T41" fmla="*/ 1 h 127"/>
                <a:gd name="T42" fmla="*/ 1 w 280"/>
                <a:gd name="T43" fmla="*/ 1 h 127"/>
                <a:gd name="T44" fmla="*/ 1 w 280"/>
                <a:gd name="T45" fmla="*/ 1 h 127"/>
                <a:gd name="T46" fmla="*/ 1 w 280"/>
                <a:gd name="T47" fmla="*/ 1 h 127"/>
                <a:gd name="T48" fmla="*/ 1 w 280"/>
                <a:gd name="T49" fmla="*/ 1 h 127"/>
                <a:gd name="T50" fmla="*/ 1 w 280"/>
                <a:gd name="T51" fmla="*/ 1 h 127"/>
                <a:gd name="T52" fmla="*/ 1 w 280"/>
                <a:gd name="T53" fmla="*/ 0 h 127"/>
                <a:gd name="T54" fmla="*/ 1 w 280"/>
                <a:gd name="T55" fmla="*/ 0 h 127"/>
                <a:gd name="T56" fmla="*/ 1 w 280"/>
                <a:gd name="T57" fmla="*/ 1 h 127"/>
                <a:gd name="T58" fmla="*/ 1 w 280"/>
                <a:gd name="T59" fmla="*/ 1 h 127"/>
                <a:gd name="T60" fmla="*/ 1 w 280"/>
                <a:gd name="T61" fmla="*/ 1 h 127"/>
                <a:gd name="T62" fmla="*/ 1 w 280"/>
                <a:gd name="T63" fmla="*/ 1 h 127"/>
                <a:gd name="T64" fmla="*/ 1 w 280"/>
                <a:gd name="T65" fmla="*/ 1 h 127"/>
                <a:gd name="T66" fmla="*/ 1 w 280"/>
                <a:gd name="T67" fmla="*/ 1 h 127"/>
                <a:gd name="T68" fmla="*/ 1 w 280"/>
                <a:gd name="T69" fmla="*/ 1 h 127"/>
                <a:gd name="T70" fmla="*/ 1 w 280"/>
                <a:gd name="T71" fmla="*/ 1 h 127"/>
                <a:gd name="T72" fmla="*/ 1 w 280"/>
                <a:gd name="T73" fmla="*/ 1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0"/>
                <a:gd name="T112" fmla="*/ 0 h 127"/>
                <a:gd name="T113" fmla="*/ 280 w 280"/>
                <a:gd name="T114" fmla="*/ 127 h 1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0" h="127">
                  <a:moveTo>
                    <a:pt x="280" y="93"/>
                  </a:moveTo>
                  <a:lnTo>
                    <a:pt x="277" y="91"/>
                  </a:lnTo>
                  <a:lnTo>
                    <a:pt x="271" y="89"/>
                  </a:lnTo>
                  <a:lnTo>
                    <a:pt x="267" y="88"/>
                  </a:lnTo>
                  <a:lnTo>
                    <a:pt x="261" y="86"/>
                  </a:lnTo>
                  <a:lnTo>
                    <a:pt x="255" y="85"/>
                  </a:lnTo>
                  <a:lnTo>
                    <a:pt x="249" y="84"/>
                  </a:lnTo>
                  <a:lnTo>
                    <a:pt x="242" y="84"/>
                  </a:lnTo>
                  <a:lnTo>
                    <a:pt x="234" y="84"/>
                  </a:lnTo>
                  <a:lnTo>
                    <a:pt x="226" y="85"/>
                  </a:lnTo>
                  <a:lnTo>
                    <a:pt x="216" y="88"/>
                  </a:lnTo>
                  <a:lnTo>
                    <a:pt x="176" y="96"/>
                  </a:lnTo>
                  <a:lnTo>
                    <a:pt x="133" y="106"/>
                  </a:lnTo>
                  <a:lnTo>
                    <a:pt x="91" y="115"/>
                  </a:lnTo>
                  <a:lnTo>
                    <a:pt x="53" y="124"/>
                  </a:lnTo>
                  <a:lnTo>
                    <a:pt x="48" y="125"/>
                  </a:lnTo>
                  <a:lnTo>
                    <a:pt x="43" y="126"/>
                  </a:lnTo>
                  <a:lnTo>
                    <a:pt x="33" y="127"/>
                  </a:lnTo>
                  <a:lnTo>
                    <a:pt x="24" y="127"/>
                  </a:lnTo>
                  <a:lnTo>
                    <a:pt x="17" y="127"/>
                  </a:lnTo>
                  <a:lnTo>
                    <a:pt x="12" y="125"/>
                  </a:lnTo>
                  <a:lnTo>
                    <a:pt x="3" y="120"/>
                  </a:lnTo>
                  <a:lnTo>
                    <a:pt x="1" y="117"/>
                  </a:lnTo>
                  <a:lnTo>
                    <a:pt x="1" y="115"/>
                  </a:lnTo>
                  <a:lnTo>
                    <a:pt x="1" y="111"/>
                  </a:lnTo>
                  <a:lnTo>
                    <a:pt x="1" y="103"/>
                  </a:lnTo>
                  <a:lnTo>
                    <a:pt x="1" y="91"/>
                  </a:lnTo>
                  <a:lnTo>
                    <a:pt x="1" y="85"/>
                  </a:lnTo>
                  <a:lnTo>
                    <a:pt x="1" y="78"/>
                  </a:lnTo>
                  <a:lnTo>
                    <a:pt x="1" y="70"/>
                  </a:lnTo>
                  <a:lnTo>
                    <a:pt x="1" y="64"/>
                  </a:lnTo>
                  <a:lnTo>
                    <a:pt x="1" y="58"/>
                  </a:lnTo>
                  <a:lnTo>
                    <a:pt x="1" y="52"/>
                  </a:lnTo>
                  <a:lnTo>
                    <a:pt x="1" y="46"/>
                  </a:lnTo>
                  <a:lnTo>
                    <a:pt x="0" y="39"/>
                  </a:lnTo>
                  <a:lnTo>
                    <a:pt x="0" y="31"/>
                  </a:lnTo>
                  <a:lnTo>
                    <a:pt x="0" y="23"/>
                  </a:lnTo>
                  <a:lnTo>
                    <a:pt x="0" y="18"/>
                  </a:lnTo>
                  <a:lnTo>
                    <a:pt x="0" y="17"/>
                  </a:lnTo>
                  <a:lnTo>
                    <a:pt x="2" y="20"/>
                  </a:lnTo>
                  <a:lnTo>
                    <a:pt x="11" y="27"/>
                  </a:lnTo>
                  <a:lnTo>
                    <a:pt x="17" y="32"/>
                  </a:lnTo>
                  <a:lnTo>
                    <a:pt x="24" y="37"/>
                  </a:lnTo>
                  <a:lnTo>
                    <a:pt x="33" y="39"/>
                  </a:lnTo>
                  <a:lnTo>
                    <a:pt x="43" y="41"/>
                  </a:lnTo>
                  <a:lnTo>
                    <a:pt x="48" y="39"/>
                  </a:lnTo>
                  <a:lnTo>
                    <a:pt x="53" y="39"/>
                  </a:lnTo>
                  <a:lnTo>
                    <a:pt x="58" y="38"/>
                  </a:lnTo>
                  <a:lnTo>
                    <a:pt x="64" y="37"/>
                  </a:lnTo>
                  <a:lnTo>
                    <a:pt x="102" y="28"/>
                  </a:lnTo>
                  <a:lnTo>
                    <a:pt x="143" y="20"/>
                  </a:lnTo>
                  <a:lnTo>
                    <a:pt x="184" y="10"/>
                  </a:lnTo>
                  <a:lnTo>
                    <a:pt x="221" y="2"/>
                  </a:lnTo>
                  <a:lnTo>
                    <a:pt x="229" y="0"/>
                  </a:lnTo>
                  <a:lnTo>
                    <a:pt x="237" y="0"/>
                  </a:lnTo>
                  <a:lnTo>
                    <a:pt x="244" y="0"/>
                  </a:lnTo>
                  <a:lnTo>
                    <a:pt x="251" y="1"/>
                  </a:lnTo>
                  <a:lnTo>
                    <a:pt x="258" y="2"/>
                  </a:lnTo>
                  <a:lnTo>
                    <a:pt x="264" y="4"/>
                  </a:lnTo>
                  <a:lnTo>
                    <a:pt x="267" y="6"/>
                  </a:lnTo>
                  <a:lnTo>
                    <a:pt x="272" y="7"/>
                  </a:lnTo>
                  <a:lnTo>
                    <a:pt x="277" y="10"/>
                  </a:lnTo>
                  <a:lnTo>
                    <a:pt x="280" y="11"/>
                  </a:lnTo>
                  <a:lnTo>
                    <a:pt x="280" y="12"/>
                  </a:lnTo>
                  <a:lnTo>
                    <a:pt x="280" y="17"/>
                  </a:lnTo>
                  <a:lnTo>
                    <a:pt x="280" y="25"/>
                  </a:lnTo>
                  <a:lnTo>
                    <a:pt x="280" y="33"/>
                  </a:lnTo>
                  <a:lnTo>
                    <a:pt x="280" y="42"/>
                  </a:lnTo>
                  <a:lnTo>
                    <a:pt x="280" y="52"/>
                  </a:lnTo>
                  <a:lnTo>
                    <a:pt x="280" y="62"/>
                  </a:lnTo>
                  <a:lnTo>
                    <a:pt x="280" y="70"/>
                  </a:lnTo>
                  <a:lnTo>
                    <a:pt x="280" y="79"/>
                  </a:lnTo>
                  <a:lnTo>
                    <a:pt x="280" y="86"/>
                  </a:lnTo>
                  <a:lnTo>
                    <a:pt x="280" y="91"/>
                  </a:lnTo>
                  <a:lnTo>
                    <a:pt x="280" y="93"/>
                  </a:lnTo>
                </a:path>
              </a:pathLst>
            </a:custGeom>
            <a:solidFill>
              <a:srgbClr val="3333CC"/>
            </a:solidFill>
            <a:ln w="1588">
              <a:solidFill>
                <a:srgbClr val="1F1A17"/>
              </a:solidFill>
              <a:round/>
              <a:headEnd/>
              <a:tailEnd/>
            </a:ln>
          </p:spPr>
          <p:txBody>
            <a:bodyPr/>
            <a:lstStyle/>
            <a:p>
              <a:pPr fontAlgn="base">
                <a:spcBef>
                  <a:spcPct val="0"/>
                </a:spcBef>
                <a:spcAft>
                  <a:spcPct val="0"/>
                </a:spcAft>
              </a:pPr>
              <a:endParaRPr lang="ru-RU" sz="2400" smtClean="0">
                <a:solidFill>
                  <a:srgbClr val="000000"/>
                </a:solidFill>
              </a:endParaRPr>
            </a:p>
          </p:txBody>
        </p:sp>
        <p:sp>
          <p:nvSpPr>
            <p:cNvPr id="20508" name="Freeform 107"/>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9"/>
                <a:gd name="T106" fmla="*/ 0 h 130"/>
                <a:gd name="T107" fmla="*/ 279 w 279"/>
                <a:gd name="T108" fmla="*/ 130 h 1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9" h="130">
                  <a:moveTo>
                    <a:pt x="279" y="94"/>
                  </a:moveTo>
                  <a:lnTo>
                    <a:pt x="276" y="93"/>
                  </a:lnTo>
                  <a:lnTo>
                    <a:pt x="270" y="90"/>
                  </a:lnTo>
                  <a:lnTo>
                    <a:pt x="265" y="89"/>
                  </a:lnTo>
                  <a:lnTo>
                    <a:pt x="259" y="87"/>
                  </a:lnTo>
                  <a:lnTo>
                    <a:pt x="253" y="85"/>
                  </a:lnTo>
                  <a:lnTo>
                    <a:pt x="246" y="83"/>
                  </a:lnTo>
                  <a:lnTo>
                    <a:pt x="238" y="84"/>
                  </a:lnTo>
                  <a:lnTo>
                    <a:pt x="229" y="85"/>
                  </a:lnTo>
                  <a:lnTo>
                    <a:pt x="220" y="87"/>
                  </a:lnTo>
                  <a:lnTo>
                    <a:pt x="210" y="89"/>
                  </a:lnTo>
                  <a:lnTo>
                    <a:pt x="168" y="99"/>
                  </a:lnTo>
                  <a:lnTo>
                    <a:pt x="123" y="109"/>
                  </a:lnTo>
                  <a:lnTo>
                    <a:pt x="79" y="117"/>
                  </a:lnTo>
                  <a:lnTo>
                    <a:pt x="42" y="126"/>
                  </a:lnTo>
                  <a:lnTo>
                    <a:pt x="32" y="129"/>
                  </a:lnTo>
                  <a:lnTo>
                    <a:pt x="23" y="130"/>
                  </a:lnTo>
                  <a:lnTo>
                    <a:pt x="16" y="129"/>
                  </a:lnTo>
                  <a:lnTo>
                    <a:pt x="10" y="126"/>
                  </a:lnTo>
                  <a:lnTo>
                    <a:pt x="2" y="120"/>
                  </a:lnTo>
                  <a:lnTo>
                    <a:pt x="0" y="117"/>
                  </a:lnTo>
                  <a:lnTo>
                    <a:pt x="0" y="116"/>
                  </a:lnTo>
                  <a:lnTo>
                    <a:pt x="0" y="110"/>
                  </a:lnTo>
                  <a:lnTo>
                    <a:pt x="0" y="103"/>
                  </a:lnTo>
                  <a:lnTo>
                    <a:pt x="0" y="93"/>
                  </a:lnTo>
                  <a:lnTo>
                    <a:pt x="0" y="88"/>
                  </a:lnTo>
                  <a:lnTo>
                    <a:pt x="0" y="82"/>
                  </a:lnTo>
                  <a:lnTo>
                    <a:pt x="0" y="77"/>
                  </a:lnTo>
                  <a:lnTo>
                    <a:pt x="0" y="72"/>
                  </a:lnTo>
                  <a:lnTo>
                    <a:pt x="0" y="67"/>
                  </a:lnTo>
                  <a:lnTo>
                    <a:pt x="0" y="62"/>
                  </a:lnTo>
                  <a:lnTo>
                    <a:pt x="0" y="58"/>
                  </a:lnTo>
                  <a:lnTo>
                    <a:pt x="0" y="53"/>
                  </a:lnTo>
                  <a:lnTo>
                    <a:pt x="0" y="46"/>
                  </a:lnTo>
                  <a:lnTo>
                    <a:pt x="0" y="40"/>
                  </a:lnTo>
                  <a:lnTo>
                    <a:pt x="0" y="35"/>
                  </a:lnTo>
                  <a:lnTo>
                    <a:pt x="0" y="33"/>
                  </a:lnTo>
                  <a:lnTo>
                    <a:pt x="2" y="36"/>
                  </a:lnTo>
                  <a:lnTo>
                    <a:pt x="11" y="41"/>
                  </a:lnTo>
                  <a:lnTo>
                    <a:pt x="16" y="43"/>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3"/>
                  </a:lnTo>
                  <a:lnTo>
                    <a:pt x="279" y="43"/>
                  </a:lnTo>
                  <a:lnTo>
                    <a:pt x="279" y="53"/>
                  </a:lnTo>
                  <a:lnTo>
                    <a:pt x="279" y="63"/>
                  </a:lnTo>
                  <a:lnTo>
                    <a:pt x="279" y="72"/>
                  </a:lnTo>
                  <a:lnTo>
                    <a:pt x="279" y="80"/>
                  </a:lnTo>
                  <a:lnTo>
                    <a:pt x="279" y="88"/>
                  </a:lnTo>
                  <a:lnTo>
                    <a:pt x="279" y="91"/>
                  </a:lnTo>
                  <a:lnTo>
                    <a:pt x="279" y="94"/>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09" name="Freeform 108"/>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9"/>
                <a:gd name="T106" fmla="*/ 0 h 130"/>
                <a:gd name="T107" fmla="*/ 279 w 279"/>
                <a:gd name="T108" fmla="*/ 130 h 1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9" h="130">
                  <a:moveTo>
                    <a:pt x="279" y="94"/>
                  </a:moveTo>
                  <a:lnTo>
                    <a:pt x="276" y="93"/>
                  </a:lnTo>
                  <a:lnTo>
                    <a:pt x="270" y="90"/>
                  </a:lnTo>
                  <a:lnTo>
                    <a:pt x="265" y="89"/>
                  </a:lnTo>
                  <a:lnTo>
                    <a:pt x="259" y="87"/>
                  </a:lnTo>
                  <a:lnTo>
                    <a:pt x="253" y="85"/>
                  </a:lnTo>
                  <a:lnTo>
                    <a:pt x="246" y="83"/>
                  </a:lnTo>
                  <a:lnTo>
                    <a:pt x="238" y="84"/>
                  </a:lnTo>
                  <a:lnTo>
                    <a:pt x="229" y="85"/>
                  </a:lnTo>
                  <a:lnTo>
                    <a:pt x="220" y="87"/>
                  </a:lnTo>
                  <a:lnTo>
                    <a:pt x="210" y="89"/>
                  </a:lnTo>
                  <a:lnTo>
                    <a:pt x="168" y="99"/>
                  </a:lnTo>
                  <a:lnTo>
                    <a:pt x="123" y="109"/>
                  </a:lnTo>
                  <a:lnTo>
                    <a:pt x="79" y="117"/>
                  </a:lnTo>
                  <a:lnTo>
                    <a:pt x="42" y="126"/>
                  </a:lnTo>
                  <a:lnTo>
                    <a:pt x="32" y="129"/>
                  </a:lnTo>
                  <a:lnTo>
                    <a:pt x="23" y="130"/>
                  </a:lnTo>
                  <a:lnTo>
                    <a:pt x="16" y="129"/>
                  </a:lnTo>
                  <a:lnTo>
                    <a:pt x="10" y="126"/>
                  </a:lnTo>
                  <a:lnTo>
                    <a:pt x="2" y="120"/>
                  </a:lnTo>
                  <a:lnTo>
                    <a:pt x="0" y="117"/>
                  </a:lnTo>
                  <a:lnTo>
                    <a:pt x="0" y="116"/>
                  </a:lnTo>
                  <a:lnTo>
                    <a:pt x="0" y="110"/>
                  </a:lnTo>
                  <a:lnTo>
                    <a:pt x="0" y="103"/>
                  </a:lnTo>
                  <a:lnTo>
                    <a:pt x="0" y="93"/>
                  </a:lnTo>
                  <a:lnTo>
                    <a:pt x="0" y="88"/>
                  </a:lnTo>
                  <a:lnTo>
                    <a:pt x="0" y="82"/>
                  </a:lnTo>
                  <a:lnTo>
                    <a:pt x="0" y="77"/>
                  </a:lnTo>
                  <a:lnTo>
                    <a:pt x="0" y="72"/>
                  </a:lnTo>
                  <a:lnTo>
                    <a:pt x="0" y="67"/>
                  </a:lnTo>
                  <a:lnTo>
                    <a:pt x="0" y="62"/>
                  </a:lnTo>
                  <a:lnTo>
                    <a:pt x="0" y="58"/>
                  </a:lnTo>
                  <a:lnTo>
                    <a:pt x="0" y="53"/>
                  </a:lnTo>
                  <a:lnTo>
                    <a:pt x="0" y="46"/>
                  </a:lnTo>
                  <a:lnTo>
                    <a:pt x="0" y="40"/>
                  </a:lnTo>
                  <a:lnTo>
                    <a:pt x="0" y="35"/>
                  </a:lnTo>
                  <a:lnTo>
                    <a:pt x="0" y="33"/>
                  </a:lnTo>
                  <a:lnTo>
                    <a:pt x="2" y="36"/>
                  </a:lnTo>
                  <a:lnTo>
                    <a:pt x="11" y="41"/>
                  </a:lnTo>
                  <a:lnTo>
                    <a:pt x="16" y="43"/>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3"/>
                  </a:lnTo>
                  <a:lnTo>
                    <a:pt x="279" y="43"/>
                  </a:lnTo>
                  <a:lnTo>
                    <a:pt x="279" y="53"/>
                  </a:lnTo>
                  <a:lnTo>
                    <a:pt x="279" y="63"/>
                  </a:lnTo>
                  <a:lnTo>
                    <a:pt x="279" y="72"/>
                  </a:lnTo>
                  <a:lnTo>
                    <a:pt x="279" y="80"/>
                  </a:lnTo>
                  <a:lnTo>
                    <a:pt x="279" y="88"/>
                  </a:lnTo>
                  <a:lnTo>
                    <a:pt x="279" y="91"/>
                  </a:lnTo>
                  <a:lnTo>
                    <a:pt x="279"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10" name="Freeform 109"/>
            <p:cNvSpPr>
              <a:spLocks/>
            </p:cNvSpPr>
            <p:nvPr/>
          </p:nvSpPr>
          <p:spPr bwMode="auto">
            <a:xfrm>
              <a:off x="266" y="637"/>
              <a:ext cx="317" cy="102"/>
            </a:xfrm>
            <a:custGeom>
              <a:avLst/>
              <a:gdLst>
                <a:gd name="T0" fmla="*/ 1 w 633"/>
                <a:gd name="T1" fmla="*/ 1 h 204"/>
                <a:gd name="T2" fmla="*/ 1 w 633"/>
                <a:gd name="T3" fmla="*/ 1 h 204"/>
                <a:gd name="T4" fmla="*/ 1 w 633"/>
                <a:gd name="T5" fmla="*/ 1 h 204"/>
                <a:gd name="T6" fmla="*/ 1 w 633"/>
                <a:gd name="T7" fmla="*/ 1 h 204"/>
                <a:gd name="T8" fmla="*/ 1 w 633"/>
                <a:gd name="T9" fmla="*/ 1 h 204"/>
                <a:gd name="T10" fmla="*/ 1 w 633"/>
                <a:gd name="T11" fmla="*/ 1 h 204"/>
                <a:gd name="T12" fmla="*/ 1 w 633"/>
                <a:gd name="T13" fmla="*/ 1 h 204"/>
                <a:gd name="T14" fmla="*/ 1 w 633"/>
                <a:gd name="T15" fmla="*/ 1 h 204"/>
                <a:gd name="T16" fmla="*/ 1 w 633"/>
                <a:gd name="T17" fmla="*/ 1 h 204"/>
                <a:gd name="T18" fmla="*/ 1 w 633"/>
                <a:gd name="T19" fmla="*/ 1 h 204"/>
                <a:gd name="T20" fmla="*/ 1 w 633"/>
                <a:gd name="T21" fmla="*/ 1 h 204"/>
                <a:gd name="T22" fmla="*/ 1 w 633"/>
                <a:gd name="T23" fmla="*/ 1 h 204"/>
                <a:gd name="T24" fmla="*/ 0 w 633"/>
                <a:gd name="T25" fmla="*/ 1 h 204"/>
                <a:gd name="T26" fmla="*/ 0 w 633"/>
                <a:gd name="T27" fmla="*/ 1 h 204"/>
                <a:gd name="T28" fmla="*/ 0 w 633"/>
                <a:gd name="T29" fmla="*/ 1 h 204"/>
                <a:gd name="T30" fmla="*/ 0 w 633"/>
                <a:gd name="T31" fmla="*/ 1 h 204"/>
                <a:gd name="T32" fmla="*/ 0 w 633"/>
                <a:gd name="T33" fmla="*/ 1 h 204"/>
                <a:gd name="T34" fmla="*/ 0 w 633"/>
                <a:gd name="T35" fmla="*/ 1 h 204"/>
                <a:gd name="T36" fmla="*/ 1 w 633"/>
                <a:gd name="T37" fmla="*/ 1 h 204"/>
                <a:gd name="T38" fmla="*/ 1 w 633"/>
                <a:gd name="T39" fmla="*/ 1 h 204"/>
                <a:gd name="T40" fmla="*/ 1 w 633"/>
                <a:gd name="T41" fmla="*/ 1 h 204"/>
                <a:gd name="T42" fmla="*/ 1 w 633"/>
                <a:gd name="T43" fmla="*/ 1 h 204"/>
                <a:gd name="T44" fmla="*/ 1 w 633"/>
                <a:gd name="T45" fmla="*/ 1 h 204"/>
                <a:gd name="T46" fmla="*/ 1 w 633"/>
                <a:gd name="T47" fmla="*/ 1 h 204"/>
                <a:gd name="T48" fmla="*/ 1 w 633"/>
                <a:gd name="T49" fmla="*/ 1 h 204"/>
                <a:gd name="T50" fmla="*/ 1 w 633"/>
                <a:gd name="T51" fmla="*/ 1 h 204"/>
                <a:gd name="T52" fmla="*/ 1 w 633"/>
                <a:gd name="T53" fmla="*/ 1 h 204"/>
                <a:gd name="T54" fmla="*/ 1 w 633"/>
                <a:gd name="T55" fmla="*/ 1 h 204"/>
                <a:gd name="T56" fmla="*/ 1 w 633"/>
                <a:gd name="T57" fmla="*/ 1 h 204"/>
                <a:gd name="T58" fmla="*/ 1 w 633"/>
                <a:gd name="T59" fmla="*/ 0 h 204"/>
                <a:gd name="T60" fmla="*/ 1 w 633"/>
                <a:gd name="T61" fmla="*/ 1 h 204"/>
                <a:gd name="T62" fmla="*/ 1 w 633"/>
                <a:gd name="T63" fmla="*/ 1 h 204"/>
                <a:gd name="T64" fmla="*/ 1 w 633"/>
                <a:gd name="T65" fmla="*/ 1 h 204"/>
                <a:gd name="T66" fmla="*/ 1 w 633"/>
                <a:gd name="T67" fmla="*/ 1 h 204"/>
                <a:gd name="T68" fmla="*/ 1 w 633"/>
                <a:gd name="T69" fmla="*/ 1 h 204"/>
                <a:gd name="T70" fmla="*/ 1 w 633"/>
                <a:gd name="T71" fmla="*/ 1 h 204"/>
                <a:gd name="T72" fmla="*/ 1 w 633"/>
                <a:gd name="T73" fmla="*/ 1 h 204"/>
                <a:gd name="T74" fmla="*/ 1 w 633"/>
                <a:gd name="T75" fmla="*/ 1 h 204"/>
                <a:gd name="T76" fmla="*/ 1 w 633"/>
                <a:gd name="T77" fmla="*/ 1 h 204"/>
                <a:gd name="T78" fmla="*/ 1 w 633"/>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3"/>
                <a:gd name="T121" fmla="*/ 0 h 204"/>
                <a:gd name="T122" fmla="*/ 633 w 633"/>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3" h="204">
                  <a:moveTo>
                    <a:pt x="632" y="95"/>
                  </a:moveTo>
                  <a:lnTo>
                    <a:pt x="631" y="94"/>
                  </a:lnTo>
                  <a:lnTo>
                    <a:pt x="626" y="91"/>
                  </a:lnTo>
                  <a:lnTo>
                    <a:pt x="618" y="88"/>
                  </a:lnTo>
                  <a:lnTo>
                    <a:pt x="608" y="85"/>
                  </a:lnTo>
                  <a:lnTo>
                    <a:pt x="602" y="86"/>
                  </a:lnTo>
                  <a:lnTo>
                    <a:pt x="595" y="88"/>
                  </a:lnTo>
                  <a:lnTo>
                    <a:pt x="547" y="97"/>
                  </a:lnTo>
                  <a:lnTo>
                    <a:pt x="485" y="111"/>
                  </a:lnTo>
                  <a:lnTo>
                    <a:pt x="412" y="126"/>
                  </a:lnTo>
                  <a:lnTo>
                    <a:pt x="335" y="142"/>
                  </a:lnTo>
                  <a:lnTo>
                    <a:pt x="256" y="159"/>
                  </a:lnTo>
                  <a:lnTo>
                    <a:pt x="180" y="174"/>
                  </a:lnTo>
                  <a:lnTo>
                    <a:pt x="114" y="189"/>
                  </a:lnTo>
                  <a:lnTo>
                    <a:pt x="58" y="200"/>
                  </a:lnTo>
                  <a:lnTo>
                    <a:pt x="51" y="203"/>
                  </a:lnTo>
                  <a:lnTo>
                    <a:pt x="43" y="204"/>
                  </a:lnTo>
                  <a:lnTo>
                    <a:pt x="37" y="204"/>
                  </a:lnTo>
                  <a:lnTo>
                    <a:pt x="31" y="203"/>
                  </a:lnTo>
                  <a:lnTo>
                    <a:pt x="25" y="203"/>
                  </a:lnTo>
                  <a:lnTo>
                    <a:pt x="20" y="201"/>
                  </a:lnTo>
                  <a:lnTo>
                    <a:pt x="11" y="199"/>
                  </a:lnTo>
                  <a:lnTo>
                    <a:pt x="5" y="196"/>
                  </a:lnTo>
                  <a:lnTo>
                    <a:pt x="1" y="195"/>
                  </a:lnTo>
                  <a:lnTo>
                    <a:pt x="0" y="194"/>
                  </a:lnTo>
                  <a:lnTo>
                    <a:pt x="0" y="188"/>
                  </a:lnTo>
                  <a:lnTo>
                    <a:pt x="0" y="174"/>
                  </a:lnTo>
                  <a:lnTo>
                    <a:pt x="0" y="165"/>
                  </a:lnTo>
                  <a:lnTo>
                    <a:pt x="0" y="154"/>
                  </a:lnTo>
                  <a:lnTo>
                    <a:pt x="0" y="148"/>
                  </a:lnTo>
                  <a:lnTo>
                    <a:pt x="0" y="143"/>
                  </a:lnTo>
                  <a:lnTo>
                    <a:pt x="0" y="137"/>
                  </a:lnTo>
                  <a:lnTo>
                    <a:pt x="0" y="131"/>
                  </a:lnTo>
                  <a:lnTo>
                    <a:pt x="0" y="121"/>
                  </a:lnTo>
                  <a:lnTo>
                    <a:pt x="0" y="112"/>
                  </a:lnTo>
                  <a:lnTo>
                    <a:pt x="0" y="107"/>
                  </a:lnTo>
                  <a:lnTo>
                    <a:pt x="0" y="106"/>
                  </a:lnTo>
                  <a:lnTo>
                    <a:pt x="1" y="106"/>
                  </a:lnTo>
                  <a:lnTo>
                    <a:pt x="8" y="109"/>
                  </a:lnTo>
                  <a:lnTo>
                    <a:pt x="11" y="110"/>
                  </a:lnTo>
                  <a:lnTo>
                    <a:pt x="16" y="111"/>
                  </a:lnTo>
                  <a:lnTo>
                    <a:pt x="22" y="112"/>
                  </a:lnTo>
                  <a:lnTo>
                    <a:pt x="29" y="114"/>
                  </a:lnTo>
                  <a:lnTo>
                    <a:pt x="36" y="114"/>
                  </a:lnTo>
                  <a:lnTo>
                    <a:pt x="43" y="114"/>
                  </a:lnTo>
                  <a:lnTo>
                    <a:pt x="52" y="114"/>
                  </a:lnTo>
                  <a:lnTo>
                    <a:pt x="61" y="111"/>
                  </a:lnTo>
                  <a:lnTo>
                    <a:pt x="71" y="110"/>
                  </a:lnTo>
                  <a:lnTo>
                    <a:pt x="80" y="107"/>
                  </a:lnTo>
                  <a:lnTo>
                    <a:pt x="148" y="93"/>
                  </a:lnTo>
                  <a:lnTo>
                    <a:pt x="227" y="76"/>
                  </a:lnTo>
                  <a:lnTo>
                    <a:pt x="311" y="59"/>
                  </a:lnTo>
                  <a:lnTo>
                    <a:pt x="394" y="42"/>
                  </a:lnTo>
                  <a:lnTo>
                    <a:pt x="468" y="26"/>
                  </a:lnTo>
                  <a:lnTo>
                    <a:pt x="529" y="13"/>
                  </a:lnTo>
                  <a:lnTo>
                    <a:pt x="570" y="5"/>
                  </a:lnTo>
                  <a:lnTo>
                    <a:pt x="586" y="1"/>
                  </a:lnTo>
                  <a:lnTo>
                    <a:pt x="587" y="1"/>
                  </a:lnTo>
                  <a:lnTo>
                    <a:pt x="592" y="0"/>
                  </a:lnTo>
                  <a:lnTo>
                    <a:pt x="601" y="0"/>
                  </a:lnTo>
                  <a:lnTo>
                    <a:pt x="610" y="1"/>
                  </a:lnTo>
                  <a:lnTo>
                    <a:pt x="618" y="5"/>
                  </a:lnTo>
                  <a:lnTo>
                    <a:pt x="626" y="11"/>
                  </a:lnTo>
                  <a:lnTo>
                    <a:pt x="632" y="17"/>
                  </a:lnTo>
                  <a:lnTo>
                    <a:pt x="633" y="20"/>
                  </a:lnTo>
                  <a:lnTo>
                    <a:pt x="633" y="21"/>
                  </a:lnTo>
                  <a:lnTo>
                    <a:pt x="633" y="26"/>
                  </a:lnTo>
                  <a:lnTo>
                    <a:pt x="633" y="32"/>
                  </a:lnTo>
                  <a:lnTo>
                    <a:pt x="633" y="38"/>
                  </a:lnTo>
                  <a:lnTo>
                    <a:pt x="633" y="42"/>
                  </a:lnTo>
                  <a:lnTo>
                    <a:pt x="633" y="47"/>
                  </a:lnTo>
                  <a:lnTo>
                    <a:pt x="633" y="50"/>
                  </a:lnTo>
                  <a:lnTo>
                    <a:pt x="633" y="54"/>
                  </a:lnTo>
                  <a:lnTo>
                    <a:pt x="632" y="59"/>
                  </a:lnTo>
                  <a:lnTo>
                    <a:pt x="632" y="64"/>
                  </a:lnTo>
                  <a:lnTo>
                    <a:pt x="632" y="69"/>
                  </a:lnTo>
                  <a:lnTo>
                    <a:pt x="632" y="74"/>
                  </a:lnTo>
                  <a:lnTo>
                    <a:pt x="632" y="83"/>
                  </a:lnTo>
                  <a:lnTo>
                    <a:pt x="632" y="90"/>
                  </a:lnTo>
                  <a:lnTo>
                    <a:pt x="632" y="94"/>
                  </a:lnTo>
                  <a:lnTo>
                    <a:pt x="632"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11" name="Freeform 110"/>
            <p:cNvSpPr>
              <a:spLocks/>
            </p:cNvSpPr>
            <p:nvPr/>
          </p:nvSpPr>
          <p:spPr bwMode="auto">
            <a:xfrm>
              <a:off x="266" y="637"/>
              <a:ext cx="317" cy="102"/>
            </a:xfrm>
            <a:custGeom>
              <a:avLst/>
              <a:gdLst>
                <a:gd name="T0" fmla="*/ 1 w 633"/>
                <a:gd name="T1" fmla="*/ 1 h 204"/>
                <a:gd name="T2" fmla="*/ 1 w 633"/>
                <a:gd name="T3" fmla="*/ 1 h 204"/>
                <a:gd name="T4" fmla="*/ 1 w 633"/>
                <a:gd name="T5" fmla="*/ 1 h 204"/>
                <a:gd name="T6" fmla="*/ 1 w 633"/>
                <a:gd name="T7" fmla="*/ 1 h 204"/>
                <a:gd name="T8" fmla="*/ 1 w 633"/>
                <a:gd name="T9" fmla="*/ 1 h 204"/>
                <a:gd name="T10" fmla="*/ 1 w 633"/>
                <a:gd name="T11" fmla="*/ 1 h 204"/>
                <a:gd name="T12" fmla="*/ 1 w 633"/>
                <a:gd name="T13" fmla="*/ 1 h 204"/>
                <a:gd name="T14" fmla="*/ 1 w 633"/>
                <a:gd name="T15" fmla="*/ 1 h 204"/>
                <a:gd name="T16" fmla="*/ 1 w 633"/>
                <a:gd name="T17" fmla="*/ 1 h 204"/>
                <a:gd name="T18" fmla="*/ 1 w 633"/>
                <a:gd name="T19" fmla="*/ 1 h 204"/>
                <a:gd name="T20" fmla="*/ 1 w 633"/>
                <a:gd name="T21" fmla="*/ 1 h 204"/>
                <a:gd name="T22" fmla="*/ 1 w 633"/>
                <a:gd name="T23" fmla="*/ 1 h 204"/>
                <a:gd name="T24" fmla="*/ 0 w 633"/>
                <a:gd name="T25" fmla="*/ 1 h 204"/>
                <a:gd name="T26" fmla="*/ 0 w 633"/>
                <a:gd name="T27" fmla="*/ 1 h 204"/>
                <a:gd name="T28" fmla="*/ 0 w 633"/>
                <a:gd name="T29" fmla="*/ 1 h 204"/>
                <a:gd name="T30" fmla="*/ 0 w 633"/>
                <a:gd name="T31" fmla="*/ 1 h 204"/>
                <a:gd name="T32" fmla="*/ 0 w 633"/>
                <a:gd name="T33" fmla="*/ 1 h 204"/>
                <a:gd name="T34" fmla="*/ 0 w 633"/>
                <a:gd name="T35" fmla="*/ 1 h 204"/>
                <a:gd name="T36" fmla="*/ 1 w 633"/>
                <a:gd name="T37" fmla="*/ 1 h 204"/>
                <a:gd name="T38" fmla="*/ 1 w 633"/>
                <a:gd name="T39" fmla="*/ 1 h 204"/>
                <a:gd name="T40" fmla="*/ 1 w 633"/>
                <a:gd name="T41" fmla="*/ 1 h 204"/>
                <a:gd name="T42" fmla="*/ 1 w 633"/>
                <a:gd name="T43" fmla="*/ 1 h 204"/>
                <a:gd name="T44" fmla="*/ 1 w 633"/>
                <a:gd name="T45" fmla="*/ 1 h 204"/>
                <a:gd name="T46" fmla="*/ 1 w 633"/>
                <a:gd name="T47" fmla="*/ 1 h 204"/>
                <a:gd name="T48" fmla="*/ 1 w 633"/>
                <a:gd name="T49" fmla="*/ 1 h 204"/>
                <a:gd name="T50" fmla="*/ 1 w 633"/>
                <a:gd name="T51" fmla="*/ 1 h 204"/>
                <a:gd name="T52" fmla="*/ 1 w 633"/>
                <a:gd name="T53" fmla="*/ 1 h 204"/>
                <a:gd name="T54" fmla="*/ 1 w 633"/>
                <a:gd name="T55" fmla="*/ 1 h 204"/>
                <a:gd name="T56" fmla="*/ 1 w 633"/>
                <a:gd name="T57" fmla="*/ 1 h 204"/>
                <a:gd name="T58" fmla="*/ 1 w 633"/>
                <a:gd name="T59" fmla="*/ 0 h 204"/>
                <a:gd name="T60" fmla="*/ 1 w 633"/>
                <a:gd name="T61" fmla="*/ 1 h 204"/>
                <a:gd name="T62" fmla="*/ 1 w 633"/>
                <a:gd name="T63" fmla="*/ 1 h 204"/>
                <a:gd name="T64" fmla="*/ 1 w 633"/>
                <a:gd name="T65" fmla="*/ 1 h 204"/>
                <a:gd name="T66" fmla="*/ 1 w 633"/>
                <a:gd name="T67" fmla="*/ 1 h 204"/>
                <a:gd name="T68" fmla="*/ 1 w 633"/>
                <a:gd name="T69" fmla="*/ 1 h 204"/>
                <a:gd name="T70" fmla="*/ 1 w 633"/>
                <a:gd name="T71" fmla="*/ 1 h 204"/>
                <a:gd name="T72" fmla="*/ 1 w 633"/>
                <a:gd name="T73" fmla="*/ 1 h 204"/>
                <a:gd name="T74" fmla="*/ 1 w 633"/>
                <a:gd name="T75" fmla="*/ 1 h 204"/>
                <a:gd name="T76" fmla="*/ 1 w 633"/>
                <a:gd name="T77" fmla="*/ 1 h 204"/>
                <a:gd name="T78" fmla="*/ 1 w 633"/>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3"/>
                <a:gd name="T121" fmla="*/ 0 h 204"/>
                <a:gd name="T122" fmla="*/ 633 w 633"/>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3" h="204">
                  <a:moveTo>
                    <a:pt x="632" y="95"/>
                  </a:moveTo>
                  <a:lnTo>
                    <a:pt x="631" y="94"/>
                  </a:lnTo>
                  <a:lnTo>
                    <a:pt x="626" y="91"/>
                  </a:lnTo>
                  <a:lnTo>
                    <a:pt x="618" y="88"/>
                  </a:lnTo>
                  <a:lnTo>
                    <a:pt x="608" y="85"/>
                  </a:lnTo>
                  <a:lnTo>
                    <a:pt x="602" y="86"/>
                  </a:lnTo>
                  <a:lnTo>
                    <a:pt x="595" y="88"/>
                  </a:lnTo>
                  <a:lnTo>
                    <a:pt x="547" y="97"/>
                  </a:lnTo>
                  <a:lnTo>
                    <a:pt x="485" y="111"/>
                  </a:lnTo>
                  <a:lnTo>
                    <a:pt x="412" y="126"/>
                  </a:lnTo>
                  <a:lnTo>
                    <a:pt x="335" y="142"/>
                  </a:lnTo>
                  <a:lnTo>
                    <a:pt x="256" y="159"/>
                  </a:lnTo>
                  <a:lnTo>
                    <a:pt x="180" y="174"/>
                  </a:lnTo>
                  <a:lnTo>
                    <a:pt x="114" y="189"/>
                  </a:lnTo>
                  <a:lnTo>
                    <a:pt x="58" y="200"/>
                  </a:lnTo>
                  <a:lnTo>
                    <a:pt x="51" y="203"/>
                  </a:lnTo>
                  <a:lnTo>
                    <a:pt x="43" y="204"/>
                  </a:lnTo>
                  <a:lnTo>
                    <a:pt x="37" y="204"/>
                  </a:lnTo>
                  <a:lnTo>
                    <a:pt x="31" y="203"/>
                  </a:lnTo>
                  <a:lnTo>
                    <a:pt x="25" y="203"/>
                  </a:lnTo>
                  <a:lnTo>
                    <a:pt x="20" y="201"/>
                  </a:lnTo>
                  <a:lnTo>
                    <a:pt x="11" y="199"/>
                  </a:lnTo>
                  <a:lnTo>
                    <a:pt x="5" y="196"/>
                  </a:lnTo>
                  <a:lnTo>
                    <a:pt x="1" y="195"/>
                  </a:lnTo>
                  <a:lnTo>
                    <a:pt x="0" y="194"/>
                  </a:lnTo>
                  <a:lnTo>
                    <a:pt x="0" y="188"/>
                  </a:lnTo>
                  <a:lnTo>
                    <a:pt x="0" y="174"/>
                  </a:lnTo>
                  <a:lnTo>
                    <a:pt x="0" y="165"/>
                  </a:lnTo>
                  <a:lnTo>
                    <a:pt x="0" y="154"/>
                  </a:lnTo>
                  <a:lnTo>
                    <a:pt x="0" y="148"/>
                  </a:lnTo>
                  <a:lnTo>
                    <a:pt x="0" y="143"/>
                  </a:lnTo>
                  <a:lnTo>
                    <a:pt x="0" y="137"/>
                  </a:lnTo>
                  <a:lnTo>
                    <a:pt x="0" y="131"/>
                  </a:lnTo>
                  <a:lnTo>
                    <a:pt x="0" y="121"/>
                  </a:lnTo>
                  <a:lnTo>
                    <a:pt x="0" y="112"/>
                  </a:lnTo>
                  <a:lnTo>
                    <a:pt x="0" y="107"/>
                  </a:lnTo>
                  <a:lnTo>
                    <a:pt x="0" y="106"/>
                  </a:lnTo>
                  <a:lnTo>
                    <a:pt x="1" y="106"/>
                  </a:lnTo>
                  <a:lnTo>
                    <a:pt x="8" y="109"/>
                  </a:lnTo>
                  <a:lnTo>
                    <a:pt x="11" y="110"/>
                  </a:lnTo>
                  <a:lnTo>
                    <a:pt x="16" y="111"/>
                  </a:lnTo>
                  <a:lnTo>
                    <a:pt x="22" y="112"/>
                  </a:lnTo>
                  <a:lnTo>
                    <a:pt x="29" y="114"/>
                  </a:lnTo>
                  <a:lnTo>
                    <a:pt x="36" y="114"/>
                  </a:lnTo>
                  <a:lnTo>
                    <a:pt x="43" y="114"/>
                  </a:lnTo>
                  <a:lnTo>
                    <a:pt x="52" y="114"/>
                  </a:lnTo>
                  <a:lnTo>
                    <a:pt x="61" y="111"/>
                  </a:lnTo>
                  <a:lnTo>
                    <a:pt x="71" y="110"/>
                  </a:lnTo>
                  <a:lnTo>
                    <a:pt x="80" y="107"/>
                  </a:lnTo>
                  <a:lnTo>
                    <a:pt x="148" y="93"/>
                  </a:lnTo>
                  <a:lnTo>
                    <a:pt x="227" y="76"/>
                  </a:lnTo>
                  <a:lnTo>
                    <a:pt x="311" y="59"/>
                  </a:lnTo>
                  <a:lnTo>
                    <a:pt x="394" y="42"/>
                  </a:lnTo>
                  <a:lnTo>
                    <a:pt x="468" y="26"/>
                  </a:lnTo>
                  <a:lnTo>
                    <a:pt x="529" y="13"/>
                  </a:lnTo>
                  <a:lnTo>
                    <a:pt x="570" y="5"/>
                  </a:lnTo>
                  <a:lnTo>
                    <a:pt x="586" y="1"/>
                  </a:lnTo>
                  <a:lnTo>
                    <a:pt x="587" y="1"/>
                  </a:lnTo>
                  <a:lnTo>
                    <a:pt x="592" y="0"/>
                  </a:lnTo>
                  <a:lnTo>
                    <a:pt x="601" y="0"/>
                  </a:lnTo>
                  <a:lnTo>
                    <a:pt x="610" y="1"/>
                  </a:lnTo>
                  <a:lnTo>
                    <a:pt x="618" y="5"/>
                  </a:lnTo>
                  <a:lnTo>
                    <a:pt x="626" y="11"/>
                  </a:lnTo>
                  <a:lnTo>
                    <a:pt x="632" y="17"/>
                  </a:lnTo>
                  <a:lnTo>
                    <a:pt x="633" y="20"/>
                  </a:lnTo>
                  <a:lnTo>
                    <a:pt x="633" y="21"/>
                  </a:lnTo>
                  <a:lnTo>
                    <a:pt x="633" y="26"/>
                  </a:lnTo>
                  <a:lnTo>
                    <a:pt x="633" y="32"/>
                  </a:lnTo>
                  <a:lnTo>
                    <a:pt x="633" y="38"/>
                  </a:lnTo>
                  <a:lnTo>
                    <a:pt x="633" y="42"/>
                  </a:lnTo>
                  <a:lnTo>
                    <a:pt x="633" y="47"/>
                  </a:lnTo>
                  <a:lnTo>
                    <a:pt x="633" y="50"/>
                  </a:lnTo>
                  <a:lnTo>
                    <a:pt x="633" y="54"/>
                  </a:lnTo>
                  <a:lnTo>
                    <a:pt x="632" y="59"/>
                  </a:lnTo>
                  <a:lnTo>
                    <a:pt x="632" y="64"/>
                  </a:lnTo>
                  <a:lnTo>
                    <a:pt x="632" y="69"/>
                  </a:lnTo>
                  <a:lnTo>
                    <a:pt x="632" y="74"/>
                  </a:lnTo>
                  <a:lnTo>
                    <a:pt x="632" y="83"/>
                  </a:lnTo>
                  <a:lnTo>
                    <a:pt x="632" y="90"/>
                  </a:lnTo>
                  <a:lnTo>
                    <a:pt x="632" y="94"/>
                  </a:lnTo>
                  <a:lnTo>
                    <a:pt x="632" y="95"/>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12" name="Freeform 111"/>
            <p:cNvSpPr>
              <a:spLocks/>
            </p:cNvSpPr>
            <p:nvPr/>
          </p:nvSpPr>
          <p:spPr bwMode="auto">
            <a:xfrm>
              <a:off x="266" y="680"/>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1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2"/>
                <a:gd name="T118" fmla="*/ 0 h 207"/>
                <a:gd name="T119" fmla="*/ 632 w 632"/>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2" h="207">
                  <a:moveTo>
                    <a:pt x="632" y="100"/>
                  </a:moveTo>
                  <a:lnTo>
                    <a:pt x="631" y="99"/>
                  </a:lnTo>
                  <a:lnTo>
                    <a:pt x="626" y="95"/>
                  </a:lnTo>
                  <a:lnTo>
                    <a:pt x="618" y="92"/>
                  </a:lnTo>
                  <a:lnTo>
                    <a:pt x="608" y="89"/>
                  </a:lnTo>
                  <a:lnTo>
                    <a:pt x="602" y="89"/>
                  </a:lnTo>
                  <a:lnTo>
                    <a:pt x="595" y="90"/>
                  </a:lnTo>
                  <a:lnTo>
                    <a:pt x="587" y="92"/>
                  </a:lnTo>
                  <a:lnTo>
                    <a:pt x="580" y="94"/>
                  </a:lnTo>
                  <a:lnTo>
                    <a:pt x="529" y="104"/>
                  </a:lnTo>
                  <a:lnTo>
                    <a:pt x="468" y="118"/>
                  </a:lnTo>
                  <a:lnTo>
                    <a:pt x="397" y="132"/>
                  </a:lnTo>
                  <a:lnTo>
                    <a:pt x="323" y="147"/>
                  </a:lnTo>
                  <a:lnTo>
                    <a:pt x="249" y="163"/>
                  </a:lnTo>
                  <a:lnTo>
                    <a:pt x="178" y="178"/>
                  </a:lnTo>
                  <a:lnTo>
                    <a:pt x="114" y="192"/>
                  </a:lnTo>
                  <a:lnTo>
                    <a:pt x="61" y="203"/>
                  </a:lnTo>
                  <a:lnTo>
                    <a:pt x="53" y="204"/>
                  </a:lnTo>
                  <a:lnTo>
                    <a:pt x="46" y="207"/>
                  </a:lnTo>
                  <a:lnTo>
                    <a:pt x="38" y="207"/>
                  </a:lnTo>
                  <a:lnTo>
                    <a:pt x="32" y="207"/>
                  </a:lnTo>
                  <a:lnTo>
                    <a:pt x="26" y="207"/>
                  </a:lnTo>
                  <a:lnTo>
                    <a:pt x="21" y="205"/>
                  </a:lnTo>
                  <a:lnTo>
                    <a:pt x="13" y="203"/>
                  </a:lnTo>
                  <a:lnTo>
                    <a:pt x="5" y="200"/>
                  </a:lnTo>
                  <a:lnTo>
                    <a:pt x="1" y="199"/>
                  </a:lnTo>
                  <a:lnTo>
                    <a:pt x="0" y="198"/>
                  </a:lnTo>
                  <a:lnTo>
                    <a:pt x="0" y="197"/>
                  </a:lnTo>
                  <a:lnTo>
                    <a:pt x="0" y="191"/>
                  </a:lnTo>
                  <a:lnTo>
                    <a:pt x="0" y="183"/>
                  </a:lnTo>
                  <a:lnTo>
                    <a:pt x="0" y="174"/>
                  </a:lnTo>
                  <a:lnTo>
                    <a:pt x="0" y="165"/>
                  </a:lnTo>
                  <a:lnTo>
                    <a:pt x="0" y="153"/>
                  </a:lnTo>
                  <a:lnTo>
                    <a:pt x="0" y="148"/>
                  </a:lnTo>
                  <a:lnTo>
                    <a:pt x="0" y="144"/>
                  </a:lnTo>
                  <a:lnTo>
                    <a:pt x="0" y="137"/>
                  </a:lnTo>
                  <a:lnTo>
                    <a:pt x="0" y="132"/>
                  </a:lnTo>
                  <a:lnTo>
                    <a:pt x="0" y="123"/>
                  </a:lnTo>
                  <a:lnTo>
                    <a:pt x="0" y="115"/>
                  </a:lnTo>
                  <a:lnTo>
                    <a:pt x="0" y="111"/>
                  </a:lnTo>
                  <a:lnTo>
                    <a:pt x="0" y="109"/>
                  </a:lnTo>
                  <a:lnTo>
                    <a:pt x="1" y="110"/>
                  </a:lnTo>
                  <a:lnTo>
                    <a:pt x="5" y="111"/>
                  </a:lnTo>
                  <a:lnTo>
                    <a:pt x="11" y="114"/>
                  </a:lnTo>
                  <a:lnTo>
                    <a:pt x="20" y="116"/>
                  </a:lnTo>
                  <a:lnTo>
                    <a:pt x="25" y="118"/>
                  </a:lnTo>
                  <a:lnTo>
                    <a:pt x="31" y="118"/>
                  </a:lnTo>
                  <a:lnTo>
                    <a:pt x="37" y="119"/>
                  </a:lnTo>
                  <a:lnTo>
                    <a:pt x="43" y="119"/>
                  </a:lnTo>
                  <a:lnTo>
                    <a:pt x="51" y="118"/>
                  </a:lnTo>
                  <a:lnTo>
                    <a:pt x="58" y="115"/>
                  </a:lnTo>
                  <a:lnTo>
                    <a:pt x="114" y="104"/>
                  </a:lnTo>
                  <a:lnTo>
                    <a:pt x="180" y="89"/>
                  </a:lnTo>
                  <a:lnTo>
                    <a:pt x="256" y="74"/>
                  </a:lnTo>
                  <a:lnTo>
                    <a:pt x="335" y="57"/>
                  </a:lnTo>
                  <a:lnTo>
                    <a:pt x="412" y="41"/>
                  </a:lnTo>
                  <a:lnTo>
                    <a:pt x="485" y="26"/>
                  </a:lnTo>
                  <a:lnTo>
                    <a:pt x="547" y="12"/>
                  </a:lnTo>
                  <a:lnTo>
                    <a:pt x="595" y="3"/>
                  </a:lnTo>
                  <a:lnTo>
                    <a:pt x="602" y="1"/>
                  </a:lnTo>
                  <a:lnTo>
                    <a:pt x="608" y="0"/>
                  </a:lnTo>
                  <a:lnTo>
                    <a:pt x="618" y="3"/>
                  </a:lnTo>
                  <a:lnTo>
                    <a:pt x="626" y="6"/>
                  </a:lnTo>
                  <a:lnTo>
                    <a:pt x="631" y="9"/>
                  </a:lnTo>
                  <a:lnTo>
                    <a:pt x="632" y="10"/>
                  </a:lnTo>
                  <a:lnTo>
                    <a:pt x="632" y="15"/>
                  </a:lnTo>
                  <a:lnTo>
                    <a:pt x="632" y="29"/>
                  </a:lnTo>
                  <a:lnTo>
                    <a:pt x="632" y="33"/>
                  </a:lnTo>
                  <a:lnTo>
                    <a:pt x="632" y="38"/>
                  </a:lnTo>
                  <a:lnTo>
                    <a:pt x="632" y="43"/>
                  </a:lnTo>
                  <a:lnTo>
                    <a:pt x="632" y="50"/>
                  </a:lnTo>
                  <a:lnTo>
                    <a:pt x="632" y="56"/>
                  </a:lnTo>
                  <a:lnTo>
                    <a:pt x="632" y="63"/>
                  </a:lnTo>
                  <a:lnTo>
                    <a:pt x="632" y="69"/>
                  </a:lnTo>
                  <a:lnTo>
                    <a:pt x="632" y="74"/>
                  </a:lnTo>
                  <a:lnTo>
                    <a:pt x="632" y="85"/>
                  </a:lnTo>
                  <a:lnTo>
                    <a:pt x="632" y="93"/>
                  </a:lnTo>
                  <a:lnTo>
                    <a:pt x="632" y="98"/>
                  </a:lnTo>
                  <a:lnTo>
                    <a:pt x="632" y="100"/>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13" name="Freeform 112"/>
            <p:cNvSpPr>
              <a:spLocks/>
            </p:cNvSpPr>
            <p:nvPr/>
          </p:nvSpPr>
          <p:spPr bwMode="auto">
            <a:xfrm>
              <a:off x="266" y="680"/>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1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2"/>
                <a:gd name="T118" fmla="*/ 0 h 207"/>
                <a:gd name="T119" fmla="*/ 632 w 632"/>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2" h="207">
                  <a:moveTo>
                    <a:pt x="632" y="100"/>
                  </a:moveTo>
                  <a:lnTo>
                    <a:pt x="631" y="99"/>
                  </a:lnTo>
                  <a:lnTo>
                    <a:pt x="626" y="95"/>
                  </a:lnTo>
                  <a:lnTo>
                    <a:pt x="618" y="92"/>
                  </a:lnTo>
                  <a:lnTo>
                    <a:pt x="608" y="89"/>
                  </a:lnTo>
                  <a:lnTo>
                    <a:pt x="602" y="89"/>
                  </a:lnTo>
                  <a:lnTo>
                    <a:pt x="595" y="90"/>
                  </a:lnTo>
                  <a:lnTo>
                    <a:pt x="587" y="92"/>
                  </a:lnTo>
                  <a:lnTo>
                    <a:pt x="580" y="94"/>
                  </a:lnTo>
                  <a:lnTo>
                    <a:pt x="529" y="104"/>
                  </a:lnTo>
                  <a:lnTo>
                    <a:pt x="468" y="118"/>
                  </a:lnTo>
                  <a:lnTo>
                    <a:pt x="397" y="132"/>
                  </a:lnTo>
                  <a:lnTo>
                    <a:pt x="323" y="147"/>
                  </a:lnTo>
                  <a:lnTo>
                    <a:pt x="249" y="163"/>
                  </a:lnTo>
                  <a:lnTo>
                    <a:pt x="178" y="178"/>
                  </a:lnTo>
                  <a:lnTo>
                    <a:pt x="114" y="192"/>
                  </a:lnTo>
                  <a:lnTo>
                    <a:pt x="61" y="203"/>
                  </a:lnTo>
                  <a:lnTo>
                    <a:pt x="53" y="204"/>
                  </a:lnTo>
                  <a:lnTo>
                    <a:pt x="46" y="207"/>
                  </a:lnTo>
                  <a:lnTo>
                    <a:pt x="38" y="207"/>
                  </a:lnTo>
                  <a:lnTo>
                    <a:pt x="32" y="207"/>
                  </a:lnTo>
                  <a:lnTo>
                    <a:pt x="26" y="207"/>
                  </a:lnTo>
                  <a:lnTo>
                    <a:pt x="21" y="205"/>
                  </a:lnTo>
                  <a:lnTo>
                    <a:pt x="13" y="203"/>
                  </a:lnTo>
                  <a:lnTo>
                    <a:pt x="5" y="200"/>
                  </a:lnTo>
                  <a:lnTo>
                    <a:pt x="1" y="199"/>
                  </a:lnTo>
                  <a:lnTo>
                    <a:pt x="0" y="198"/>
                  </a:lnTo>
                  <a:lnTo>
                    <a:pt x="0" y="197"/>
                  </a:lnTo>
                  <a:lnTo>
                    <a:pt x="0" y="191"/>
                  </a:lnTo>
                  <a:lnTo>
                    <a:pt x="0" y="183"/>
                  </a:lnTo>
                  <a:lnTo>
                    <a:pt x="0" y="174"/>
                  </a:lnTo>
                  <a:lnTo>
                    <a:pt x="0" y="165"/>
                  </a:lnTo>
                  <a:lnTo>
                    <a:pt x="0" y="153"/>
                  </a:lnTo>
                  <a:lnTo>
                    <a:pt x="0" y="148"/>
                  </a:lnTo>
                  <a:lnTo>
                    <a:pt x="0" y="144"/>
                  </a:lnTo>
                  <a:lnTo>
                    <a:pt x="0" y="137"/>
                  </a:lnTo>
                  <a:lnTo>
                    <a:pt x="0" y="132"/>
                  </a:lnTo>
                  <a:lnTo>
                    <a:pt x="0" y="123"/>
                  </a:lnTo>
                  <a:lnTo>
                    <a:pt x="0" y="115"/>
                  </a:lnTo>
                  <a:lnTo>
                    <a:pt x="0" y="111"/>
                  </a:lnTo>
                  <a:lnTo>
                    <a:pt x="0" y="109"/>
                  </a:lnTo>
                  <a:lnTo>
                    <a:pt x="1" y="110"/>
                  </a:lnTo>
                  <a:lnTo>
                    <a:pt x="5" y="111"/>
                  </a:lnTo>
                  <a:lnTo>
                    <a:pt x="11" y="114"/>
                  </a:lnTo>
                  <a:lnTo>
                    <a:pt x="20" y="116"/>
                  </a:lnTo>
                  <a:lnTo>
                    <a:pt x="25" y="118"/>
                  </a:lnTo>
                  <a:lnTo>
                    <a:pt x="31" y="118"/>
                  </a:lnTo>
                  <a:lnTo>
                    <a:pt x="37" y="119"/>
                  </a:lnTo>
                  <a:lnTo>
                    <a:pt x="43" y="119"/>
                  </a:lnTo>
                  <a:lnTo>
                    <a:pt x="51" y="118"/>
                  </a:lnTo>
                  <a:lnTo>
                    <a:pt x="58" y="115"/>
                  </a:lnTo>
                  <a:lnTo>
                    <a:pt x="114" y="104"/>
                  </a:lnTo>
                  <a:lnTo>
                    <a:pt x="180" y="89"/>
                  </a:lnTo>
                  <a:lnTo>
                    <a:pt x="256" y="74"/>
                  </a:lnTo>
                  <a:lnTo>
                    <a:pt x="335" y="57"/>
                  </a:lnTo>
                  <a:lnTo>
                    <a:pt x="412" y="41"/>
                  </a:lnTo>
                  <a:lnTo>
                    <a:pt x="485" y="26"/>
                  </a:lnTo>
                  <a:lnTo>
                    <a:pt x="547" y="12"/>
                  </a:lnTo>
                  <a:lnTo>
                    <a:pt x="595" y="3"/>
                  </a:lnTo>
                  <a:lnTo>
                    <a:pt x="602" y="1"/>
                  </a:lnTo>
                  <a:lnTo>
                    <a:pt x="608" y="0"/>
                  </a:lnTo>
                  <a:lnTo>
                    <a:pt x="618" y="3"/>
                  </a:lnTo>
                  <a:lnTo>
                    <a:pt x="626" y="6"/>
                  </a:lnTo>
                  <a:lnTo>
                    <a:pt x="631" y="9"/>
                  </a:lnTo>
                  <a:lnTo>
                    <a:pt x="632" y="10"/>
                  </a:lnTo>
                  <a:lnTo>
                    <a:pt x="632" y="15"/>
                  </a:lnTo>
                  <a:lnTo>
                    <a:pt x="632" y="29"/>
                  </a:lnTo>
                  <a:lnTo>
                    <a:pt x="632" y="33"/>
                  </a:lnTo>
                  <a:lnTo>
                    <a:pt x="632" y="38"/>
                  </a:lnTo>
                  <a:lnTo>
                    <a:pt x="632" y="43"/>
                  </a:lnTo>
                  <a:lnTo>
                    <a:pt x="632" y="50"/>
                  </a:lnTo>
                  <a:lnTo>
                    <a:pt x="632" y="56"/>
                  </a:lnTo>
                  <a:lnTo>
                    <a:pt x="632" y="63"/>
                  </a:lnTo>
                  <a:lnTo>
                    <a:pt x="632" y="69"/>
                  </a:lnTo>
                  <a:lnTo>
                    <a:pt x="632" y="74"/>
                  </a:lnTo>
                  <a:lnTo>
                    <a:pt x="632" y="85"/>
                  </a:lnTo>
                  <a:lnTo>
                    <a:pt x="632" y="93"/>
                  </a:lnTo>
                  <a:lnTo>
                    <a:pt x="632" y="98"/>
                  </a:lnTo>
                  <a:lnTo>
                    <a:pt x="632" y="10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14" name="Freeform 113"/>
            <p:cNvSpPr>
              <a:spLocks/>
            </p:cNvSpPr>
            <p:nvPr/>
          </p:nvSpPr>
          <p:spPr bwMode="auto">
            <a:xfrm>
              <a:off x="266" y="725"/>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0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1 w 632"/>
                <a:gd name="T79" fmla="*/ 0 h 207"/>
                <a:gd name="T80" fmla="*/ 1 w 632"/>
                <a:gd name="T81" fmla="*/ 0 h 207"/>
                <a:gd name="T82" fmla="*/ 1 w 632"/>
                <a:gd name="T83" fmla="*/ 0 h 20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2"/>
                <a:gd name="T127" fmla="*/ 0 h 207"/>
                <a:gd name="T128" fmla="*/ 632 w 632"/>
                <a:gd name="T129" fmla="*/ 207 h 20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2" h="207">
                  <a:moveTo>
                    <a:pt x="632" y="100"/>
                  </a:moveTo>
                  <a:lnTo>
                    <a:pt x="631" y="99"/>
                  </a:lnTo>
                  <a:lnTo>
                    <a:pt x="626" y="97"/>
                  </a:lnTo>
                  <a:lnTo>
                    <a:pt x="618" y="92"/>
                  </a:lnTo>
                  <a:lnTo>
                    <a:pt x="608" y="89"/>
                  </a:lnTo>
                  <a:lnTo>
                    <a:pt x="602" y="89"/>
                  </a:lnTo>
                  <a:lnTo>
                    <a:pt x="595" y="90"/>
                  </a:lnTo>
                  <a:lnTo>
                    <a:pt x="587" y="92"/>
                  </a:lnTo>
                  <a:lnTo>
                    <a:pt x="580" y="93"/>
                  </a:lnTo>
                  <a:lnTo>
                    <a:pt x="529" y="104"/>
                  </a:lnTo>
                  <a:lnTo>
                    <a:pt x="468" y="116"/>
                  </a:lnTo>
                  <a:lnTo>
                    <a:pt x="397" y="131"/>
                  </a:lnTo>
                  <a:lnTo>
                    <a:pt x="323" y="147"/>
                  </a:lnTo>
                  <a:lnTo>
                    <a:pt x="249" y="162"/>
                  </a:lnTo>
                  <a:lnTo>
                    <a:pt x="178" y="178"/>
                  </a:lnTo>
                  <a:lnTo>
                    <a:pt x="114" y="191"/>
                  </a:lnTo>
                  <a:lnTo>
                    <a:pt x="61" y="202"/>
                  </a:lnTo>
                  <a:lnTo>
                    <a:pt x="53" y="204"/>
                  </a:lnTo>
                  <a:lnTo>
                    <a:pt x="46" y="205"/>
                  </a:lnTo>
                  <a:lnTo>
                    <a:pt x="38" y="205"/>
                  </a:lnTo>
                  <a:lnTo>
                    <a:pt x="32" y="207"/>
                  </a:lnTo>
                  <a:lnTo>
                    <a:pt x="26" y="205"/>
                  </a:lnTo>
                  <a:lnTo>
                    <a:pt x="21" y="205"/>
                  </a:lnTo>
                  <a:lnTo>
                    <a:pt x="13" y="202"/>
                  </a:lnTo>
                  <a:lnTo>
                    <a:pt x="5" y="199"/>
                  </a:lnTo>
                  <a:lnTo>
                    <a:pt x="1" y="198"/>
                  </a:lnTo>
                  <a:lnTo>
                    <a:pt x="0" y="197"/>
                  </a:lnTo>
                  <a:lnTo>
                    <a:pt x="0" y="196"/>
                  </a:lnTo>
                  <a:lnTo>
                    <a:pt x="0" y="191"/>
                  </a:lnTo>
                  <a:lnTo>
                    <a:pt x="0" y="183"/>
                  </a:lnTo>
                  <a:lnTo>
                    <a:pt x="0" y="173"/>
                  </a:lnTo>
                  <a:lnTo>
                    <a:pt x="0" y="168"/>
                  </a:lnTo>
                  <a:lnTo>
                    <a:pt x="0" y="162"/>
                  </a:lnTo>
                  <a:lnTo>
                    <a:pt x="0" y="157"/>
                  </a:lnTo>
                  <a:lnTo>
                    <a:pt x="0" y="151"/>
                  </a:lnTo>
                  <a:lnTo>
                    <a:pt x="0" y="146"/>
                  </a:lnTo>
                  <a:lnTo>
                    <a:pt x="0" y="141"/>
                  </a:lnTo>
                  <a:lnTo>
                    <a:pt x="0" y="136"/>
                  </a:lnTo>
                  <a:lnTo>
                    <a:pt x="0" y="131"/>
                  </a:lnTo>
                  <a:lnTo>
                    <a:pt x="0" y="124"/>
                  </a:lnTo>
                  <a:lnTo>
                    <a:pt x="0" y="116"/>
                  </a:lnTo>
                  <a:lnTo>
                    <a:pt x="0" y="111"/>
                  </a:lnTo>
                  <a:lnTo>
                    <a:pt x="0" y="109"/>
                  </a:lnTo>
                  <a:lnTo>
                    <a:pt x="1" y="110"/>
                  </a:lnTo>
                  <a:lnTo>
                    <a:pt x="5" y="111"/>
                  </a:lnTo>
                  <a:lnTo>
                    <a:pt x="13" y="114"/>
                  </a:lnTo>
                  <a:lnTo>
                    <a:pt x="21" y="116"/>
                  </a:lnTo>
                  <a:lnTo>
                    <a:pt x="26" y="118"/>
                  </a:lnTo>
                  <a:lnTo>
                    <a:pt x="32" y="118"/>
                  </a:lnTo>
                  <a:lnTo>
                    <a:pt x="38" y="118"/>
                  </a:lnTo>
                  <a:lnTo>
                    <a:pt x="46" y="118"/>
                  </a:lnTo>
                  <a:lnTo>
                    <a:pt x="53" y="115"/>
                  </a:lnTo>
                  <a:lnTo>
                    <a:pt x="61" y="114"/>
                  </a:lnTo>
                  <a:lnTo>
                    <a:pt x="114" y="103"/>
                  </a:lnTo>
                  <a:lnTo>
                    <a:pt x="178" y="89"/>
                  </a:lnTo>
                  <a:lnTo>
                    <a:pt x="249" y="74"/>
                  </a:lnTo>
                  <a:lnTo>
                    <a:pt x="323" y="58"/>
                  </a:lnTo>
                  <a:lnTo>
                    <a:pt x="397" y="43"/>
                  </a:lnTo>
                  <a:lnTo>
                    <a:pt x="468" y="29"/>
                  </a:lnTo>
                  <a:lnTo>
                    <a:pt x="529" y="15"/>
                  </a:lnTo>
                  <a:lnTo>
                    <a:pt x="580" y="5"/>
                  </a:lnTo>
                  <a:lnTo>
                    <a:pt x="587" y="3"/>
                  </a:lnTo>
                  <a:lnTo>
                    <a:pt x="595" y="1"/>
                  </a:lnTo>
                  <a:lnTo>
                    <a:pt x="602" y="0"/>
                  </a:lnTo>
                  <a:lnTo>
                    <a:pt x="608" y="0"/>
                  </a:lnTo>
                  <a:lnTo>
                    <a:pt x="618" y="3"/>
                  </a:lnTo>
                  <a:lnTo>
                    <a:pt x="626" y="6"/>
                  </a:lnTo>
                  <a:lnTo>
                    <a:pt x="631" y="10"/>
                  </a:lnTo>
                  <a:lnTo>
                    <a:pt x="632" y="11"/>
                  </a:lnTo>
                  <a:lnTo>
                    <a:pt x="632" y="13"/>
                  </a:lnTo>
                  <a:lnTo>
                    <a:pt x="632" y="17"/>
                  </a:lnTo>
                  <a:lnTo>
                    <a:pt x="632" y="25"/>
                  </a:lnTo>
                  <a:lnTo>
                    <a:pt x="632" y="35"/>
                  </a:lnTo>
                  <a:lnTo>
                    <a:pt x="632" y="40"/>
                  </a:lnTo>
                  <a:lnTo>
                    <a:pt x="632" y="46"/>
                  </a:lnTo>
                  <a:lnTo>
                    <a:pt x="632" y="51"/>
                  </a:lnTo>
                  <a:lnTo>
                    <a:pt x="632" y="57"/>
                  </a:lnTo>
                  <a:lnTo>
                    <a:pt x="632" y="62"/>
                  </a:lnTo>
                  <a:lnTo>
                    <a:pt x="632" y="68"/>
                  </a:lnTo>
                  <a:lnTo>
                    <a:pt x="632" y="73"/>
                  </a:lnTo>
                  <a:lnTo>
                    <a:pt x="632" y="78"/>
                  </a:lnTo>
                  <a:lnTo>
                    <a:pt x="632" y="88"/>
                  </a:lnTo>
                  <a:lnTo>
                    <a:pt x="632" y="95"/>
                  </a:lnTo>
                  <a:lnTo>
                    <a:pt x="632" y="99"/>
                  </a:lnTo>
                  <a:lnTo>
                    <a:pt x="632" y="10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15" name="Freeform 114"/>
            <p:cNvSpPr>
              <a:spLocks/>
            </p:cNvSpPr>
            <p:nvPr/>
          </p:nvSpPr>
          <p:spPr bwMode="auto">
            <a:xfrm>
              <a:off x="266" y="725"/>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0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1 w 632"/>
                <a:gd name="T79" fmla="*/ 0 h 207"/>
                <a:gd name="T80" fmla="*/ 1 w 632"/>
                <a:gd name="T81" fmla="*/ 0 h 207"/>
                <a:gd name="T82" fmla="*/ 1 w 632"/>
                <a:gd name="T83" fmla="*/ 0 h 20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2"/>
                <a:gd name="T127" fmla="*/ 0 h 207"/>
                <a:gd name="T128" fmla="*/ 632 w 632"/>
                <a:gd name="T129" fmla="*/ 207 h 20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2" h="207">
                  <a:moveTo>
                    <a:pt x="632" y="100"/>
                  </a:moveTo>
                  <a:lnTo>
                    <a:pt x="631" y="99"/>
                  </a:lnTo>
                  <a:lnTo>
                    <a:pt x="626" y="97"/>
                  </a:lnTo>
                  <a:lnTo>
                    <a:pt x="618" y="92"/>
                  </a:lnTo>
                  <a:lnTo>
                    <a:pt x="608" y="89"/>
                  </a:lnTo>
                  <a:lnTo>
                    <a:pt x="602" y="89"/>
                  </a:lnTo>
                  <a:lnTo>
                    <a:pt x="595" y="90"/>
                  </a:lnTo>
                  <a:lnTo>
                    <a:pt x="587" y="92"/>
                  </a:lnTo>
                  <a:lnTo>
                    <a:pt x="580" y="93"/>
                  </a:lnTo>
                  <a:lnTo>
                    <a:pt x="529" y="104"/>
                  </a:lnTo>
                  <a:lnTo>
                    <a:pt x="468" y="116"/>
                  </a:lnTo>
                  <a:lnTo>
                    <a:pt x="397" y="131"/>
                  </a:lnTo>
                  <a:lnTo>
                    <a:pt x="323" y="147"/>
                  </a:lnTo>
                  <a:lnTo>
                    <a:pt x="249" y="162"/>
                  </a:lnTo>
                  <a:lnTo>
                    <a:pt x="178" y="178"/>
                  </a:lnTo>
                  <a:lnTo>
                    <a:pt x="114" y="191"/>
                  </a:lnTo>
                  <a:lnTo>
                    <a:pt x="61" y="202"/>
                  </a:lnTo>
                  <a:lnTo>
                    <a:pt x="53" y="204"/>
                  </a:lnTo>
                  <a:lnTo>
                    <a:pt x="46" y="205"/>
                  </a:lnTo>
                  <a:lnTo>
                    <a:pt x="38" y="205"/>
                  </a:lnTo>
                  <a:lnTo>
                    <a:pt x="32" y="207"/>
                  </a:lnTo>
                  <a:lnTo>
                    <a:pt x="26" y="205"/>
                  </a:lnTo>
                  <a:lnTo>
                    <a:pt x="21" y="205"/>
                  </a:lnTo>
                  <a:lnTo>
                    <a:pt x="13" y="202"/>
                  </a:lnTo>
                  <a:lnTo>
                    <a:pt x="5" y="199"/>
                  </a:lnTo>
                  <a:lnTo>
                    <a:pt x="1" y="198"/>
                  </a:lnTo>
                  <a:lnTo>
                    <a:pt x="0" y="197"/>
                  </a:lnTo>
                  <a:lnTo>
                    <a:pt x="0" y="196"/>
                  </a:lnTo>
                  <a:lnTo>
                    <a:pt x="0" y="191"/>
                  </a:lnTo>
                  <a:lnTo>
                    <a:pt x="0" y="183"/>
                  </a:lnTo>
                  <a:lnTo>
                    <a:pt x="0" y="173"/>
                  </a:lnTo>
                  <a:lnTo>
                    <a:pt x="0" y="168"/>
                  </a:lnTo>
                  <a:lnTo>
                    <a:pt x="0" y="162"/>
                  </a:lnTo>
                  <a:lnTo>
                    <a:pt x="0" y="157"/>
                  </a:lnTo>
                  <a:lnTo>
                    <a:pt x="0" y="151"/>
                  </a:lnTo>
                  <a:lnTo>
                    <a:pt x="0" y="146"/>
                  </a:lnTo>
                  <a:lnTo>
                    <a:pt x="0" y="141"/>
                  </a:lnTo>
                  <a:lnTo>
                    <a:pt x="0" y="136"/>
                  </a:lnTo>
                  <a:lnTo>
                    <a:pt x="0" y="131"/>
                  </a:lnTo>
                  <a:lnTo>
                    <a:pt x="0" y="124"/>
                  </a:lnTo>
                  <a:lnTo>
                    <a:pt x="0" y="116"/>
                  </a:lnTo>
                  <a:lnTo>
                    <a:pt x="0" y="111"/>
                  </a:lnTo>
                  <a:lnTo>
                    <a:pt x="0" y="109"/>
                  </a:lnTo>
                  <a:lnTo>
                    <a:pt x="1" y="110"/>
                  </a:lnTo>
                  <a:lnTo>
                    <a:pt x="5" y="111"/>
                  </a:lnTo>
                  <a:lnTo>
                    <a:pt x="13" y="114"/>
                  </a:lnTo>
                  <a:lnTo>
                    <a:pt x="21" y="116"/>
                  </a:lnTo>
                  <a:lnTo>
                    <a:pt x="26" y="118"/>
                  </a:lnTo>
                  <a:lnTo>
                    <a:pt x="32" y="118"/>
                  </a:lnTo>
                  <a:lnTo>
                    <a:pt x="38" y="118"/>
                  </a:lnTo>
                  <a:lnTo>
                    <a:pt x="46" y="118"/>
                  </a:lnTo>
                  <a:lnTo>
                    <a:pt x="53" y="115"/>
                  </a:lnTo>
                  <a:lnTo>
                    <a:pt x="61" y="114"/>
                  </a:lnTo>
                  <a:lnTo>
                    <a:pt x="114" y="103"/>
                  </a:lnTo>
                  <a:lnTo>
                    <a:pt x="178" y="89"/>
                  </a:lnTo>
                  <a:lnTo>
                    <a:pt x="249" y="74"/>
                  </a:lnTo>
                  <a:lnTo>
                    <a:pt x="323" y="58"/>
                  </a:lnTo>
                  <a:lnTo>
                    <a:pt x="397" y="43"/>
                  </a:lnTo>
                  <a:lnTo>
                    <a:pt x="468" y="29"/>
                  </a:lnTo>
                  <a:lnTo>
                    <a:pt x="529" y="15"/>
                  </a:lnTo>
                  <a:lnTo>
                    <a:pt x="580" y="5"/>
                  </a:lnTo>
                  <a:lnTo>
                    <a:pt x="587" y="3"/>
                  </a:lnTo>
                  <a:lnTo>
                    <a:pt x="595" y="1"/>
                  </a:lnTo>
                  <a:lnTo>
                    <a:pt x="602" y="0"/>
                  </a:lnTo>
                  <a:lnTo>
                    <a:pt x="608" y="0"/>
                  </a:lnTo>
                  <a:lnTo>
                    <a:pt x="618" y="3"/>
                  </a:lnTo>
                  <a:lnTo>
                    <a:pt x="626" y="6"/>
                  </a:lnTo>
                  <a:lnTo>
                    <a:pt x="631" y="10"/>
                  </a:lnTo>
                  <a:lnTo>
                    <a:pt x="632" y="11"/>
                  </a:lnTo>
                  <a:lnTo>
                    <a:pt x="632" y="13"/>
                  </a:lnTo>
                  <a:lnTo>
                    <a:pt x="632" y="17"/>
                  </a:lnTo>
                  <a:lnTo>
                    <a:pt x="632" y="25"/>
                  </a:lnTo>
                  <a:lnTo>
                    <a:pt x="632" y="35"/>
                  </a:lnTo>
                  <a:lnTo>
                    <a:pt x="632" y="40"/>
                  </a:lnTo>
                  <a:lnTo>
                    <a:pt x="632" y="46"/>
                  </a:lnTo>
                  <a:lnTo>
                    <a:pt x="632" y="51"/>
                  </a:lnTo>
                  <a:lnTo>
                    <a:pt x="632" y="57"/>
                  </a:lnTo>
                  <a:lnTo>
                    <a:pt x="632" y="62"/>
                  </a:lnTo>
                  <a:lnTo>
                    <a:pt x="632" y="68"/>
                  </a:lnTo>
                  <a:lnTo>
                    <a:pt x="632" y="73"/>
                  </a:lnTo>
                  <a:lnTo>
                    <a:pt x="632" y="78"/>
                  </a:lnTo>
                  <a:lnTo>
                    <a:pt x="632" y="88"/>
                  </a:lnTo>
                  <a:lnTo>
                    <a:pt x="632" y="95"/>
                  </a:lnTo>
                  <a:lnTo>
                    <a:pt x="632" y="99"/>
                  </a:lnTo>
                  <a:lnTo>
                    <a:pt x="632" y="10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16" name="Freeform 115"/>
            <p:cNvSpPr>
              <a:spLocks/>
            </p:cNvSpPr>
            <p:nvPr/>
          </p:nvSpPr>
          <p:spPr bwMode="auto">
            <a:xfrm>
              <a:off x="446" y="749"/>
              <a:ext cx="1" cy="5"/>
            </a:xfrm>
            <a:custGeom>
              <a:avLst/>
              <a:gdLst>
                <a:gd name="T0" fmla="*/ 0 w 1"/>
                <a:gd name="T1" fmla="*/ 0 h 8"/>
                <a:gd name="T2" fmla="*/ 0 w 1"/>
                <a:gd name="T3" fmla="*/ 1 h 8"/>
                <a:gd name="T4" fmla="*/ 0 w 1"/>
                <a:gd name="T5" fmla="*/ 1 h 8"/>
                <a:gd name="T6" fmla="*/ 0 w 1"/>
                <a:gd name="T7" fmla="*/ 1 h 8"/>
                <a:gd name="T8" fmla="*/ 0 w 1"/>
                <a:gd name="T9" fmla="*/ 1 h 8"/>
                <a:gd name="T10" fmla="*/ 0 w 1"/>
                <a:gd name="T11" fmla="*/ 1 h 8"/>
                <a:gd name="T12" fmla="*/ 0 w 1"/>
                <a:gd name="T13" fmla="*/ 1 h 8"/>
                <a:gd name="T14" fmla="*/ 0 w 1"/>
                <a:gd name="T15" fmla="*/ 0 h 8"/>
                <a:gd name="T16" fmla="*/ 0 w 1"/>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8"/>
                <a:gd name="T29" fmla="*/ 1 w 1"/>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8">
                  <a:moveTo>
                    <a:pt x="0" y="0"/>
                  </a:moveTo>
                  <a:lnTo>
                    <a:pt x="0" y="5"/>
                  </a:lnTo>
                  <a:lnTo>
                    <a:pt x="0" y="8"/>
                  </a:lnTo>
                  <a:lnTo>
                    <a:pt x="0" y="3"/>
                  </a:lnTo>
                  <a:lnTo>
                    <a:pt x="0" y="1"/>
                  </a:lnTo>
                  <a:lnTo>
                    <a:pt x="0" y="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17" name="Freeform 116"/>
            <p:cNvSpPr>
              <a:spLocks/>
            </p:cNvSpPr>
            <p:nvPr/>
          </p:nvSpPr>
          <p:spPr bwMode="auto">
            <a:xfrm>
              <a:off x="446" y="749"/>
              <a:ext cx="1" cy="5"/>
            </a:xfrm>
            <a:custGeom>
              <a:avLst/>
              <a:gdLst>
                <a:gd name="T0" fmla="*/ 0 w 1"/>
                <a:gd name="T1" fmla="*/ 0 h 8"/>
                <a:gd name="T2" fmla="*/ 0 w 1"/>
                <a:gd name="T3" fmla="*/ 1 h 8"/>
                <a:gd name="T4" fmla="*/ 0 w 1"/>
                <a:gd name="T5" fmla="*/ 1 h 8"/>
                <a:gd name="T6" fmla="*/ 0 w 1"/>
                <a:gd name="T7" fmla="*/ 1 h 8"/>
                <a:gd name="T8" fmla="*/ 0 w 1"/>
                <a:gd name="T9" fmla="*/ 1 h 8"/>
                <a:gd name="T10" fmla="*/ 0 w 1"/>
                <a:gd name="T11" fmla="*/ 1 h 8"/>
                <a:gd name="T12" fmla="*/ 0 w 1"/>
                <a:gd name="T13" fmla="*/ 1 h 8"/>
                <a:gd name="T14" fmla="*/ 0 w 1"/>
                <a:gd name="T15" fmla="*/ 0 h 8"/>
                <a:gd name="T16" fmla="*/ 0 w 1"/>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8"/>
                <a:gd name="T29" fmla="*/ 1 w 1"/>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8">
                  <a:moveTo>
                    <a:pt x="0" y="0"/>
                  </a:moveTo>
                  <a:lnTo>
                    <a:pt x="0" y="5"/>
                  </a:lnTo>
                  <a:lnTo>
                    <a:pt x="0" y="8"/>
                  </a:lnTo>
                  <a:lnTo>
                    <a:pt x="0" y="3"/>
                  </a:lnTo>
                  <a:lnTo>
                    <a:pt x="0" y="1"/>
                  </a:lnTo>
                  <a:lnTo>
                    <a:pt x="0" y="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18" name="Freeform 117"/>
            <p:cNvSpPr>
              <a:spLocks/>
            </p:cNvSpPr>
            <p:nvPr/>
          </p:nvSpPr>
          <p:spPr bwMode="auto">
            <a:xfrm>
              <a:off x="446" y="757"/>
              <a:ext cx="1" cy="6"/>
            </a:xfrm>
            <a:custGeom>
              <a:avLst/>
              <a:gdLst>
                <a:gd name="T0" fmla="*/ 0 w 1"/>
                <a:gd name="T1" fmla="*/ 0 h 11"/>
                <a:gd name="T2" fmla="*/ 0 w 1"/>
                <a:gd name="T3" fmla="*/ 1 h 11"/>
                <a:gd name="T4" fmla="*/ 0 w 1"/>
                <a:gd name="T5" fmla="*/ 1 h 11"/>
                <a:gd name="T6" fmla="*/ 0 w 1"/>
                <a:gd name="T7" fmla="*/ 1 h 11"/>
                <a:gd name="T8" fmla="*/ 0 w 1"/>
                <a:gd name="T9" fmla="*/ 1 h 11"/>
                <a:gd name="T10" fmla="*/ 0 w 1"/>
                <a:gd name="T11" fmla="*/ 1 h 11"/>
                <a:gd name="T12" fmla="*/ 0 w 1"/>
                <a:gd name="T13" fmla="*/ 0 h 11"/>
                <a:gd name="T14" fmla="*/ 0 w 1"/>
                <a:gd name="T15" fmla="*/ 0 h 11"/>
                <a:gd name="T16" fmla="*/ 0 w 1"/>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11"/>
                <a:gd name="T29" fmla="*/ 1 w 1"/>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11">
                  <a:moveTo>
                    <a:pt x="0" y="0"/>
                  </a:moveTo>
                  <a:lnTo>
                    <a:pt x="0" y="7"/>
                  </a:lnTo>
                  <a:lnTo>
                    <a:pt x="0" y="11"/>
                  </a:lnTo>
                  <a:lnTo>
                    <a:pt x="0" y="6"/>
                  </a:lnTo>
                  <a:lnTo>
                    <a:pt x="0" y="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19" name="Freeform 118"/>
            <p:cNvSpPr>
              <a:spLocks/>
            </p:cNvSpPr>
            <p:nvPr/>
          </p:nvSpPr>
          <p:spPr bwMode="auto">
            <a:xfrm>
              <a:off x="446" y="757"/>
              <a:ext cx="1" cy="6"/>
            </a:xfrm>
            <a:custGeom>
              <a:avLst/>
              <a:gdLst>
                <a:gd name="T0" fmla="*/ 0 w 1"/>
                <a:gd name="T1" fmla="*/ 0 h 11"/>
                <a:gd name="T2" fmla="*/ 0 w 1"/>
                <a:gd name="T3" fmla="*/ 1 h 11"/>
                <a:gd name="T4" fmla="*/ 0 w 1"/>
                <a:gd name="T5" fmla="*/ 1 h 11"/>
                <a:gd name="T6" fmla="*/ 0 w 1"/>
                <a:gd name="T7" fmla="*/ 1 h 11"/>
                <a:gd name="T8" fmla="*/ 0 w 1"/>
                <a:gd name="T9" fmla="*/ 1 h 11"/>
                <a:gd name="T10" fmla="*/ 0 w 1"/>
                <a:gd name="T11" fmla="*/ 1 h 11"/>
                <a:gd name="T12" fmla="*/ 0 w 1"/>
                <a:gd name="T13" fmla="*/ 0 h 11"/>
                <a:gd name="T14" fmla="*/ 0 w 1"/>
                <a:gd name="T15" fmla="*/ 0 h 11"/>
                <a:gd name="T16" fmla="*/ 0 w 1"/>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11"/>
                <a:gd name="T29" fmla="*/ 1 w 1"/>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11">
                  <a:moveTo>
                    <a:pt x="0" y="0"/>
                  </a:moveTo>
                  <a:lnTo>
                    <a:pt x="0" y="7"/>
                  </a:lnTo>
                  <a:lnTo>
                    <a:pt x="0" y="11"/>
                  </a:lnTo>
                  <a:lnTo>
                    <a:pt x="0" y="6"/>
                  </a:lnTo>
                  <a:lnTo>
                    <a:pt x="0" y="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20" name="Freeform 119"/>
            <p:cNvSpPr>
              <a:spLocks/>
            </p:cNvSpPr>
            <p:nvPr/>
          </p:nvSpPr>
          <p:spPr bwMode="auto">
            <a:xfrm>
              <a:off x="527" y="766"/>
              <a:ext cx="56" cy="62"/>
            </a:xfrm>
            <a:custGeom>
              <a:avLst/>
              <a:gdLst>
                <a:gd name="T0" fmla="*/ 1 w 112"/>
                <a:gd name="T1" fmla="*/ 1 h 124"/>
                <a:gd name="T2" fmla="*/ 1 w 112"/>
                <a:gd name="T3" fmla="*/ 0 h 124"/>
                <a:gd name="T4" fmla="*/ 1 w 112"/>
                <a:gd name="T5" fmla="*/ 1 h 124"/>
                <a:gd name="T6" fmla="*/ 1 w 112"/>
                <a:gd name="T7" fmla="*/ 1 h 124"/>
                <a:gd name="T8" fmla="*/ 1 w 112"/>
                <a:gd name="T9" fmla="*/ 1 h 124"/>
                <a:gd name="T10" fmla="*/ 1 w 112"/>
                <a:gd name="T11" fmla="*/ 1 h 124"/>
                <a:gd name="T12" fmla="*/ 1 w 112"/>
                <a:gd name="T13" fmla="*/ 1 h 124"/>
                <a:gd name="T14" fmla="*/ 1 w 112"/>
                <a:gd name="T15" fmla="*/ 1 h 124"/>
                <a:gd name="T16" fmla="*/ 1 w 112"/>
                <a:gd name="T17" fmla="*/ 1 h 124"/>
                <a:gd name="T18" fmla="*/ 1 w 112"/>
                <a:gd name="T19" fmla="*/ 1 h 124"/>
                <a:gd name="T20" fmla="*/ 1 w 112"/>
                <a:gd name="T21" fmla="*/ 1 h 124"/>
                <a:gd name="T22" fmla="*/ 1 w 112"/>
                <a:gd name="T23" fmla="*/ 1 h 124"/>
                <a:gd name="T24" fmla="*/ 1 w 112"/>
                <a:gd name="T25" fmla="*/ 1 h 124"/>
                <a:gd name="T26" fmla="*/ 1 w 112"/>
                <a:gd name="T27" fmla="*/ 1 h 124"/>
                <a:gd name="T28" fmla="*/ 1 w 112"/>
                <a:gd name="T29" fmla="*/ 1 h 124"/>
                <a:gd name="T30" fmla="*/ 1 w 112"/>
                <a:gd name="T31" fmla="*/ 1 h 124"/>
                <a:gd name="T32" fmla="*/ 1 w 112"/>
                <a:gd name="T33" fmla="*/ 1 h 124"/>
                <a:gd name="T34" fmla="*/ 1 w 112"/>
                <a:gd name="T35" fmla="*/ 1 h 124"/>
                <a:gd name="T36" fmla="*/ 1 w 112"/>
                <a:gd name="T37" fmla="*/ 1 h 124"/>
                <a:gd name="T38" fmla="*/ 0 w 112"/>
                <a:gd name="T39" fmla="*/ 1 h 124"/>
                <a:gd name="T40" fmla="*/ 1 w 112"/>
                <a:gd name="T41" fmla="*/ 1 h 1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
                <a:gd name="T64" fmla="*/ 0 h 124"/>
                <a:gd name="T65" fmla="*/ 112 w 112"/>
                <a:gd name="T66" fmla="*/ 124 h 1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 h="124">
                  <a:moveTo>
                    <a:pt x="36" y="9"/>
                  </a:moveTo>
                  <a:lnTo>
                    <a:pt x="80" y="0"/>
                  </a:lnTo>
                  <a:lnTo>
                    <a:pt x="112" y="15"/>
                  </a:lnTo>
                  <a:lnTo>
                    <a:pt x="111" y="28"/>
                  </a:lnTo>
                  <a:lnTo>
                    <a:pt x="111" y="30"/>
                  </a:lnTo>
                  <a:lnTo>
                    <a:pt x="109" y="36"/>
                  </a:lnTo>
                  <a:lnTo>
                    <a:pt x="106" y="38"/>
                  </a:lnTo>
                  <a:lnTo>
                    <a:pt x="102" y="43"/>
                  </a:lnTo>
                  <a:lnTo>
                    <a:pt x="96" y="47"/>
                  </a:lnTo>
                  <a:lnTo>
                    <a:pt x="89" y="52"/>
                  </a:lnTo>
                  <a:lnTo>
                    <a:pt x="73" y="62"/>
                  </a:lnTo>
                  <a:lnTo>
                    <a:pt x="49" y="74"/>
                  </a:lnTo>
                  <a:lnTo>
                    <a:pt x="27" y="87"/>
                  </a:lnTo>
                  <a:lnTo>
                    <a:pt x="14" y="96"/>
                  </a:lnTo>
                  <a:lnTo>
                    <a:pt x="9" y="104"/>
                  </a:lnTo>
                  <a:lnTo>
                    <a:pt x="5" y="113"/>
                  </a:lnTo>
                  <a:lnTo>
                    <a:pt x="3" y="120"/>
                  </a:lnTo>
                  <a:lnTo>
                    <a:pt x="3" y="124"/>
                  </a:lnTo>
                  <a:lnTo>
                    <a:pt x="4" y="78"/>
                  </a:lnTo>
                  <a:lnTo>
                    <a:pt x="0" y="17"/>
                  </a:lnTo>
                  <a:lnTo>
                    <a:pt x="36" y="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21" name="Freeform 120"/>
            <p:cNvSpPr>
              <a:spLocks/>
            </p:cNvSpPr>
            <p:nvPr/>
          </p:nvSpPr>
          <p:spPr bwMode="auto">
            <a:xfrm>
              <a:off x="527" y="766"/>
              <a:ext cx="56" cy="62"/>
            </a:xfrm>
            <a:custGeom>
              <a:avLst/>
              <a:gdLst>
                <a:gd name="T0" fmla="*/ 1 w 112"/>
                <a:gd name="T1" fmla="*/ 1 h 124"/>
                <a:gd name="T2" fmla="*/ 1 w 112"/>
                <a:gd name="T3" fmla="*/ 0 h 124"/>
                <a:gd name="T4" fmla="*/ 1 w 112"/>
                <a:gd name="T5" fmla="*/ 1 h 124"/>
                <a:gd name="T6" fmla="*/ 1 w 112"/>
                <a:gd name="T7" fmla="*/ 1 h 124"/>
                <a:gd name="T8" fmla="*/ 1 w 112"/>
                <a:gd name="T9" fmla="*/ 1 h 124"/>
                <a:gd name="T10" fmla="*/ 1 w 112"/>
                <a:gd name="T11" fmla="*/ 1 h 124"/>
                <a:gd name="T12" fmla="*/ 1 w 112"/>
                <a:gd name="T13" fmla="*/ 1 h 124"/>
                <a:gd name="T14" fmla="*/ 1 w 112"/>
                <a:gd name="T15" fmla="*/ 1 h 124"/>
                <a:gd name="T16" fmla="*/ 1 w 112"/>
                <a:gd name="T17" fmla="*/ 1 h 124"/>
                <a:gd name="T18" fmla="*/ 1 w 112"/>
                <a:gd name="T19" fmla="*/ 1 h 124"/>
                <a:gd name="T20" fmla="*/ 1 w 112"/>
                <a:gd name="T21" fmla="*/ 1 h 124"/>
                <a:gd name="T22" fmla="*/ 1 w 112"/>
                <a:gd name="T23" fmla="*/ 1 h 124"/>
                <a:gd name="T24" fmla="*/ 1 w 112"/>
                <a:gd name="T25" fmla="*/ 1 h 124"/>
                <a:gd name="T26" fmla="*/ 1 w 112"/>
                <a:gd name="T27" fmla="*/ 1 h 124"/>
                <a:gd name="T28" fmla="*/ 1 w 112"/>
                <a:gd name="T29" fmla="*/ 1 h 124"/>
                <a:gd name="T30" fmla="*/ 1 w 112"/>
                <a:gd name="T31" fmla="*/ 1 h 124"/>
                <a:gd name="T32" fmla="*/ 1 w 112"/>
                <a:gd name="T33" fmla="*/ 1 h 124"/>
                <a:gd name="T34" fmla="*/ 1 w 112"/>
                <a:gd name="T35" fmla="*/ 1 h 124"/>
                <a:gd name="T36" fmla="*/ 1 w 112"/>
                <a:gd name="T37" fmla="*/ 1 h 124"/>
                <a:gd name="T38" fmla="*/ 0 w 112"/>
                <a:gd name="T39" fmla="*/ 1 h 124"/>
                <a:gd name="T40" fmla="*/ 1 w 112"/>
                <a:gd name="T41" fmla="*/ 1 h 1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
                <a:gd name="T64" fmla="*/ 0 h 124"/>
                <a:gd name="T65" fmla="*/ 112 w 112"/>
                <a:gd name="T66" fmla="*/ 124 h 1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 h="124">
                  <a:moveTo>
                    <a:pt x="36" y="9"/>
                  </a:moveTo>
                  <a:lnTo>
                    <a:pt x="80" y="0"/>
                  </a:lnTo>
                  <a:lnTo>
                    <a:pt x="112" y="15"/>
                  </a:lnTo>
                  <a:lnTo>
                    <a:pt x="111" y="28"/>
                  </a:lnTo>
                  <a:lnTo>
                    <a:pt x="111" y="30"/>
                  </a:lnTo>
                  <a:lnTo>
                    <a:pt x="109" y="36"/>
                  </a:lnTo>
                  <a:lnTo>
                    <a:pt x="106" y="38"/>
                  </a:lnTo>
                  <a:lnTo>
                    <a:pt x="102" y="43"/>
                  </a:lnTo>
                  <a:lnTo>
                    <a:pt x="96" y="47"/>
                  </a:lnTo>
                  <a:lnTo>
                    <a:pt x="89" y="52"/>
                  </a:lnTo>
                  <a:lnTo>
                    <a:pt x="73" y="62"/>
                  </a:lnTo>
                  <a:lnTo>
                    <a:pt x="49" y="74"/>
                  </a:lnTo>
                  <a:lnTo>
                    <a:pt x="27" y="87"/>
                  </a:lnTo>
                  <a:lnTo>
                    <a:pt x="14" y="96"/>
                  </a:lnTo>
                  <a:lnTo>
                    <a:pt x="9" y="104"/>
                  </a:lnTo>
                  <a:lnTo>
                    <a:pt x="5" y="113"/>
                  </a:lnTo>
                  <a:lnTo>
                    <a:pt x="3" y="120"/>
                  </a:lnTo>
                  <a:lnTo>
                    <a:pt x="3" y="124"/>
                  </a:lnTo>
                  <a:lnTo>
                    <a:pt x="4" y="78"/>
                  </a:lnTo>
                  <a:lnTo>
                    <a:pt x="0" y="17"/>
                  </a:lnTo>
                  <a:lnTo>
                    <a:pt x="36" y="9"/>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22" name="Freeform 121"/>
            <p:cNvSpPr>
              <a:spLocks/>
            </p:cNvSpPr>
            <p:nvPr/>
          </p:nvSpPr>
          <p:spPr bwMode="auto">
            <a:xfrm>
              <a:off x="266" y="637"/>
              <a:ext cx="317" cy="102"/>
            </a:xfrm>
            <a:custGeom>
              <a:avLst/>
              <a:gdLst>
                <a:gd name="T0" fmla="*/ 1 w 634"/>
                <a:gd name="T1" fmla="*/ 1 h 204"/>
                <a:gd name="T2" fmla="*/ 1 w 634"/>
                <a:gd name="T3" fmla="*/ 1 h 204"/>
                <a:gd name="T4" fmla="*/ 1 w 634"/>
                <a:gd name="T5" fmla="*/ 1 h 204"/>
                <a:gd name="T6" fmla="*/ 1 w 634"/>
                <a:gd name="T7" fmla="*/ 1 h 204"/>
                <a:gd name="T8" fmla="*/ 1 w 634"/>
                <a:gd name="T9" fmla="*/ 1 h 204"/>
                <a:gd name="T10" fmla="*/ 1 w 634"/>
                <a:gd name="T11" fmla="*/ 1 h 204"/>
                <a:gd name="T12" fmla="*/ 1 w 634"/>
                <a:gd name="T13" fmla="*/ 1 h 204"/>
                <a:gd name="T14" fmla="*/ 1 w 634"/>
                <a:gd name="T15" fmla="*/ 1 h 204"/>
                <a:gd name="T16" fmla="*/ 1 w 634"/>
                <a:gd name="T17" fmla="*/ 1 h 204"/>
                <a:gd name="T18" fmla="*/ 1 w 634"/>
                <a:gd name="T19" fmla="*/ 1 h 204"/>
                <a:gd name="T20" fmla="*/ 1 w 634"/>
                <a:gd name="T21" fmla="*/ 1 h 204"/>
                <a:gd name="T22" fmla="*/ 1 w 634"/>
                <a:gd name="T23" fmla="*/ 1 h 204"/>
                <a:gd name="T24" fmla="*/ 0 w 634"/>
                <a:gd name="T25" fmla="*/ 1 h 204"/>
                <a:gd name="T26" fmla="*/ 0 w 634"/>
                <a:gd name="T27" fmla="*/ 1 h 204"/>
                <a:gd name="T28" fmla="*/ 0 w 634"/>
                <a:gd name="T29" fmla="*/ 1 h 204"/>
                <a:gd name="T30" fmla="*/ 0 w 634"/>
                <a:gd name="T31" fmla="*/ 1 h 204"/>
                <a:gd name="T32" fmla="*/ 0 w 634"/>
                <a:gd name="T33" fmla="*/ 1 h 204"/>
                <a:gd name="T34" fmla="*/ 0 w 634"/>
                <a:gd name="T35" fmla="*/ 1 h 204"/>
                <a:gd name="T36" fmla="*/ 1 w 634"/>
                <a:gd name="T37" fmla="*/ 1 h 204"/>
                <a:gd name="T38" fmla="*/ 1 w 634"/>
                <a:gd name="T39" fmla="*/ 1 h 204"/>
                <a:gd name="T40" fmla="*/ 1 w 634"/>
                <a:gd name="T41" fmla="*/ 1 h 204"/>
                <a:gd name="T42" fmla="*/ 1 w 634"/>
                <a:gd name="T43" fmla="*/ 1 h 204"/>
                <a:gd name="T44" fmla="*/ 1 w 634"/>
                <a:gd name="T45" fmla="*/ 1 h 204"/>
                <a:gd name="T46" fmla="*/ 1 w 634"/>
                <a:gd name="T47" fmla="*/ 1 h 204"/>
                <a:gd name="T48" fmla="*/ 1 w 634"/>
                <a:gd name="T49" fmla="*/ 1 h 204"/>
                <a:gd name="T50" fmla="*/ 1 w 634"/>
                <a:gd name="T51" fmla="*/ 1 h 204"/>
                <a:gd name="T52" fmla="*/ 1 w 634"/>
                <a:gd name="T53" fmla="*/ 1 h 204"/>
                <a:gd name="T54" fmla="*/ 1 w 634"/>
                <a:gd name="T55" fmla="*/ 1 h 204"/>
                <a:gd name="T56" fmla="*/ 1 w 634"/>
                <a:gd name="T57" fmla="*/ 1 h 204"/>
                <a:gd name="T58" fmla="*/ 1 w 634"/>
                <a:gd name="T59" fmla="*/ 0 h 204"/>
                <a:gd name="T60" fmla="*/ 1 w 634"/>
                <a:gd name="T61" fmla="*/ 1 h 204"/>
                <a:gd name="T62" fmla="*/ 1 w 634"/>
                <a:gd name="T63" fmla="*/ 1 h 204"/>
                <a:gd name="T64" fmla="*/ 1 w 634"/>
                <a:gd name="T65" fmla="*/ 1 h 204"/>
                <a:gd name="T66" fmla="*/ 1 w 634"/>
                <a:gd name="T67" fmla="*/ 1 h 204"/>
                <a:gd name="T68" fmla="*/ 1 w 634"/>
                <a:gd name="T69" fmla="*/ 1 h 204"/>
                <a:gd name="T70" fmla="*/ 1 w 634"/>
                <a:gd name="T71" fmla="*/ 1 h 204"/>
                <a:gd name="T72" fmla="*/ 1 w 634"/>
                <a:gd name="T73" fmla="*/ 1 h 204"/>
                <a:gd name="T74" fmla="*/ 1 w 634"/>
                <a:gd name="T75" fmla="*/ 1 h 204"/>
                <a:gd name="T76" fmla="*/ 1 w 634"/>
                <a:gd name="T77" fmla="*/ 1 h 204"/>
                <a:gd name="T78" fmla="*/ 1 w 634"/>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4"/>
                <a:gd name="T121" fmla="*/ 0 h 204"/>
                <a:gd name="T122" fmla="*/ 634 w 634"/>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4" h="204">
                  <a:moveTo>
                    <a:pt x="633" y="96"/>
                  </a:moveTo>
                  <a:lnTo>
                    <a:pt x="632" y="95"/>
                  </a:lnTo>
                  <a:lnTo>
                    <a:pt x="627" y="91"/>
                  </a:lnTo>
                  <a:lnTo>
                    <a:pt x="620" y="87"/>
                  </a:lnTo>
                  <a:lnTo>
                    <a:pt x="610" y="86"/>
                  </a:lnTo>
                  <a:lnTo>
                    <a:pt x="603" y="86"/>
                  </a:lnTo>
                  <a:lnTo>
                    <a:pt x="596" y="87"/>
                  </a:lnTo>
                  <a:lnTo>
                    <a:pt x="548" y="98"/>
                  </a:lnTo>
                  <a:lnTo>
                    <a:pt x="485" y="111"/>
                  </a:lnTo>
                  <a:lnTo>
                    <a:pt x="413" y="126"/>
                  </a:lnTo>
                  <a:lnTo>
                    <a:pt x="336" y="143"/>
                  </a:lnTo>
                  <a:lnTo>
                    <a:pt x="257" y="159"/>
                  </a:lnTo>
                  <a:lnTo>
                    <a:pt x="182" y="175"/>
                  </a:lnTo>
                  <a:lnTo>
                    <a:pt x="114" y="189"/>
                  </a:lnTo>
                  <a:lnTo>
                    <a:pt x="58" y="201"/>
                  </a:lnTo>
                  <a:lnTo>
                    <a:pt x="51" y="202"/>
                  </a:lnTo>
                  <a:lnTo>
                    <a:pt x="45" y="204"/>
                  </a:lnTo>
                  <a:lnTo>
                    <a:pt x="37" y="204"/>
                  </a:lnTo>
                  <a:lnTo>
                    <a:pt x="31" y="204"/>
                  </a:lnTo>
                  <a:lnTo>
                    <a:pt x="26" y="202"/>
                  </a:lnTo>
                  <a:lnTo>
                    <a:pt x="21" y="201"/>
                  </a:lnTo>
                  <a:lnTo>
                    <a:pt x="13" y="199"/>
                  </a:lnTo>
                  <a:lnTo>
                    <a:pt x="6" y="196"/>
                  </a:lnTo>
                  <a:lnTo>
                    <a:pt x="3" y="195"/>
                  </a:lnTo>
                  <a:lnTo>
                    <a:pt x="0" y="195"/>
                  </a:lnTo>
                  <a:lnTo>
                    <a:pt x="0" y="189"/>
                  </a:lnTo>
                  <a:lnTo>
                    <a:pt x="0" y="174"/>
                  </a:lnTo>
                  <a:lnTo>
                    <a:pt x="0" y="165"/>
                  </a:lnTo>
                  <a:lnTo>
                    <a:pt x="0" y="154"/>
                  </a:lnTo>
                  <a:lnTo>
                    <a:pt x="0" y="149"/>
                  </a:lnTo>
                  <a:lnTo>
                    <a:pt x="0" y="143"/>
                  </a:lnTo>
                  <a:lnTo>
                    <a:pt x="0" y="138"/>
                  </a:lnTo>
                  <a:lnTo>
                    <a:pt x="0" y="132"/>
                  </a:lnTo>
                  <a:lnTo>
                    <a:pt x="0" y="121"/>
                  </a:lnTo>
                  <a:lnTo>
                    <a:pt x="0" y="113"/>
                  </a:lnTo>
                  <a:lnTo>
                    <a:pt x="0" y="108"/>
                  </a:lnTo>
                  <a:lnTo>
                    <a:pt x="0" y="106"/>
                  </a:lnTo>
                  <a:lnTo>
                    <a:pt x="3" y="107"/>
                  </a:lnTo>
                  <a:lnTo>
                    <a:pt x="9" y="108"/>
                  </a:lnTo>
                  <a:lnTo>
                    <a:pt x="13" y="110"/>
                  </a:lnTo>
                  <a:lnTo>
                    <a:pt x="17" y="111"/>
                  </a:lnTo>
                  <a:lnTo>
                    <a:pt x="22" y="112"/>
                  </a:lnTo>
                  <a:lnTo>
                    <a:pt x="30" y="113"/>
                  </a:lnTo>
                  <a:lnTo>
                    <a:pt x="36" y="115"/>
                  </a:lnTo>
                  <a:lnTo>
                    <a:pt x="45" y="115"/>
                  </a:lnTo>
                  <a:lnTo>
                    <a:pt x="53" y="113"/>
                  </a:lnTo>
                  <a:lnTo>
                    <a:pt x="62" y="112"/>
                  </a:lnTo>
                  <a:lnTo>
                    <a:pt x="72" y="110"/>
                  </a:lnTo>
                  <a:lnTo>
                    <a:pt x="82" y="108"/>
                  </a:lnTo>
                  <a:lnTo>
                    <a:pt x="149" y="94"/>
                  </a:lnTo>
                  <a:lnTo>
                    <a:pt x="228" y="77"/>
                  </a:lnTo>
                  <a:lnTo>
                    <a:pt x="312" y="59"/>
                  </a:lnTo>
                  <a:lnTo>
                    <a:pt x="395" y="42"/>
                  </a:lnTo>
                  <a:lnTo>
                    <a:pt x="469" y="27"/>
                  </a:lnTo>
                  <a:lnTo>
                    <a:pt x="531" y="13"/>
                  </a:lnTo>
                  <a:lnTo>
                    <a:pt x="571" y="4"/>
                  </a:lnTo>
                  <a:lnTo>
                    <a:pt x="586" y="2"/>
                  </a:lnTo>
                  <a:lnTo>
                    <a:pt x="589" y="1"/>
                  </a:lnTo>
                  <a:lnTo>
                    <a:pt x="594" y="0"/>
                  </a:lnTo>
                  <a:lnTo>
                    <a:pt x="601" y="0"/>
                  </a:lnTo>
                  <a:lnTo>
                    <a:pt x="610" y="1"/>
                  </a:lnTo>
                  <a:lnTo>
                    <a:pt x="620" y="6"/>
                  </a:lnTo>
                  <a:lnTo>
                    <a:pt x="627" y="11"/>
                  </a:lnTo>
                  <a:lnTo>
                    <a:pt x="632" y="18"/>
                  </a:lnTo>
                  <a:lnTo>
                    <a:pt x="634" y="21"/>
                  </a:lnTo>
                  <a:lnTo>
                    <a:pt x="634" y="22"/>
                  </a:lnTo>
                  <a:lnTo>
                    <a:pt x="634" y="26"/>
                  </a:lnTo>
                  <a:lnTo>
                    <a:pt x="634" y="32"/>
                  </a:lnTo>
                  <a:lnTo>
                    <a:pt x="634" y="39"/>
                  </a:lnTo>
                  <a:lnTo>
                    <a:pt x="634" y="43"/>
                  </a:lnTo>
                  <a:lnTo>
                    <a:pt x="634" y="47"/>
                  </a:lnTo>
                  <a:lnTo>
                    <a:pt x="633" y="50"/>
                  </a:lnTo>
                  <a:lnTo>
                    <a:pt x="633" y="55"/>
                  </a:lnTo>
                  <a:lnTo>
                    <a:pt x="633" y="60"/>
                  </a:lnTo>
                  <a:lnTo>
                    <a:pt x="633" y="65"/>
                  </a:lnTo>
                  <a:lnTo>
                    <a:pt x="633" y="70"/>
                  </a:lnTo>
                  <a:lnTo>
                    <a:pt x="633" y="75"/>
                  </a:lnTo>
                  <a:lnTo>
                    <a:pt x="633" y="84"/>
                  </a:lnTo>
                  <a:lnTo>
                    <a:pt x="633" y="90"/>
                  </a:lnTo>
                  <a:lnTo>
                    <a:pt x="633" y="95"/>
                  </a:lnTo>
                  <a:lnTo>
                    <a:pt x="633"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23" name="Freeform 122"/>
            <p:cNvSpPr>
              <a:spLocks/>
            </p:cNvSpPr>
            <p:nvPr/>
          </p:nvSpPr>
          <p:spPr bwMode="auto">
            <a:xfrm>
              <a:off x="266" y="637"/>
              <a:ext cx="317" cy="102"/>
            </a:xfrm>
            <a:custGeom>
              <a:avLst/>
              <a:gdLst>
                <a:gd name="T0" fmla="*/ 1 w 634"/>
                <a:gd name="T1" fmla="*/ 1 h 204"/>
                <a:gd name="T2" fmla="*/ 1 w 634"/>
                <a:gd name="T3" fmla="*/ 1 h 204"/>
                <a:gd name="T4" fmla="*/ 1 w 634"/>
                <a:gd name="T5" fmla="*/ 1 h 204"/>
                <a:gd name="T6" fmla="*/ 1 w 634"/>
                <a:gd name="T7" fmla="*/ 1 h 204"/>
                <a:gd name="T8" fmla="*/ 1 w 634"/>
                <a:gd name="T9" fmla="*/ 1 h 204"/>
                <a:gd name="T10" fmla="*/ 1 w 634"/>
                <a:gd name="T11" fmla="*/ 1 h 204"/>
                <a:gd name="T12" fmla="*/ 1 w 634"/>
                <a:gd name="T13" fmla="*/ 1 h 204"/>
                <a:gd name="T14" fmla="*/ 1 w 634"/>
                <a:gd name="T15" fmla="*/ 1 h 204"/>
                <a:gd name="T16" fmla="*/ 1 w 634"/>
                <a:gd name="T17" fmla="*/ 1 h 204"/>
                <a:gd name="T18" fmla="*/ 1 w 634"/>
                <a:gd name="T19" fmla="*/ 1 h 204"/>
                <a:gd name="T20" fmla="*/ 1 w 634"/>
                <a:gd name="T21" fmla="*/ 1 h 204"/>
                <a:gd name="T22" fmla="*/ 1 w 634"/>
                <a:gd name="T23" fmla="*/ 1 h 204"/>
                <a:gd name="T24" fmla="*/ 0 w 634"/>
                <a:gd name="T25" fmla="*/ 1 h 204"/>
                <a:gd name="T26" fmla="*/ 0 w 634"/>
                <a:gd name="T27" fmla="*/ 1 h 204"/>
                <a:gd name="T28" fmla="*/ 0 w 634"/>
                <a:gd name="T29" fmla="*/ 1 h 204"/>
                <a:gd name="T30" fmla="*/ 0 w 634"/>
                <a:gd name="T31" fmla="*/ 1 h 204"/>
                <a:gd name="T32" fmla="*/ 0 w 634"/>
                <a:gd name="T33" fmla="*/ 1 h 204"/>
                <a:gd name="T34" fmla="*/ 0 w 634"/>
                <a:gd name="T35" fmla="*/ 1 h 204"/>
                <a:gd name="T36" fmla="*/ 1 w 634"/>
                <a:gd name="T37" fmla="*/ 1 h 204"/>
                <a:gd name="T38" fmla="*/ 1 w 634"/>
                <a:gd name="T39" fmla="*/ 1 h 204"/>
                <a:gd name="T40" fmla="*/ 1 w 634"/>
                <a:gd name="T41" fmla="*/ 1 h 204"/>
                <a:gd name="T42" fmla="*/ 1 w 634"/>
                <a:gd name="T43" fmla="*/ 1 h 204"/>
                <a:gd name="T44" fmla="*/ 1 w 634"/>
                <a:gd name="T45" fmla="*/ 1 h 204"/>
                <a:gd name="T46" fmla="*/ 1 w 634"/>
                <a:gd name="T47" fmla="*/ 1 h 204"/>
                <a:gd name="T48" fmla="*/ 1 w 634"/>
                <a:gd name="T49" fmla="*/ 1 h 204"/>
                <a:gd name="T50" fmla="*/ 1 w 634"/>
                <a:gd name="T51" fmla="*/ 1 h 204"/>
                <a:gd name="T52" fmla="*/ 1 w 634"/>
                <a:gd name="T53" fmla="*/ 1 h 204"/>
                <a:gd name="T54" fmla="*/ 1 w 634"/>
                <a:gd name="T55" fmla="*/ 1 h 204"/>
                <a:gd name="T56" fmla="*/ 1 w 634"/>
                <a:gd name="T57" fmla="*/ 1 h 204"/>
                <a:gd name="T58" fmla="*/ 1 w 634"/>
                <a:gd name="T59" fmla="*/ 0 h 204"/>
                <a:gd name="T60" fmla="*/ 1 w 634"/>
                <a:gd name="T61" fmla="*/ 1 h 204"/>
                <a:gd name="T62" fmla="*/ 1 w 634"/>
                <a:gd name="T63" fmla="*/ 1 h 204"/>
                <a:gd name="T64" fmla="*/ 1 w 634"/>
                <a:gd name="T65" fmla="*/ 1 h 204"/>
                <a:gd name="T66" fmla="*/ 1 w 634"/>
                <a:gd name="T67" fmla="*/ 1 h 204"/>
                <a:gd name="T68" fmla="*/ 1 w 634"/>
                <a:gd name="T69" fmla="*/ 1 h 204"/>
                <a:gd name="T70" fmla="*/ 1 w 634"/>
                <a:gd name="T71" fmla="*/ 1 h 204"/>
                <a:gd name="T72" fmla="*/ 1 w 634"/>
                <a:gd name="T73" fmla="*/ 1 h 204"/>
                <a:gd name="T74" fmla="*/ 1 w 634"/>
                <a:gd name="T75" fmla="*/ 1 h 204"/>
                <a:gd name="T76" fmla="*/ 1 w 634"/>
                <a:gd name="T77" fmla="*/ 1 h 204"/>
                <a:gd name="T78" fmla="*/ 1 w 634"/>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4"/>
                <a:gd name="T121" fmla="*/ 0 h 204"/>
                <a:gd name="T122" fmla="*/ 634 w 634"/>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4" h="204">
                  <a:moveTo>
                    <a:pt x="633" y="96"/>
                  </a:moveTo>
                  <a:lnTo>
                    <a:pt x="632" y="95"/>
                  </a:lnTo>
                  <a:lnTo>
                    <a:pt x="627" y="91"/>
                  </a:lnTo>
                  <a:lnTo>
                    <a:pt x="620" y="87"/>
                  </a:lnTo>
                  <a:lnTo>
                    <a:pt x="610" y="86"/>
                  </a:lnTo>
                  <a:lnTo>
                    <a:pt x="603" y="86"/>
                  </a:lnTo>
                  <a:lnTo>
                    <a:pt x="596" y="87"/>
                  </a:lnTo>
                  <a:lnTo>
                    <a:pt x="548" y="98"/>
                  </a:lnTo>
                  <a:lnTo>
                    <a:pt x="485" y="111"/>
                  </a:lnTo>
                  <a:lnTo>
                    <a:pt x="413" y="126"/>
                  </a:lnTo>
                  <a:lnTo>
                    <a:pt x="336" y="143"/>
                  </a:lnTo>
                  <a:lnTo>
                    <a:pt x="257" y="159"/>
                  </a:lnTo>
                  <a:lnTo>
                    <a:pt x="182" y="175"/>
                  </a:lnTo>
                  <a:lnTo>
                    <a:pt x="114" y="189"/>
                  </a:lnTo>
                  <a:lnTo>
                    <a:pt x="58" y="201"/>
                  </a:lnTo>
                  <a:lnTo>
                    <a:pt x="51" y="202"/>
                  </a:lnTo>
                  <a:lnTo>
                    <a:pt x="45" y="204"/>
                  </a:lnTo>
                  <a:lnTo>
                    <a:pt x="37" y="204"/>
                  </a:lnTo>
                  <a:lnTo>
                    <a:pt x="31" y="204"/>
                  </a:lnTo>
                  <a:lnTo>
                    <a:pt x="26" y="202"/>
                  </a:lnTo>
                  <a:lnTo>
                    <a:pt x="21" y="201"/>
                  </a:lnTo>
                  <a:lnTo>
                    <a:pt x="13" y="199"/>
                  </a:lnTo>
                  <a:lnTo>
                    <a:pt x="6" y="196"/>
                  </a:lnTo>
                  <a:lnTo>
                    <a:pt x="3" y="195"/>
                  </a:lnTo>
                  <a:lnTo>
                    <a:pt x="0" y="195"/>
                  </a:lnTo>
                  <a:lnTo>
                    <a:pt x="0" y="189"/>
                  </a:lnTo>
                  <a:lnTo>
                    <a:pt x="0" y="174"/>
                  </a:lnTo>
                  <a:lnTo>
                    <a:pt x="0" y="165"/>
                  </a:lnTo>
                  <a:lnTo>
                    <a:pt x="0" y="154"/>
                  </a:lnTo>
                  <a:lnTo>
                    <a:pt x="0" y="149"/>
                  </a:lnTo>
                  <a:lnTo>
                    <a:pt x="0" y="143"/>
                  </a:lnTo>
                  <a:lnTo>
                    <a:pt x="0" y="138"/>
                  </a:lnTo>
                  <a:lnTo>
                    <a:pt x="0" y="132"/>
                  </a:lnTo>
                  <a:lnTo>
                    <a:pt x="0" y="121"/>
                  </a:lnTo>
                  <a:lnTo>
                    <a:pt x="0" y="113"/>
                  </a:lnTo>
                  <a:lnTo>
                    <a:pt x="0" y="108"/>
                  </a:lnTo>
                  <a:lnTo>
                    <a:pt x="0" y="106"/>
                  </a:lnTo>
                  <a:lnTo>
                    <a:pt x="3" y="107"/>
                  </a:lnTo>
                  <a:lnTo>
                    <a:pt x="9" y="108"/>
                  </a:lnTo>
                  <a:lnTo>
                    <a:pt x="13" y="110"/>
                  </a:lnTo>
                  <a:lnTo>
                    <a:pt x="17" y="111"/>
                  </a:lnTo>
                  <a:lnTo>
                    <a:pt x="22" y="112"/>
                  </a:lnTo>
                  <a:lnTo>
                    <a:pt x="30" y="113"/>
                  </a:lnTo>
                  <a:lnTo>
                    <a:pt x="36" y="115"/>
                  </a:lnTo>
                  <a:lnTo>
                    <a:pt x="45" y="115"/>
                  </a:lnTo>
                  <a:lnTo>
                    <a:pt x="53" y="113"/>
                  </a:lnTo>
                  <a:lnTo>
                    <a:pt x="62" y="112"/>
                  </a:lnTo>
                  <a:lnTo>
                    <a:pt x="72" y="110"/>
                  </a:lnTo>
                  <a:lnTo>
                    <a:pt x="82" y="108"/>
                  </a:lnTo>
                  <a:lnTo>
                    <a:pt x="149" y="94"/>
                  </a:lnTo>
                  <a:lnTo>
                    <a:pt x="228" y="77"/>
                  </a:lnTo>
                  <a:lnTo>
                    <a:pt x="312" y="59"/>
                  </a:lnTo>
                  <a:lnTo>
                    <a:pt x="395" y="42"/>
                  </a:lnTo>
                  <a:lnTo>
                    <a:pt x="469" y="27"/>
                  </a:lnTo>
                  <a:lnTo>
                    <a:pt x="531" y="13"/>
                  </a:lnTo>
                  <a:lnTo>
                    <a:pt x="571" y="4"/>
                  </a:lnTo>
                  <a:lnTo>
                    <a:pt x="586" y="2"/>
                  </a:lnTo>
                  <a:lnTo>
                    <a:pt x="589" y="1"/>
                  </a:lnTo>
                  <a:lnTo>
                    <a:pt x="594" y="0"/>
                  </a:lnTo>
                  <a:lnTo>
                    <a:pt x="601" y="0"/>
                  </a:lnTo>
                  <a:lnTo>
                    <a:pt x="610" y="1"/>
                  </a:lnTo>
                  <a:lnTo>
                    <a:pt x="620" y="6"/>
                  </a:lnTo>
                  <a:lnTo>
                    <a:pt x="627" y="11"/>
                  </a:lnTo>
                  <a:lnTo>
                    <a:pt x="632" y="18"/>
                  </a:lnTo>
                  <a:lnTo>
                    <a:pt x="634" y="21"/>
                  </a:lnTo>
                  <a:lnTo>
                    <a:pt x="634" y="22"/>
                  </a:lnTo>
                  <a:lnTo>
                    <a:pt x="634" y="26"/>
                  </a:lnTo>
                  <a:lnTo>
                    <a:pt x="634" y="32"/>
                  </a:lnTo>
                  <a:lnTo>
                    <a:pt x="634" y="39"/>
                  </a:lnTo>
                  <a:lnTo>
                    <a:pt x="634" y="43"/>
                  </a:lnTo>
                  <a:lnTo>
                    <a:pt x="634" y="47"/>
                  </a:lnTo>
                  <a:lnTo>
                    <a:pt x="633" y="50"/>
                  </a:lnTo>
                  <a:lnTo>
                    <a:pt x="633" y="55"/>
                  </a:lnTo>
                  <a:lnTo>
                    <a:pt x="633" y="60"/>
                  </a:lnTo>
                  <a:lnTo>
                    <a:pt x="633" y="65"/>
                  </a:lnTo>
                  <a:lnTo>
                    <a:pt x="633" y="70"/>
                  </a:lnTo>
                  <a:lnTo>
                    <a:pt x="633" y="75"/>
                  </a:lnTo>
                  <a:lnTo>
                    <a:pt x="633" y="84"/>
                  </a:lnTo>
                  <a:lnTo>
                    <a:pt x="633" y="90"/>
                  </a:lnTo>
                  <a:lnTo>
                    <a:pt x="633" y="95"/>
                  </a:lnTo>
                  <a:lnTo>
                    <a:pt x="633"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24" name="Freeform 123"/>
            <p:cNvSpPr>
              <a:spLocks/>
            </p:cNvSpPr>
            <p:nvPr/>
          </p:nvSpPr>
          <p:spPr bwMode="auto">
            <a:xfrm>
              <a:off x="266" y="680"/>
              <a:ext cx="317" cy="103"/>
            </a:xfrm>
            <a:custGeom>
              <a:avLst/>
              <a:gdLst>
                <a:gd name="T0" fmla="*/ 1 w 633"/>
                <a:gd name="T1" fmla="*/ 0 h 207"/>
                <a:gd name="T2" fmla="*/ 1 w 633"/>
                <a:gd name="T3" fmla="*/ 0 h 207"/>
                <a:gd name="T4" fmla="*/ 1 w 633"/>
                <a:gd name="T5" fmla="*/ 0 h 207"/>
                <a:gd name="T6" fmla="*/ 1 w 633"/>
                <a:gd name="T7" fmla="*/ 0 h 207"/>
                <a:gd name="T8" fmla="*/ 1 w 633"/>
                <a:gd name="T9" fmla="*/ 0 h 207"/>
                <a:gd name="T10" fmla="*/ 1 w 633"/>
                <a:gd name="T11" fmla="*/ 0 h 207"/>
                <a:gd name="T12" fmla="*/ 1 w 633"/>
                <a:gd name="T13" fmla="*/ 0 h 207"/>
                <a:gd name="T14" fmla="*/ 1 w 633"/>
                <a:gd name="T15" fmla="*/ 0 h 207"/>
                <a:gd name="T16" fmla="*/ 1 w 633"/>
                <a:gd name="T17" fmla="*/ 0 h 207"/>
                <a:gd name="T18" fmla="*/ 1 w 633"/>
                <a:gd name="T19" fmla="*/ 0 h 207"/>
                <a:gd name="T20" fmla="*/ 1 w 633"/>
                <a:gd name="T21" fmla="*/ 0 h 207"/>
                <a:gd name="T22" fmla="*/ 1 w 633"/>
                <a:gd name="T23" fmla="*/ 0 h 207"/>
                <a:gd name="T24" fmla="*/ 1 w 633"/>
                <a:gd name="T25" fmla="*/ 0 h 207"/>
                <a:gd name="T26" fmla="*/ 0 w 633"/>
                <a:gd name="T27" fmla="*/ 0 h 207"/>
                <a:gd name="T28" fmla="*/ 0 w 633"/>
                <a:gd name="T29" fmla="*/ 0 h 207"/>
                <a:gd name="T30" fmla="*/ 0 w 633"/>
                <a:gd name="T31" fmla="*/ 0 h 207"/>
                <a:gd name="T32" fmla="*/ 0 w 633"/>
                <a:gd name="T33" fmla="*/ 0 h 207"/>
                <a:gd name="T34" fmla="*/ 0 w 633"/>
                <a:gd name="T35" fmla="*/ 0 h 207"/>
                <a:gd name="T36" fmla="*/ 0 w 633"/>
                <a:gd name="T37" fmla="*/ 0 h 207"/>
                <a:gd name="T38" fmla="*/ 0 w 633"/>
                <a:gd name="T39" fmla="*/ 0 h 207"/>
                <a:gd name="T40" fmla="*/ 1 w 633"/>
                <a:gd name="T41" fmla="*/ 0 h 207"/>
                <a:gd name="T42" fmla="*/ 1 w 633"/>
                <a:gd name="T43" fmla="*/ 0 h 207"/>
                <a:gd name="T44" fmla="*/ 1 w 633"/>
                <a:gd name="T45" fmla="*/ 0 h 207"/>
                <a:gd name="T46" fmla="*/ 1 w 633"/>
                <a:gd name="T47" fmla="*/ 0 h 207"/>
                <a:gd name="T48" fmla="*/ 1 w 633"/>
                <a:gd name="T49" fmla="*/ 0 h 207"/>
                <a:gd name="T50" fmla="*/ 1 w 633"/>
                <a:gd name="T51" fmla="*/ 0 h 207"/>
                <a:gd name="T52" fmla="*/ 1 w 633"/>
                <a:gd name="T53" fmla="*/ 0 h 207"/>
                <a:gd name="T54" fmla="*/ 1 w 633"/>
                <a:gd name="T55" fmla="*/ 0 h 207"/>
                <a:gd name="T56" fmla="*/ 1 w 633"/>
                <a:gd name="T57" fmla="*/ 0 h 207"/>
                <a:gd name="T58" fmla="*/ 1 w 633"/>
                <a:gd name="T59" fmla="*/ 0 h 207"/>
                <a:gd name="T60" fmla="*/ 1 w 633"/>
                <a:gd name="T61" fmla="*/ 0 h 207"/>
                <a:gd name="T62" fmla="*/ 1 w 633"/>
                <a:gd name="T63" fmla="*/ 0 h 207"/>
                <a:gd name="T64" fmla="*/ 1 w 633"/>
                <a:gd name="T65" fmla="*/ 0 h 207"/>
                <a:gd name="T66" fmla="*/ 1 w 633"/>
                <a:gd name="T67" fmla="*/ 0 h 207"/>
                <a:gd name="T68" fmla="*/ 1 w 633"/>
                <a:gd name="T69" fmla="*/ 0 h 207"/>
                <a:gd name="T70" fmla="*/ 1 w 633"/>
                <a:gd name="T71" fmla="*/ 0 h 207"/>
                <a:gd name="T72" fmla="*/ 1 w 633"/>
                <a:gd name="T73" fmla="*/ 0 h 207"/>
                <a:gd name="T74" fmla="*/ 1 w 633"/>
                <a:gd name="T75" fmla="*/ 0 h 207"/>
                <a:gd name="T76" fmla="*/ 1 w 633"/>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3"/>
                <a:gd name="T118" fmla="*/ 0 h 207"/>
                <a:gd name="T119" fmla="*/ 633 w 633"/>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3" h="207">
                  <a:moveTo>
                    <a:pt x="633" y="99"/>
                  </a:moveTo>
                  <a:lnTo>
                    <a:pt x="632" y="98"/>
                  </a:lnTo>
                  <a:lnTo>
                    <a:pt x="627" y="94"/>
                  </a:lnTo>
                  <a:lnTo>
                    <a:pt x="620" y="92"/>
                  </a:lnTo>
                  <a:lnTo>
                    <a:pt x="610" y="88"/>
                  </a:lnTo>
                  <a:lnTo>
                    <a:pt x="603" y="89"/>
                  </a:lnTo>
                  <a:lnTo>
                    <a:pt x="596" y="90"/>
                  </a:lnTo>
                  <a:lnTo>
                    <a:pt x="589" y="92"/>
                  </a:lnTo>
                  <a:lnTo>
                    <a:pt x="581" y="93"/>
                  </a:lnTo>
                  <a:lnTo>
                    <a:pt x="531" y="104"/>
                  </a:lnTo>
                  <a:lnTo>
                    <a:pt x="469" y="116"/>
                  </a:lnTo>
                  <a:lnTo>
                    <a:pt x="399" y="131"/>
                  </a:lnTo>
                  <a:lnTo>
                    <a:pt x="325" y="147"/>
                  </a:lnTo>
                  <a:lnTo>
                    <a:pt x="251" y="163"/>
                  </a:lnTo>
                  <a:lnTo>
                    <a:pt x="179" y="178"/>
                  </a:lnTo>
                  <a:lnTo>
                    <a:pt x="115" y="192"/>
                  </a:lnTo>
                  <a:lnTo>
                    <a:pt x="62" y="203"/>
                  </a:lnTo>
                  <a:lnTo>
                    <a:pt x="54" y="204"/>
                  </a:lnTo>
                  <a:lnTo>
                    <a:pt x="47" y="205"/>
                  </a:lnTo>
                  <a:lnTo>
                    <a:pt x="40" y="207"/>
                  </a:lnTo>
                  <a:lnTo>
                    <a:pt x="34" y="207"/>
                  </a:lnTo>
                  <a:lnTo>
                    <a:pt x="27" y="205"/>
                  </a:lnTo>
                  <a:lnTo>
                    <a:pt x="22" y="204"/>
                  </a:lnTo>
                  <a:lnTo>
                    <a:pt x="13" y="202"/>
                  </a:lnTo>
                  <a:lnTo>
                    <a:pt x="6" y="200"/>
                  </a:lnTo>
                  <a:lnTo>
                    <a:pt x="3" y="198"/>
                  </a:lnTo>
                  <a:lnTo>
                    <a:pt x="0" y="198"/>
                  </a:lnTo>
                  <a:lnTo>
                    <a:pt x="0" y="195"/>
                  </a:lnTo>
                  <a:lnTo>
                    <a:pt x="0" y="191"/>
                  </a:lnTo>
                  <a:lnTo>
                    <a:pt x="0" y="183"/>
                  </a:lnTo>
                  <a:lnTo>
                    <a:pt x="0" y="173"/>
                  </a:lnTo>
                  <a:lnTo>
                    <a:pt x="0" y="163"/>
                  </a:lnTo>
                  <a:lnTo>
                    <a:pt x="0" y="153"/>
                  </a:lnTo>
                  <a:lnTo>
                    <a:pt x="0" y="148"/>
                  </a:lnTo>
                  <a:lnTo>
                    <a:pt x="0" y="142"/>
                  </a:lnTo>
                  <a:lnTo>
                    <a:pt x="0" y="137"/>
                  </a:lnTo>
                  <a:lnTo>
                    <a:pt x="0" y="132"/>
                  </a:lnTo>
                  <a:lnTo>
                    <a:pt x="0" y="123"/>
                  </a:lnTo>
                  <a:lnTo>
                    <a:pt x="0" y="115"/>
                  </a:lnTo>
                  <a:lnTo>
                    <a:pt x="0" y="110"/>
                  </a:lnTo>
                  <a:lnTo>
                    <a:pt x="0" y="109"/>
                  </a:lnTo>
                  <a:lnTo>
                    <a:pt x="3" y="109"/>
                  </a:lnTo>
                  <a:lnTo>
                    <a:pt x="6" y="110"/>
                  </a:lnTo>
                  <a:lnTo>
                    <a:pt x="13" y="113"/>
                  </a:lnTo>
                  <a:lnTo>
                    <a:pt x="21" y="115"/>
                  </a:lnTo>
                  <a:lnTo>
                    <a:pt x="26" y="116"/>
                  </a:lnTo>
                  <a:lnTo>
                    <a:pt x="31" y="118"/>
                  </a:lnTo>
                  <a:lnTo>
                    <a:pt x="37" y="118"/>
                  </a:lnTo>
                  <a:lnTo>
                    <a:pt x="45" y="118"/>
                  </a:lnTo>
                  <a:lnTo>
                    <a:pt x="51" y="116"/>
                  </a:lnTo>
                  <a:lnTo>
                    <a:pt x="58" y="115"/>
                  </a:lnTo>
                  <a:lnTo>
                    <a:pt x="114" y="103"/>
                  </a:lnTo>
                  <a:lnTo>
                    <a:pt x="182" y="89"/>
                  </a:lnTo>
                  <a:lnTo>
                    <a:pt x="257" y="73"/>
                  </a:lnTo>
                  <a:lnTo>
                    <a:pt x="336" y="57"/>
                  </a:lnTo>
                  <a:lnTo>
                    <a:pt x="413" y="40"/>
                  </a:lnTo>
                  <a:lnTo>
                    <a:pt x="485" y="25"/>
                  </a:lnTo>
                  <a:lnTo>
                    <a:pt x="548" y="12"/>
                  </a:lnTo>
                  <a:lnTo>
                    <a:pt x="596" y="1"/>
                  </a:lnTo>
                  <a:lnTo>
                    <a:pt x="603" y="0"/>
                  </a:lnTo>
                  <a:lnTo>
                    <a:pt x="610" y="0"/>
                  </a:lnTo>
                  <a:lnTo>
                    <a:pt x="620" y="1"/>
                  </a:lnTo>
                  <a:lnTo>
                    <a:pt x="627" y="5"/>
                  </a:lnTo>
                  <a:lnTo>
                    <a:pt x="632" y="9"/>
                  </a:lnTo>
                  <a:lnTo>
                    <a:pt x="633" y="10"/>
                  </a:lnTo>
                  <a:lnTo>
                    <a:pt x="633" y="15"/>
                  </a:lnTo>
                  <a:lnTo>
                    <a:pt x="633" y="29"/>
                  </a:lnTo>
                  <a:lnTo>
                    <a:pt x="633" y="32"/>
                  </a:lnTo>
                  <a:lnTo>
                    <a:pt x="633" y="37"/>
                  </a:lnTo>
                  <a:lnTo>
                    <a:pt x="633" y="43"/>
                  </a:lnTo>
                  <a:lnTo>
                    <a:pt x="633" y="50"/>
                  </a:lnTo>
                  <a:lnTo>
                    <a:pt x="633" y="56"/>
                  </a:lnTo>
                  <a:lnTo>
                    <a:pt x="633" y="62"/>
                  </a:lnTo>
                  <a:lnTo>
                    <a:pt x="633" y="68"/>
                  </a:lnTo>
                  <a:lnTo>
                    <a:pt x="633" y="74"/>
                  </a:lnTo>
                  <a:lnTo>
                    <a:pt x="633" y="84"/>
                  </a:lnTo>
                  <a:lnTo>
                    <a:pt x="633" y="93"/>
                  </a:lnTo>
                  <a:lnTo>
                    <a:pt x="633" y="98"/>
                  </a:lnTo>
                  <a:lnTo>
                    <a:pt x="633" y="99"/>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25" name="Freeform 124"/>
            <p:cNvSpPr>
              <a:spLocks/>
            </p:cNvSpPr>
            <p:nvPr/>
          </p:nvSpPr>
          <p:spPr bwMode="auto">
            <a:xfrm>
              <a:off x="266" y="680"/>
              <a:ext cx="317" cy="103"/>
            </a:xfrm>
            <a:custGeom>
              <a:avLst/>
              <a:gdLst>
                <a:gd name="T0" fmla="*/ 1 w 633"/>
                <a:gd name="T1" fmla="*/ 0 h 207"/>
                <a:gd name="T2" fmla="*/ 1 w 633"/>
                <a:gd name="T3" fmla="*/ 0 h 207"/>
                <a:gd name="T4" fmla="*/ 1 w 633"/>
                <a:gd name="T5" fmla="*/ 0 h 207"/>
                <a:gd name="T6" fmla="*/ 1 w 633"/>
                <a:gd name="T7" fmla="*/ 0 h 207"/>
                <a:gd name="T8" fmla="*/ 1 w 633"/>
                <a:gd name="T9" fmla="*/ 0 h 207"/>
                <a:gd name="T10" fmla="*/ 1 w 633"/>
                <a:gd name="T11" fmla="*/ 0 h 207"/>
                <a:gd name="T12" fmla="*/ 1 w 633"/>
                <a:gd name="T13" fmla="*/ 0 h 207"/>
                <a:gd name="T14" fmla="*/ 1 w 633"/>
                <a:gd name="T15" fmla="*/ 0 h 207"/>
                <a:gd name="T16" fmla="*/ 1 w 633"/>
                <a:gd name="T17" fmla="*/ 0 h 207"/>
                <a:gd name="T18" fmla="*/ 1 w 633"/>
                <a:gd name="T19" fmla="*/ 0 h 207"/>
                <a:gd name="T20" fmla="*/ 1 w 633"/>
                <a:gd name="T21" fmla="*/ 0 h 207"/>
                <a:gd name="T22" fmla="*/ 1 w 633"/>
                <a:gd name="T23" fmla="*/ 0 h 207"/>
                <a:gd name="T24" fmla="*/ 1 w 633"/>
                <a:gd name="T25" fmla="*/ 0 h 207"/>
                <a:gd name="T26" fmla="*/ 0 w 633"/>
                <a:gd name="T27" fmla="*/ 0 h 207"/>
                <a:gd name="T28" fmla="*/ 0 w 633"/>
                <a:gd name="T29" fmla="*/ 0 h 207"/>
                <a:gd name="T30" fmla="*/ 0 w 633"/>
                <a:gd name="T31" fmla="*/ 0 h 207"/>
                <a:gd name="T32" fmla="*/ 0 w 633"/>
                <a:gd name="T33" fmla="*/ 0 h 207"/>
                <a:gd name="T34" fmla="*/ 0 w 633"/>
                <a:gd name="T35" fmla="*/ 0 h 207"/>
                <a:gd name="T36" fmla="*/ 0 w 633"/>
                <a:gd name="T37" fmla="*/ 0 h 207"/>
                <a:gd name="T38" fmla="*/ 0 w 633"/>
                <a:gd name="T39" fmla="*/ 0 h 207"/>
                <a:gd name="T40" fmla="*/ 1 w 633"/>
                <a:gd name="T41" fmla="*/ 0 h 207"/>
                <a:gd name="T42" fmla="*/ 1 w 633"/>
                <a:gd name="T43" fmla="*/ 0 h 207"/>
                <a:gd name="T44" fmla="*/ 1 w 633"/>
                <a:gd name="T45" fmla="*/ 0 h 207"/>
                <a:gd name="T46" fmla="*/ 1 w 633"/>
                <a:gd name="T47" fmla="*/ 0 h 207"/>
                <a:gd name="T48" fmla="*/ 1 w 633"/>
                <a:gd name="T49" fmla="*/ 0 h 207"/>
                <a:gd name="T50" fmla="*/ 1 w 633"/>
                <a:gd name="T51" fmla="*/ 0 h 207"/>
                <a:gd name="T52" fmla="*/ 1 w 633"/>
                <a:gd name="T53" fmla="*/ 0 h 207"/>
                <a:gd name="T54" fmla="*/ 1 w 633"/>
                <a:gd name="T55" fmla="*/ 0 h 207"/>
                <a:gd name="T56" fmla="*/ 1 w 633"/>
                <a:gd name="T57" fmla="*/ 0 h 207"/>
                <a:gd name="T58" fmla="*/ 1 w 633"/>
                <a:gd name="T59" fmla="*/ 0 h 207"/>
                <a:gd name="T60" fmla="*/ 1 w 633"/>
                <a:gd name="T61" fmla="*/ 0 h 207"/>
                <a:gd name="T62" fmla="*/ 1 w 633"/>
                <a:gd name="T63" fmla="*/ 0 h 207"/>
                <a:gd name="T64" fmla="*/ 1 w 633"/>
                <a:gd name="T65" fmla="*/ 0 h 207"/>
                <a:gd name="T66" fmla="*/ 1 w 633"/>
                <a:gd name="T67" fmla="*/ 0 h 207"/>
                <a:gd name="T68" fmla="*/ 1 w 633"/>
                <a:gd name="T69" fmla="*/ 0 h 207"/>
                <a:gd name="T70" fmla="*/ 1 w 633"/>
                <a:gd name="T71" fmla="*/ 0 h 207"/>
                <a:gd name="T72" fmla="*/ 1 w 633"/>
                <a:gd name="T73" fmla="*/ 0 h 207"/>
                <a:gd name="T74" fmla="*/ 1 w 633"/>
                <a:gd name="T75" fmla="*/ 0 h 207"/>
                <a:gd name="T76" fmla="*/ 1 w 633"/>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3"/>
                <a:gd name="T118" fmla="*/ 0 h 207"/>
                <a:gd name="T119" fmla="*/ 633 w 633"/>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3" h="207">
                  <a:moveTo>
                    <a:pt x="633" y="99"/>
                  </a:moveTo>
                  <a:lnTo>
                    <a:pt x="632" y="98"/>
                  </a:lnTo>
                  <a:lnTo>
                    <a:pt x="627" y="94"/>
                  </a:lnTo>
                  <a:lnTo>
                    <a:pt x="620" y="92"/>
                  </a:lnTo>
                  <a:lnTo>
                    <a:pt x="610" y="88"/>
                  </a:lnTo>
                  <a:lnTo>
                    <a:pt x="603" y="89"/>
                  </a:lnTo>
                  <a:lnTo>
                    <a:pt x="596" y="90"/>
                  </a:lnTo>
                  <a:lnTo>
                    <a:pt x="589" y="92"/>
                  </a:lnTo>
                  <a:lnTo>
                    <a:pt x="581" y="93"/>
                  </a:lnTo>
                  <a:lnTo>
                    <a:pt x="531" y="104"/>
                  </a:lnTo>
                  <a:lnTo>
                    <a:pt x="469" y="116"/>
                  </a:lnTo>
                  <a:lnTo>
                    <a:pt x="399" y="131"/>
                  </a:lnTo>
                  <a:lnTo>
                    <a:pt x="325" y="147"/>
                  </a:lnTo>
                  <a:lnTo>
                    <a:pt x="251" y="163"/>
                  </a:lnTo>
                  <a:lnTo>
                    <a:pt x="179" y="178"/>
                  </a:lnTo>
                  <a:lnTo>
                    <a:pt x="115" y="192"/>
                  </a:lnTo>
                  <a:lnTo>
                    <a:pt x="62" y="203"/>
                  </a:lnTo>
                  <a:lnTo>
                    <a:pt x="54" y="204"/>
                  </a:lnTo>
                  <a:lnTo>
                    <a:pt x="47" y="205"/>
                  </a:lnTo>
                  <a:lnTo>
                    <a:pt x="40" y="207"/>
                  </a:lnTo>
                  <a:lnTo>
                    <a:pt x="34" y="207"/>
                  </a:lnTo>
                  <a:lnTo>
                    <a:pt x="27" y="205"/>
                  </a:lnTo>
                  <a:lnTo>
                    <a:pt x="22" y="204"/>
                  </a:lnTo>
                  <a:lnTo>
                    <a:pt x="13" y="202"/>
                  </a:lnTo>
                  <a:lnTo>
                    <a:pt x="6" y="200"/>
                  </a:lnTo>
                  <a:lnTo>
                    <a:pt x="3" y="198"/>
                  </a:lnTo>
                  <a:lnTo>
                    <a:pt x="0" y="198"/>
                  </a:lnTo>
                  <a:lnTo>
                    <a:pt x="0" y="195"/>
                  </a:lnTo>
                  <a:lnTo>
                    <a:pt x="0" y="191"/>
                  </a:lnTo>
                  <a:lnTo>
                    <a:pt x="0" y="183"/>
                  </a:lnTo>
                  <a:lnTo>
                    <a:pt x="0" y="173"/>
                  </a:lnTo>
                  <a:lnTo>
                    <a:pt x="0" y="163"/>
                  </a:lnTo>
                  <a:lnTo>
                    <a:pt x="0" y="153"/>
                  </a:lnTo>
                  <a:lnTo>
                    <a:pt x="0" y="148"/>
                  </a:lnTo>
                  <a:lnTo>
                    <a:pt x="0" y="142"/>
                  </a:lnTo>
                  <a:lnTo>
                    <a:pt x="0" y="137"/>
                  </a:lnTo>
                  <a:lnTo>
                    <a:pt x="0" y="132"/>
                  </a:lnTo>
                  <a:lnTo>
                    <a:pt x="0" y="123"/>
                  </a:lnTo>
                  <a:lnTo>
                    <a:pt x="0" y="115"/>
                  </a:lnTo>
                  <a:lnTo>
                    <a:pt x="0" y="110"/>
                  </a:lnTo>
                  <a:lnTo>
                    <a:pt x="0" y="109"/>
                  </a:lnTo>
                  <a:lnTo>
                    <a:pt x="3" y="109"/>
                  </a:lnTo>
                  <a:lnTo>
                    <a:pt x="6" y="110"/>
                  </a:lnTo>
                  <a:lnTo>
                    <a:pt x="13" y="113"/>
                  </a:lnTo>
                  <a:lnTo>
                    <a:pt x="21" y="115"/>
                  </a:lnTo>
                  <a:lnTo>
                    <a:pt x="26" y="116"/>
                  </a:lnTo>
                  <a:lnTo>
                    <a:pt x="31" y="118"/>
                  </a:lnTo>
                  <a:lnTo>
                    <a:pt x="37" y="118"/>
                  </a:lnTo>
                  <a:lnTo>
                    <a:pt x="45" y="118"/>
                  </a:lnTo>
                  <a:lnTo>
                    <a:pt x="51" y="116"/>
                  </a:lnTo>
                  <a:lnTo>
                    <a:pt x="58" y="115"/>
                  </a:lnTo>
                  <a:lnTo>
                    <a:pt x="114" y="103"/>
                  </a:lnTo>
                  <a:lnTo>
                    <a:pt x="182" y="89"/>
                  </a:lnTo>
                  <a:lnTo>
                    <a:pt x="257" y="73"/>
                  </a:lnTo>
                  <a:lnTo>
                    <a:pt x="336" y="57"/>
                  </a:lnTo>
                  <a:lnTo>
                    <a:pt x="413" y="40"/>
                  </a:lnTo>
                  <a:lnTo>
                    <a:pt x="485" y="25"/>
                  </a:lnTo>
                  <a:lnTo>
                    <a:pt x="548" y="12"/>
                  </a:lnTo>
                  <a:lnTo>
                    <a:pt x="596" y="1"/>
                  </a:lnTo>
                  <a:lnTo>
                    <a:pt x="603" y="0"/>
                  </a:lnTo>
                  <a:lnTo>
                    <a:pt x="610" y="0"/>
                  </a:lnTo>
                  <a:lnTo>
                    <a:pt x="620" y="1"/>
                  </a:lnTo>
                  <a:lnTo>
                    <a:pt x="627" y="5"/>
                  </a:lnTo>
                  <a:lnTo>
                    <a:pt x="632" y="9"/>
                  </a:lnTo>
                  <a:lnTo>
                    <a:pt x="633" y="10"/>
                  </a:lnTo>
                  <a:lnTo>
                    <a:pt x="633" y="15"/>
                  </a:lnTo>
                  <a:lnTo>
                    <a:pt x="633" y="29"/>
                  </a:lnTo>
                  <a:lnTo>
                    <a:pt x="633" y="32"/>
                  </a:lnTo>
                  <a:lnTo>
                    <a:pt x="633" y="37"/>
                  </a:lnTo>
                  <a:lnTo>
                    <a:pt x="633" y="43"/>
                  </a:lnTo>
                  <a:lnTo>
                    <a:pt x="633" y="50"/>
                  </a:lnTo>
                  <a:lnTo>
                    <a:pt x="633" y="56"/>
                  </a:lnTo>
                  <a:lnTo>
                    <a:pt x="633" y="62"/>
                  </a:lnTo>
                  <a:lnTo>
                    <a:pt x="633" y="68"/>
                  </a:lnTo>
                  <a:lnTo>
                    <a:pt x="633" y="74"/>
                  </a:lnTo>
                  <a:lnTo>
                    <a:pt x="633" y="84"/>
                  </a:lnTo>
                  <a:lnTo>
                    <a:pt x="633" y="93"/>
                  </a:lnTo>
                  <a:lnTo>
                    <a:pt x="633" y="98"/>
                  </a:lnTo>
                  <a:lnTo>
                    <a:pt x="633" y="99"/>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0526" name="Freeform 125"/>
            <p:cNvSpPr>
              <a:spLocks/>
            </p:cNvSpPr>
            <p:nvPr/>
          </p:nvSpPr>
          <p:spPr bwMode="auto">
            <a:xfrm>
              <a:off x="266" y="724"/>
              <a:ext cx="317" cy="103"/>
            </a:xfrm>
            <a:custGeom>
              <a:avLst/>
              <a:gdLst>
                <a:gd name="T0" fmla="*/ 1 w 633"/>
                <a:gd name="T1" fmla="*/ 1 h 206"/>
                <a:gd name="T2" fmla="*/ 1 w 633"/>
                <a:gd name="T3" fmla="*/ 1 h 206"/>
                <a:gd name="T4" fmla="*/ 1 w 633"/>
                <a:gd name="T5" fmla="*/ 1 h 206"/>
                <a:gd name="T6" fmla="*/ 1 w 633"/>
                <a:gd name="T7" fmla="*/ 1 h 206"/>
                <a:gd name="T8" fmla="*/ 1 w 633"/>
                <a:gd name="T9" fmla="*/ 1 h 206"/>
                <a:gd name="T10" fmla="*/ 1 w 633"/>
                <a:gd name="T11" fmla="*/ 1 h 206"/>
                <a:gd name="T12" fmla="*/ 1 w 633"/>
                <a:gd name="T13" fmla="*/ 1 h 206"/>
                <a:gd name="T14" fmla="*/ 1 w 633"/>
                <a:gd name="T15" fmla="*/ 1 h 206"/>
                <a:gd name="T16" fmla="*/ 1 w 633"/>
                <a:gd name="T17" fmla="*/ 1 h 206"/>
                <a:gd name="T18" fmla="*/ 1 w 633"/>
                <a:gd name="T19" fmla="*/ 1 h 206"/>
                <a:gd name="T20" fmla="*/ 1 w 633"/>
                <a:gd name="T21" fmla="*/ 1 h 206"/>
                <a:gd name="T22" fmla="*/ 1 w 633"/>
                <a:gd name="T23" fmla="*/ 1 h 206"/>
                <a:gd name="T24" fmla="*/ 1 w 633"/>
                <a:gd name="T25" fmla="*/ 1 h 206"/>
                <a:gd name="T26" fmla="*/ 0 w 633"/>
                <a:gd name="T27" fmla="*/ 1 h 206"/>
                <a:gd name="T28" fmla="*/ 0 w 633"/>
                <a:gd name="T29" fmla="*/ 1 h 206"/>
                <a:gd name="T30" fmla="*/ 0 w 633"/>
                <a:gd name="T31" fmla="*/ 1 h 206"/>
                <a:gd name="T32" fmla="*/ 0 w 633"/>
                <a:gd name="T33" fmla="*/ 1 h 206"/>
                <a:gd name="T34" fmla="*/ 0 w 633"/>
                <a:gd name="T35" fmla="*/ 1 h 206"/>
                <a:gd name="T36" fmla="*/ 0 w 633"/>
                <a:gd name="T37" fmla="*/ 1 h 206"/>
                <a:gd name="T38" fmla="*/ 0 w 633"/>
                <a:gd name="T39" fmla="*/ 1 h 206"/>
                <a:gd name="T40" fmla="*/ 0 w 633"/>
                <a:gd name="T41" fmla="*/ 1 h 206"/>
                <a:gd name="T42" fmla="*/ 1 w 633"/>
                <a:gd name="T43" fmla="*/ 1 h 206"/>
                <a:gd name="T44" fmla="*/ 1 w 633"/>
                <a:gd name="T45" fmla="*/ 1 h 206"/>
                <a:gd name="T46" fmla="*/ 1 w 633"/>
                <a:gd name="T47" fmla="*/ 1 h 206"/>
                <a:gd name="T48" fmla="*/ 1 w 633"/>
                <a:gd name="T49" fmla="*/ 1 h 206"/>
                <a:gd name="T50" fmla="*/ 1 w 633"/>
                <a:gd name="T51" fmla="*/ 1 h 206"/>
                <a:gd name="T52" fmla="*/ 1 w 633"/>
                <a:gd name="T53" fmla="*/ 1 h 206"/>
                <a:gd name="T54" fmla="*/ 1 w 633"/>
                <a:gd name="T55" fmla="*/ 1 h 206"/>
                <a:gd name="T56" fmla="*/ 1 w 633"/>
                <a:gd name="T57" fmla="*/ 1 h 206"/>
                <a:gd name="T58" fmla="*/ 1 w 633"/>
                <a:gd name="T59" fmla="*/ 1 h 206"/>
                <a:gd name="T60" fmla="*/ 1 w 633"/>
                <a:gd name="T61" fmla="*/ 1 h 206"/>
                <a:gd name="T62" fmla="*/ 1 w 633"/>
                <a:gd name="T63" fmla="*/ 1 h 206"/>
                <a:gd name="T64" fmla="*/ 1 w 633"/>
                <a:gd name="T65" fmla="*/ 1 h 206"/>
                <a:gd name="T66" fmla="*/ 1 w 633"/>
                <a:gd name="T67" fmla="*/ 1 h 206"/>
                <a:gd name="T68" fmla="*/ 1 w 633"/>
                <a:gd name="T69" fmla="*/ 1 h 206"/>
                <a:gd name="T70" fmla="*/ 1 w 633"/>
                <a:gd name="T71" fmla="*/ 1 h 206"/>
                <a:gd name="T72" fmla="*/ 1 w 633"/>
                <a:gd name="T73" fmla="*/ 1 h 206"/>
                <a:gd name="T74" fmla="*/ 1 w 633"/>
                <a:gd name="T75" fmla="*/ 1 h 206"/>
                <a:gd name="T76" fmla="*/ 1 w 633"/>
                <a:gd name="T77" fmla="*/ 1 h 206"/>
                <a:gd name="T78" fmla="*/ 1 w 633"/>
                <a:gd name="T79" fmla="*/ 1 h 206"/>
                <a:gd name="T80" fmla="*/ 1 w 633"/>
                <a:gd name="T81" fmla="*/ 1 h 206"/>
                <a:gd name="T82" fmla="*/ 1 w 633"/>
                <a:gd name="T83" fmla="*/ 1 h 2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3"/>
                <a:gd name="T127" fmla="*/ 0 h 206"/>
                <a:gd name="T128" fmla="*/ 633 w 633"/>
                <a:gd name="T129" fmla="*/ 206 h 2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3" h="206">
                  <a:moveTo>
                    <a:pt x="633" y="101"/>
                  </a:moveTo>
                  <a:lnTo>
                    <a:pt x="632" y="100"/>
                  </a:lnTo>
                  <a:lnTo>
                    <a:pt x="627" y="96"/>
                  </a:lnTo>
                  <a:lnTo>
                    <a:pt x="620" y="93"/>
                  </a:lnTo>
                  <a:lnTo>
                    <a:pt x="610" y="89"/>
                  </a:lnTo>
                  <a:lnTo>
                    <a:pt x="603" y="89"/>
                  </a:lnTo>
                  <a:lnTo>
                    <a:pt x="596" y="90"/>
                  </a:lnTo>
                  <a:lnTo>
                    <a:pt x="589" y="91"/>
                  </a:lnTo>
                  <a:lnTo>
                    <a:pt x="581" y="94"/>
                  </a:lnTo>
                  <a:lnTo>
                    <a:pt x="531" y="104"/>
                  </a:lnTo>
                  <a:lnTo>
                    <a:pt x="469" y="117"/>
                  </a:lnTo>
                  <a:lnTo>
                    <a:pt x="399" y="132"/>
                  </a:lnTo>
                  <a:lnTo>
                    <a:pt x="325" y="147"/>
                  </a:lnTo>
                  <a:lnTo>
                    <a:pt x="251" y="163"/>
                  </a:lnTo>
                  <a:lnTo>
                    <a:pt x="179" y="178"/>
                  </a:lnTo>
                  <a:lnTo>
                    <a:pt x="115" y="192"/>
                  </a:lnTo>
                  <a:lnTo>
                    <a:pt x="62" y="203"/>
                  </a:lnTo>
                  <a:lnTo>
                    <a:pt x="54" y="204"/>
                  </a:lnTo>
                  <a:lnTo>
                    <a:pt x="47" y="206"/>
                  </a:lnTo>
                  <a:lnTo>
                    <a:pt x="40" y="206"/>
                  </a:lnTo>
                  <a:lnTo>
                    <a:pt x="34" y="206"/>
                  </a:lnTo>
                  <a:lnTo>
                    <a:pt x="27" y="206"/>
                  </a:lnTo>
                  <a:lnTo>
                    <a:pt x="22" y="205"/>
                  </a:lnTo>
                  <a:lnTo>
                    <a:pt x="13" y="203"/>
                  </a:lnTo>
                  <a:lnTo>
                    <a:pt x="6" y="200"/>
                  </a:lnTo>
                  <a:lnTo>
                    <a:pt x="3" y="198"/>
                  </a:lnTo>
                  <a:lnTo>
                    <a:pt x="0" y="198"/>
                  </a:lnTo>
                  <a:lnTo>
                    <a:pt x="0" y="195"/>
                  </a:lnTo>
                  <a:lnTo>
                    <a:pt x="0" y="190"/>
                  </a:lnTo>
                  <a:lnTo>
                    <a:pt x="0" y="183"/>
                  </a:lnTo>
                  <a:lnTo>
                    <a:pt x="0" y="174"/>
                  </a:lnTo>
                  <a:lnTo>
                    <a:pt x="0" y="168"/>
                  </a:lnTo>
                  <a:lnTo>
                    <a:pt x="0" y="163"/>
                  </a:lnTo>
                  <a:lnTo>
                    <a:pt x="0" y="157"/>
                  </a:lnTo>
                  <a:lnTo>
                    <a:pt x="0" y="152"/>
                  </a:lnTo>
                  <a:lnTo>
                    <a:pt x="0" y="146"/>
                  </a:lnTo>
                  <a:lnTo>
                    <a:pt x="0" y="141"/>
                  </a:lnTo>
                  <a:lnTo>
                    <a:pt x="0" y="136"/>
                  </a:lnTo>
                  <a:lnTo>
                    <a:pt x="0" y="132"/>
                  </a:lnTo>
                  <a:lnTo>
                    <a:pt x="0" y="124"/>
                  </a:lnTo>
                  <a:lnTo>
                    <a:pt x="0" y="116"/>
                  </a:lnTo>
                  <a:lnTo>
                    <a:pt x="0" y="111"/>
                  </a:lnTo>
                  <a:lnTo>
                    <a:pt x="0" y="110"/>
                  </a:lnTo>
                  <a:lnTo>
                    <a:pt x="3" y="110"/>
                  </a:lnTo>
                  <a:lnTo>
                    <a:pt x="6" y="112"/>
                  </a:lnTo>
                  <a:lnTo>
                    <a:pt x="13" y="114"/>
                  </a:lnTo>
                  <a:lnTo>
                    <a:pt x="22" y="116"/>
                  </a:lnTo>
                  <a:lnTo>
                    <a:pt x="27" y="117"/>
                  </a:lnTo>
                  <a:lnTo>
                    <a:pt x="34" y="119"/>
                  </a:lnTo>
                  <a:lnTo>
                    <a:pt x="40" y="119"/>
                  </a:lnTo>
                  <a:lnTo>
                    <a:pt x="47" y="117"/>
                  </a:lnTo>
                  <a:lnTo>
                    <a:pt x="54" y="116"/>
                  </a:lnTo>
                  <a:lnTo>
                    <a:pt x="62" y="115"/>
                  </a:lnTo>
                  <a:lnTo>
                    <a:pt x="115" y="104"/>
                  </a:lnTo>
                  <a:lnTo>
                    <a:pt x="179" y="90"/>
                  </a:lnTo>
                  <a:lnTo>
                    <a:pt x="251" y="75"/>
                  </a:lnTo>
                  <a:lnTo>
                    <a:pt x="325" y="59"/>
                  </a:lnTo>
                  <a:lnTo>
                    <a:pt x="399" y="43"/>
                  </a:lnTo>
                  <a:lnTo>
                    <a:pt x="469" y="28"/>
                  </a:lnTo>
                  <a:lnTo>
                    <a:pt x="531" y="16"/>
                  </a:lnTo>
                  <a:lnTo>
                    <a:pt x="581" y="5"/>
                  </a:lnTo>
                  <a:lnTo>
                    <a:pt x="589" y="4"/>
                  </a:lnTo>
                  <a:lnTo>
                    <a:pt x="596" y="2"/>
                  </a:lnTo>
                  <a:lnTo>
                    <a:pt x="603" y="1"/>
                  </a:lnTo>
                  <a:lnTo>
                    <a:pt x="610" y="0"/>
                  </a:lnTo>
                  <a:lnTo>
                    <a:pt x="620" y="4"/>
                  </a:lnTo>
                  <a:lnTo>
                    <a:pt x="627" y="6"/>
                  </a:lnTo>
                  <a:lnTo>
                    <a:pt x="632" y="10"/>
                  </a:lnTo>
                  <a:lnTo>
                    <a:pt x="633" y="11"/>
                  </a:lnTo>
                  <a:lnTo>
                    <a:pt x="633" y="14"/>
                  </a:lnTo>
                  <a:lnTo>
                    <a:pt x="633" y="17"/>
                  </a:lnTo>
                  <a:lnTo>
                    <a:pt x="633" y="25"/>
                  </a:lnTo>
                  <a:lnTo>
                    <a:pt x="633" y="35"/>
                  </a:lnTo>
                  <a:lnTo>
                    <a:pt x="633" y="39"/>
                  </a:lnTo>
                  <a:lnTo>
                    <a:pt x="633" y="46"/>
                  </a:lnTo>
                  <a:lnTo>
                    <a:pt x="633" y="52"/>
                  </a:lnTo>
                  <a:lnTo>
                    <a:pt x="633" y="57"/>
                  </a:lnTo>
                  <a:lnTo>
                    <a:pt x="633" y="63"/>
                  </a:lnTo>
                  <a:lnTo>
                    <a:pt x="633" y="68"/>
                  </a:lnTo>
                  <a:lnTo>
                    <a:pt x="633" y="74"/>
                  </a:lnTo>
                  <a:lnTo>
                    <a:pt x="633" y="79"/>
                  </a:lnTo>
                  <a:lnTo>
                    <a:pt x="633" y="88"/>
                  </a:lnTo>
                  <a:lnTo>
                    <a:pt x="633" y="95"/>
                  </a:lnTo>
                  <a:lnTo>
                    <a:pt x="633" y="100"/>
                  </a:lnTo>
                  <a:lnTo>
                    <a:pt x="633" y="101"/>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0527" name="Freeform 126"/>
            <p:cNvSpPr>
              <a:spLocks/>
            </p:cNvSpPr>
            <p:nvPr/>
          </p:nvSpPr>
          <p:spPr bwMode="auto">
            <a:xfrm>
              <a:off x="266" y="724"/>
              <a:ext cx="317" cy="103"/>
            </a:xfrm>
            <a:custGeom>
              <a:avLst/>
              <a:gdLst>
                <a:gd name="T0" fmla="*/ 1 w 633"/>
                <a:gd name="T1" fmla="*/ 1 h 206"/>
                <a:gd name="T2" fmla="*/ 1 w 633"/>
                <a:gd name="T3" fmla="*/ 1 h 206"/>
                <a:gd name="T4" fmla="*/ 1 w 633"/>
                <a:gd name="T5" fmla="*/ 1 h 206"/>
                <a:gd name="T6" fmla="*/ 1 w 633"/>
                <a:gd name="T7" fmla="*/ 1 h 206"/>
                <a:gd name="T8" fmla="*/ 1 w 633"/>
                <a:gd name="T9" fmla="*/ 1 h 206"/>
                <a:gd name="T10" fmla="*/ 1 w 633"/>
                <a:gd name="T11" fmla="*/ 1 h 206"/>
                <a:gd name="T12" fmla="*/ 1 w 633"/>
                <a:gd name="T13" fmla="*/ 1 h 206"/>
                <a:gd name="T14" fmla="*/ 1 w 633"/>
                <a:gd name="T15" fmla="*/ 1 h 206"/>
                <a:gd name="T16" fmla="*/ 1 w 633"/>
                <a:gd name="T17" fmla="*/ 1 h 206"/>
                <a:gd name="T18" fmla="*/ 1 w 633"/>
                <a:gd name="T19" fmla="*/ 1 h 206"/>
                <a:gd name="T20" fmla="*/ 1 w 633"/>
                <a:gd name="T21" fmla="*/ 1 h 206"/>
                <a:gd name="T22" fmla="*/ 1 w 633"/>
                <a:gd name="T23" fmla="*/ 1 h 206"/>
                <a:gd name="T24" fmla="*/ 1 w 633"/>
                <a:gd name="T25" fmla="*/ 1 h 206"/>
                <a:gd name="T26" fmla="*/ 0 w 633"/>
                <a:gd name="T27" fmla="*/ 1 h 206"/>
                <a:gd name="T28" fmla="*/ 0 w 633"/>
                <a:gd name="T29" fmla="*/ 1 h 206"/>
                <a:gd name="T30" fmla="*/ 0 w 633"/>
                <a:gd name="T31" fmla="*/ 1 h 206"/>
                <a:gd name="T32" fmla="*/ 0 w 633"/>
                <a:gd name="T33" fmla="*/ 1 h 206"/>
                <a:gd name="T34" fmla="*/ 0 w 633"/>
                <a:gd name="T35" fmla="*/ 1 h 206"/>
                <a:gd name="T36" fmla="*/ 0 w 633"/>
                <a:gd name="T37" fmla="*/ 1 h 206"/>
                <a:gd name="T38" fmla="*/ 0 w 633"/>
                <a:gd name="T39" fmla="*/ 1 h 206"/>
                <a:gd name="T40" fmla="*/ 0 w 633"/>
                <a:gd name="T41" fmla="*/ 1 h 206"/>
                <a:gd name="T42" fmla="*/ 1 w 633"/>
                <a:gd name="T43" fmla="*/ 1 h 206"/>
                <a:gd name="T44" fmla="*/ 1 w 633"/>
                <a:gd name="T45" fmla="*/ 1 h 206"/>
                <a:gd name="T46" fmla="*/ 1 w 633"/>
                <a:gd name="T47" fmla="*/ 1 h 206"/>
                <a:gd name="T48" fmla="*/ 1 w 633"/>
                <a:gd name="T49" fmla="*/ 1 h 206"/>
                <a:gd name="T50" fmla="*/ 1 w 633"/>
                <a:gd name="T51" fmla="*/ 1 h 206"/>
                <a:gd name="T52" fmla="*/ 1 w 633"/>
                <a:gd name="T53" fmla="*/ 1 h 206"/>
                <a:gd name="T54" fmla="*/ 1 w 633"/>
                <a:gd name="T55" fmla="*/ 1 h 206"/>
                <a:gd name="T56" fmla="*/ 1 w 633"/>
                <a:gd name="T57" fmla="*/ 1 h 206"/>
                <a:gd name="T58" fmla="*/ 1 w 633"/>
                <a:gd name="T59" fmla="*/ 1 h 206"/>
                <a:gd name="T60" fmla="*/ 1 w 633"/>
                <a:gd name="T61" fmla="*/ 1 h 206"/>
                <a:gd name="T62" fmla="*/ 1 w 633"/>
                <a:gd name="T63" fmla="*/ 1 h 206"/>
                <a:gd name="T64" fmla="*/ 1 w 633"/>
                <a:gd name="T65" fmla="*/ 1 h 206"/>
                <a:gd name="T66" fmla="*/ 1 w 633"/>
                <a:gd name="T67" fmla="*/ 1 h 206"/>
                <a:gd name="T68" fmla="*/ 1 w 633"/>
                <a:gd name="T69" fmla="*/ 1 h 206"/>
                <a:gd name="T70" fmla="*/ 1 w 633"/>
                <a:gd name="T71" fmla="*/ 1 h 206"/>
                <a:gd name="T72" fmla="*/ 1 w 633"/>
                <a:gd name="T73" fmla="*/ 1 h 206"/>
                <a:gd name="T74" fmla="*/ 1 w 633"/>
                <a:gd name="T75" fmla="*/ 1 h 206"/>
                <a:gd name="T76" fmla="*/ 1 w 633"/>
                <a:gd name="T77" fmla="*/ 1 h 206"/>
                <a:gd name="T78" fmla="*/ 1 w 633"/>
                <a:gd name="T79" fmla="*/ 1 h 206"/>
                <a:gd name="T80" fmla="*/ 1 w 633"/>
                <a:gd name="T81" fmla="*/ 1 h 206"/>
                <a:gd name="T82" fmla="*/ 1 w 633"/>
                <a:gd name="T83" fmla="*/ 1 h 2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3"/>
                <a:gd name="T127" fmla="*/ 0 h 206"/>
                <a:gd name="T128" fmla="*/ 633 w 633"/>
                <a:gd name="T129" fmla="*/ 206 h 2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3" h="206">
                  <a:moveTo>
                    <a:pt x="633" y="101"/>
                  </a:moveTo>
                  <a:lnTo>
                    <a:pt x="632" y="100"/>
                  </a:lnTo>
                  <a:lnTo>
                    <a:pt x="627" y="96"/>
                  </a:lnTo>
                  <a:lnTo>
                    <a:pt x="620" y="93"/>
                  </a:lnTo>
                  <a:lnTo>
                    <a:pt x="610" y="89"/>
                  </a:lnTo>
                  <a:lnTo>
                    <a:pt x="603" y="89"/>
                  </a:lnTo>
                  <a:lnTo>
                    <a:pt x="596" y="90"/>
                  </a:lnTo>
                  <a:lnTo>
                    <a:pt x="589" y="91"/>
                  </a:lnTo>
                  <a:lnTo>
                    <a:pt x="581" y="94"/>
                  </a:lnTo>
                  <a:lnTo>
                    <a:pt x="531" y="104"/>
                  </a:lnTo>
                  <a:lnTo>
                    <a:pt x="469" y="117"/>
                  </a:lnTo>
                  <a:lnTo>
                    <a:pt x="399" y="132"/>
                  </a:lnTo>
                  <a:lnTo>
                    <a:pt x="325" y="147"/>
                  </a:lnTo>
                  <a:lnTo>
                    <a:pt x="251" y="163"/>
                  </a:lnTo>
                  <a:lnTo>
                    <a:pt x="179" y="178"/>
                  </a:lnTo>
                  <a:lnTo>
                    <a:pt x="115" y="192"/>
                  </a:lnTo>
                  <a:lnTo>
                    <a:pt x="62" y="203"/>
                  </a:lnTo>
                  <a:lnTo>
                    <a:pt x="54" y="204"/>
                  </a:lnTo>
                  <a:lnTo>
                    <a:pt x="47" y="206"/>
                  </a:lnTo>
                  <a:lnTo>
                    <a:pt x="40" y="206"/>
                  </a:lnTo>
                  <a:lnTo>
                    <a:pt x="34" y="206"/>
                  </a:lnTo>
                  <a:lnTo>
                    <a:pt x="27" y="206"/>
                  </a:lnTo>
                  <a:lnTo>
                    <a:pt x="22" y="205"/>
                  </a:lnTo>
                  <a:lnTo>
                    <a:pt x="13" y="203"/>
                  </a:lnTo>
                  <a:lnTo>
                    <a:pt x="6" y="200"/>
                  </a:lnTo>
                  <a:lnTo>
                    <a:pt x="3" y="198"/>
                  </a:lnTo>
                  <a:lnTo>
                    <a:pt x="0" y="198"/>
                  </a:lnTo>
                  <a:lnTo>
                    <a:pt x="0" y="195"/>
                  </a:lnTo>
                  <a:lnTo>
                    <a:pt x="0" y="190"/>
                  </a:lnTo>
                  <a:lnTo>
                    <a:pt x="0" y="183"/>
                  </a:lnTo>
                  <a:lnTo>
                    <a:pt x="0" y="174"/>
                  </a:lnTo>
                  <a:lnTo>
                    <a:pt x="0" y="168"/>
                  </a:lnTo>
                  <a:lnTo>
                    <a:pt x="0" y="163"/>
                  </a:lnTo>
                  <a:lnTo>
                    <a:pt x="0" y="157"/>
                  </a:lnTo>
                  <a:lnTo>
                    <a:pt x="0" y="152"/>
                  </a:lnTo>
                  <a:lnTo>
                    <a:pt x="0" y="146"/>
                  </a:lnTo>
                  <a:lnTo>
                    <a:pt x="0" y="141"/>
                  </a:lnTo>
                  <a:lnTo>
                    <a:pt x="0" y="136"/>
                  </a:lnTo>
                  <a:lnTo>
                    <a:pt x="0" y="132"/>
                  </a:lnTo>
                  <a:lnTo>
                    <a:pt x="0" y="124"/>
                  </a:lnTo>
                  <a:lnTo>
                    <a:pt x="0" y="116"/>
                  </a:lnTo>
                  <a:lnTo>
                    <a:pt x="0" y="111"/>
                  </a:lnTo>
                  <a:lnTo>
                    <a:pt x="0" y="110"/>
                  </a:lnTo>
                  <a:lnTo>
                    <a:pt x="3" y="110"/>
                  </a:lnTo>
                  <a:lnTo>
                    <a:pt x="6" y="112"/>
                  </a:lnTo>
                  <a:lnTo>
                    <a:pt x="13" y="114"/>
                  </a:lnTo>
                  <a:lnTo>
                    <a:pt x="22" y="116"/>
                  </a:lnTo>
                  <a:lnTo>
                    <a:pt x="27" y="117"/>
                  </a:lnTo>
                  <a:lnTo>
                    <a:pt x="34" y="119"/>
                  </a:lnTo>
                  <a:lnTo>
                    <a:pt x="40" y="119"/>
                  </a:lnTo>
                  <a:lnTo>
                    <a:pt x="47" y="117"/>
                  </a:lnTo>
                  <a:lnTo>
                    <a:pt x="54" y="116"/>
                  </a:lnTo>
                  <a:lnTo>
                    <a:pt x="62" y="115"/>
                  </a:lnTo>
                  <a:lnTo>
                    <a:pt x="115" y="104"/>
                  </a:lnTo>
                  <a:lnTo>
                    <a:pt x="179" y="90"/>
                  </a:lnTo>
                  <a:lnTo>
                    <a:pt x="251" y="75"/>
                  </a:lnTo>
                  <a:lnTo>
                    <a:pt x="325" y="59"/>
                  </a:lnTo>
                  <a:lnTo>
                    <a:pt x="399" y="43"/>
                  </a:lnTo>
                  <a:lnTo>
                    <a:pt x="469" y="28"/>
                  </a:lnTo>
                  <a:lnTo>
                    <a:pt x="531" y="16"/>
                  </a:lnTo>
                  <a:lnTo>
                    <a:pt x="581" y="5"/>
                  </a:lnTo>
                  <a:lnTo>
                    <a:pt x="589" y="4"/>
                  </a:lnTo>
                  <a:lnTo>
                    <a:pt x="596" y="2"/>
                  </a:lnTo>
                  <a:lnTo>
                    <a:pt x="603" y="1"/>
                  </a:lnTo>
                  <a:lnTo>
                    <a:pt x="610" y="0"/>
                  </a:lnTo>
                  <a:lnTo>
                    <a:pt x="620" y="4"/>
                  </a:lnTo>
                  <a:lnTo>
                    <a:pt x="627" y="6"/>
                  </a:lnTo>
                  <a:lnTo>
                    <a:pt x="632" y="10"/>
                  </a:lnTo>
                  <a:lnTo>
                    <a:pt x="633" y="11"/>
                  </a:lnTo>
                  <a:lnTo>
                    <a:pt x="633" y="14"/>
                  </a:lnTo>
                  <a:lnTo>
                    <a:pt x="633" y="17"/>
                  </a:lnTo>
                  <a:lnTo>
                    <a:pt x="633" y="25"/>
                  </a:lnTo>
                  <a:lnTo>
                    <a:pt x="633" y="35"/>
                  </a:lnTo>
                  <a:lnTo>
                    <a:pt x="633" y="39"/>
                  </a:lnTo>
                  <a:lnTo>
                    <a:pt x="633" y="46"/>
                  </a:lnTo>
                  <a:lnTo>
                    <a:pt x="633" y="52"/>
                  </a:lnTo>
                  <a:lnTo>
                    <a:pt x="633" y="57"/>
                  </a:lnTo>
                  <a:lnTo>
                    <a:pt x="633" y="63"/>
                  </a:lnTo>
                  <a:lnTo>
                    <a:pt x="633" y="68"/>
                  </a:lnTo>
                  <a:lnTo>
                    <a:pt x="633" y="74"/>
                  </a:lnTo>
                  <a:lnTo>
                    <a:pt x="633" y="79"/>
                  </a:lnTo>
                  <a:lnTo>
                    <a:pt x="633" y="88"/>
                  </a:lnTo>
                  <a:lnTo>
                    <a:pt x="633" y="95"/>
                  </a:lnTo>
                  <a:lnTo>
                    <a:pt x="633" y="100"/>
                  </a:lnTo>
                  <a:lnTo>
                    <a:pt x="633" y="101"/>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grpSp>
      <p:graphicFrame>
        <p:nvGraphicFramePr>
          <p:cNvPr id="2" name="Таблица 1"/>
          <p:cNvGraphicFramePr>
            <a:graphicFrameLocks noGrp="1"/>
          </p:cNvGraphicFramePr>
          <p:nvPr/>
        </p:nvGraphicFramePr>
        <p:xfrm>
          <a:off x="357188" y="1285875"/>
          <a:ext cx="8501062" cy="5156200"/>
        </p:xfrm>
        <a:graphic>
          <a:graphicData uri="http://schemas.openxmlformats.org/drawingml/2006/table">
            <a:tbl>
              <a:tblPr bandRow="1">
                <a:tableStyleId>{5C22544A-7EE6-4342-B048-85BDC9FD1C3A}</a:tableStyleId>
              </a:tblPr>
              <a:tblGrid>
                <a:gridCol w="1246024"/>
                <a:gridCol w="7255038"/>
              </a:tblGrid>
              <a:tr h="2572027">
                <a:tc>
                  <a:txBody>
                    <a:bodyPr/>
                    <a:lstStyle/>
                    <a:p>
                      <a:r>
                        <a:rPr lang="ru-RU" sz="1400" dirty="0" smtClean="0"/>
                        <a:t>410 ФЗ</a:t>
                      </a:r>
                    </a:p>
                    <a:p>
                      <a:r>
                        <a:rPr lang="ru-RU" sz="1400" dirty="0" smtClean="0"/>
                        <a:t>ст.11.ч.16</a:t>
                      </a:r>
                      <a:endParaRPr lang="ru-RU" sz="1400" dirty="0"/>
                    </a:p>
                  </a:txBody>
                  <a:tcPr marL="91444" marR="91444" marT="45694" marB="45694"/>
                </a:tc>
                <a:tc>
                  <a:txBody>
                    <a:bodyPr/>
                    <a:lstStyle/>
                    <a:p>
                      <a:r>
                        <a:rPr lang="ru-RU" sz="1800" kern="1200" dirty="0" smtClean="0">
                          <a:solidFill>
                            <a:schemeClr val="dk1"/>
                          </a:solidFill>
                          <a:effectLst/>
                          <a:latin typeface="+mn-lt"/>
                          <a:ea typeface="+mn-ea"/>
                          <a:cs typeface="+mn-cs"/>
                        </a:rPr>
                        <a:t> До 1 января 2015 года ПФР обязан предоставить НПФ  информацию о застрахованных лицах, которые осуществляют формирование накопительной части трудовой пенсии в соответствующих негосударственных пенсионных фондах, с указанием сведений, предусмотренных   абзацем десятым статьи 1 Федерального закона от 1 апреля 1996 года N 27-ФЗ "Об индивидуальном (персонифицированном) учете в системе обязательного пенсионного страхования.</a:t>
                      </a:r>
                      <a:endParaRPr lang="ru-RU" sz="1800" b="0" i="0" u="none" strike="noStrike" kern="1200" baseline="0" dirty="0" smtClean="0">
                        <a:solidFill>
                          <a:schemeClr val="dk1"/>
                        </a:solidFill>
                        <a:latin typeface="Arial"/>
                        <a:ea typeface="+mn-ea"/>
                        <a:cs typeface="+mn-cs"/>
                        <a:hlinkClick r:id="rId2"/>
                      </a:endParaRPr>
                    </a:p>
                  </a:txBody>
                  <a:tcPr marL="91444" marR="91444" marT="45694" marB="45694"/>
                </a:tc>
              </a:tr>
              <a:tr h="2584173">
                <a:tc>
                  <a:txBody>
                    <a:bodyPr/>
                    <a:lstStyle/>
                    <a:p>
                      <a:r>
                        <a:rPr lang="ru-RU" sz="1400" dirty="0" smtClean="0"/>
                        <a:t>218 ФЗ</a:t>
                      </a:r>
                    </a:p>
                    <a:p>
                      <a:r>
                        <a:rPr lang="ru-RU" sz="1400" dirty="0" smtClean="0"/>
                        <a:t>Ст.18.ч.10.1 и ч.10.2, с учетом изм. 410 ФЗ от 1 декабря 2014г.</a:t>
                      </a:r>
                      <a:endParaRPr lang="ru-RU" sz="1400" dirty="0"/>
                    </a:p>
                  </a:txBody>
                  <a:tcPr marL="91444" marR="91444" marT="45694" marB="45694"/>
                </a:tc>
                <a:tc>
                  <a:txBody>
                    <a:bodyPr/>
                    <a:lstStyle/>
                    <a:p>
                      <a:pPr algn="just"/>
                      <a:r>
                        <a:rPr kumimoji="0" lang="ru-RU" sz="1800" b="0" i="0" u="none" strike="noStrike" kern="1200" cap="none" spc="0" normalizeH="0" baseline="0" noProof="0" dirty="0" smtClean="0">
                          <a:ln>
                            <a:noFill/>
                          </a:ln>
                          <a:solidFill>
                            <a:srgbClr val="000000"/>
                          </a:solidFill>
                          <a:effectLst/>
                          <a:uLnTx/>
                          <a:uFillTx/>
                          <a:latin typeface="+mn-lt"/>
                          <a:ea typeface="+mn-ea"/>
                          <a:cs typeface="+mn-cs"/>
                        </a:rPr>
                        <a:t>По состоянию на 31 декабря 2014 года</a:t>
                      </a:r>
                      <a:r>
                        <a:rPr lang="ru-RU" sz="1800" b="0" i="0" u="none" strike="noStrike" baseline="0" dirty="0" smtClean="0">
                          <a:latin typeface="+mn-lt"/>
                        </a:rPr>
                        <a:t> на пенсионном счете накопительной части трудовой пенсии застрахованного лица, </a:t>
                      </a:r>
                      <a:r>
                        <a:rPr lang="ru-RU" sz="1800" b="1" i="0" u="none" strike="noStrike" baseline="0" dirty="0" smtClean="0">
                          <a:latin typeface="+mn-lt"/>
                        </a:rPr>
                        <a:t>которому не назначена накопительная пенсии, срочная пенсионная выплата либо единовременная выплата,</a:t>
                      </a:r>
                      <a:r>
                        <a:rPr lang="ru-RU" sz="1800" b="0" i="0" u="none" strike="noStrike" baseline="0" dirty="0" smtClean="0">
                          <a:latin typeface="+mn-lt"/>
                        </a:rPr>
                        <a:t> </a:t>
                      </a:r>
                      <a:r>
                        <a:rPr lang="ru-RU" sz="1800" b="1" i="0" u="none" strike="noStrike" baseline="0" dirty="0" smtClean="0">
                          <a:latin typeface="+mn-lt"/>
                        </a:rPr>
                        <a:t>должна быть отражена </a:t>
                      </a:r>
                      <a:r>
                        <a:rPr lang="ru-RU" sz="1800" b="0" i="0" u="none" strike="noStrike" baseline="0" dirty="0" smtClean="0">
                          <a:latin typeface="+mn-lt"/>
                        </a:rPr>
                        <a:t>большая из следующих величин:</a:t>
                      </a:r>
                    </a:p>
                    <a:p>
                      <a:pPr marL="0" indent="0">
                        <a:buNone/>
                      </a:pPr>
                      <a:r>
                        <a:rPr lang="ru-RU" sz="1800" dirty="0" smtClean="0"/>
                        <a:t>1)</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a:t>
                      </a:r>
                      <a:r>
                        <a:rPr kumimoji="0" lang="ru-RU" sz="1800" b="0" i="0" u="none" strike="noStrike" kern="1200" cap="none" spc="0" normalizeH="0" baseline="0" noProof="0" dirty="0" smtClean="0">
                          <a:ln>
                            <a:noFill/>
                          </a:ln>
                          <a:solidFill>
                            <a:srgbClr val="000000"/>
                          </a:solidFill>
                          <a:effectLst/>
                          <a:uLnTx/>
                          <a:uFillTx/>
                          <a:latin typeface="+mn-lt"/>
                          <a:ea typeface="+mn-ea"/>
                          <a:cs typeface="+mn-cs"/>
                        </a:rPr>
                        <a:t>СПН=</a:t>
                      </a:r>
                      <a:r>
                        <a:rPr lang="ru-RU" sz="1800" dirty="0" smtClean="0"/>
                        <a:t> СПН </a:t>
                      </a:r>
                      <a:r>
                        <a:rPr lang="ru-RU" sz="1200" dirty="0" err="1" smtClean="0"/>
                        <a:t>перетока</a:t>
                      </a:r>
                      <a:r>
                        <a:rPr lang="ru-RU" sz="1800" dirty="0" smtClean="0"/>
                        <a:t>+ </a:t>
                      </a:r>
                      <a:r>
                        <a:rPr lang="ru-RU" sz="1800" dirty="0" smtClean="0">
                          <a:solidFill>
                            <a:srgbClr val="FF0000"/>
                          </a:solidFill>
                        </a:rPr>
                        <a:t>[Взносы(ОПС+ДСВ+СОФ+МСК)+ЧФР]</a:t>
                      </a:r>
                      <a:r>
                        <a:rPr lang="ru-RU" sz="1800" dirty="0" smtClean="0"/>
                        <a:t>+/-ИД</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dirty="0" smtClean="0">
                          <a:ln>
                            <a:noFill/>
                          </a:ln>
                          <a:solidFill>
                            <a:srgbClr val="000000"/>
                          </a:solidFill>
                          <a:effectLst/>
                          <a:uLnTx/>
                          <a:uFillTx/>
                          <a:latin typeface="+mn-lt"/>
                          <a:ea typeface="+mn-ea"/>
                          <a:cs typeface="+mn-cs"/>
                        </a:rPr>
                        <a:t>2) </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a:t>
                      </a:r>
                      <a:r>
                        <a:rPr kumimoji="0" lang="ru-RU" sz="1800" b="0" i="0" u="none" strike="noStrike" kern="1200" cap="none" spc="0" normalizeH="0" baseline="0" noProof="0" dirty="0" smtClean="0">
                          <a:ln>
                            <a:noFill/>
                          </a:ln>
                          <a:solidFill>
                            <a:srgbClr val="000000"/>
                          </a:solidFill>
                          <a:effectLst/>
                          <a:uLnTx/>
                          <a:uFillTx/>
                          <a:latin typeface="+mn-lt"/>
                          <a:ea typeface="+mn-ea"/>
                          <a:cs typeface="+mn-cs"/>
                        </a:rPr>
                        <a:t>СПН=СПН </a:t>
                      </a:r>
                      <a:r>
                        <a:rPr kumimoji="0" lang="ru-RU" sz="1200" b="0" i="0" u="none" strike="noStrike" kern="1200" cap="none" spc="0" normalizeH="0" baseline="0" noProof="0" dirty="0" err="1" smtClean="0">
                          <a:ln>
                            <a:noFill/>
                          </a:ln>
                          <a:solidFill>
                            <a:srgbClr val="000000"/>
                          </a:solidFill>
                          <a:effectLst/>
                          <a:uLnTx/>
                          <a:uFillTx/>
                          <a:latin typeface="+mn-lt"/>
                          <a:ea typeface="+mn-ea"/>
                          <a:cs typeface="+mn-cs"/>
                        </a:rPr>
                        <a:t>перетока</a:t>
                      </a:r>
                      <a:r>
                        <a:rPr kumimoji="0" lang="ru-RU" sz="1800" b="0" i="0" u="none" strike="noStrike" kern="1200" cap="none" spc="0" normalizeH="0" baseline="0" noProof="0" dirty="0" err="1" smtClean="0">
                          <a:ln>
                            <a:noFill/>
                          </a:ln>
                          <a:solidFill>
                            <a:srgbClr val="000000"/>
                          </a:solidFill>
                          <a:effectLst/>
                          <a:uLnTx/>
                          <a:uFillTx/>
                          <a:latin typeface="+mn-lt"/>
                          <a:ea typeface="+mn-ea"/>
                          <a:cs typeface="+mn-cs"/>
                        </a:rPr>
                        <a:t>+</a:t>
                      </a:r>
                      <a:r>
                        <a:rPr kumimoji="0" lang="ru-RU" sz="1800" b="0" i="0" u="none" strike="noStrike" kern="1200" cap="none" spc="0" normalizeH="0" baseline="0" noProof="0" dirty="0" smtClean="0">
                          <a:ln>
                            <a:noFill/>
                          </a:ln>
                          <a:solidFill>
                            <a:srgbClr val="000000"/>
                          </a:solidFill>
                          <a:effectLst/>
                          <a:uLnTx/>
                          <a:uFillTx/>
                          <a:latin typeface="+mn-lt"/>
                          <a:ea typeface="+mn-ea"/>
                          <a:cs typeface="+mn-cs"/>
                        </a:rPr>
                        <a:t> </a:t>
                      </a:r>
                      <a:r>
                        <a:rPr lang="ru-RU" sz="1800" dirty="0" smtClean="0"/>
                        <a:t> </a:t>
                      </a:r>
                      <a:r>
                        <a:rPr lang="ru-RU" sz="1800" dirty="0" smtClean="0">
                          <a:solidFill>
                            <a:srgbClr val="FF0000"/>
                          </a:solidFill>
                        </a:rPr>
                        <a:t>[</a:t>
                      </a:r>
                      <a:r>
                        <a:rPr kumimoji="0" lang="ru-RU" sz="1800" b="0" i="0" u="none" strike="noStrike" kern="1200" cap="none" spc="0" normalizeH="0" baseline="0" noProof="0" dirty="0" smtClean="0">
                          <a:ln>
                            <a:noFill/>
                          </a:ln>
                          <a:solidFill>
                            <a:srgbClr val="FF0000"/>
                          </a:solidFill>
                          <a:effectLst/>
                          <a:uLnTx/>
                          <a:uFillTx/>
                          <a:latin typeface="+mn-lt"/>
                          <a:ea typeface="+mn-ea"/>
                          <a:cs typeface="+mn-cs"/>
                        </a:rPr>
                        <a:t>Взносы(ОПС+ДСВ+СОФ+МСК)+ЧФР</a:t>
                      </a:r>
                      <a:r>
                        <a:rPr lang="ru-RU" sz="1800" dirty="0" smtClean="0">
                          <a:solidFill>
                            <a:srgbClr val="FF0000"/>
                          </a:solidFill>
                        </a:rPr>
                        <a:t>]</a:t>
                      </a:r>
                      <a:endParaRPr kumimoji="0" lang="ru-RU" sz="18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dirty="0" smtClean="0">
                          <a:ln>
                            <a:noFill/>
                          </a:ln>
                          <a:solidFill>
                            <a:srgbClr val="000000"/>
                          </a:solidFill>
                          <a:effectLst/>
                          <a:uLnTx/>
                          <a:uFillTx/>
                          <a:latin typeface="+mn-lt"/>
                          <a:ea typeface="+mn-ea"/>
                          <a:cs typeface="+mn-cs"/>
                        </a:rPr>
                        <a:t>3)</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a:t>
                      </a:r>
                      <a:r>
                        <a:rPr kumimoji="0" lang="ru-RU" sz="1800" b="0" i="0" u="none" strike="noStrike" kern="1200" cap="none" spc="0" normalizeH="0" baseline="0" noProof="0" dirty="0" smtClean="0">
                          <a:ln>
                            <a:noFill/>
                          </a:ln>
                          <a:solidFill>
                            <a:srgbClr val="000000"/>
                          </a:solidFill>
                          <a:effectLst/>
                          <a:uLnTx/>
                          <a:uFillTx/>
                          <a:latin typeface="+mn-lt"/>
                          <a:ea typeface="+mn-ea"/>
                          <a:cs typeface="+mn-cs"/>
                        </a:rPr>
                        <a:t>СПН = </a:t>
                      </a:r>
                      <a:r>
                        <a:rPr lang="ru-RU" sz="1800" dirty="0" smtClean="0">
                          <a:solidFill>
                            <a:srgbClr val="FF0000"/>
                          </a:solidFill>
                        </a:rPr>
                        <a:t>[</a:t>
                      </a:r>
                      <a:r>
                        <a:rPr kumimoji="0" lang="ru-RU" sz="1800" b="0" i="0" u="none" strike="noStrike" kern="1200" cap="none" spc="0" normalizeH="0" baseline="0" noProof="0" dirty="0" smtClean="0">
                          <a:ln>
                            <a:noFill/>
                          </a:ln>
                          <a:solidFill>
                            <a:srgbClr val="FF0000"/>
                          </a:solidFill>
                          <a:effectLst/>
                          <a:uLnTx/>
                          <a:uFillTx/>
                          <a:latin typeface="+mn-lt"/>
                          <a:ea typeface="+mn-ea"/>
                          <a:cs typeface="+mn-cs"/>
                        </a:rPr>
                        <a:t>Взносы(ОПС+ДСВ+СОФ+МСК)+ЧФР</a:t>
                      </a:r>
                      <a:r>
                        <a:rPr lang="ru-RU" sz="1800" dirty="0" smtClean="0">
                          <a:solidFill>
                            <a:srgbClr val="FF0000"/>
                          </a:solidFill>
                        </a:rPr>
                        <a:t>]</a:t>
                      </a:r>
                      <a:endParaRPr kumimoji="0" lang="ru-RU" sz="1800" b="0" i="0" u="none" strike="noStrike" kern="1200" cap="none" spc="0" normalizeH="0" baseline="0" noProof="0" dirty="0" smtClean="0">
                        <a:ln>
                          <a:noFill/>
                        </a:ln>
                        <a:solidFill>
                          <a:srgbClr val="FF0000"/>
                        </a:solidFill>
                        <a:effectLst/>
                        <a:uLnTx/>
                        <a:uFillTx/>
                        <a:latin typeface="+mn-lt"/>
                        <a:ea typeface="+mn-ea"/>
                        <a:cs typeface="+mn-cs"/>
                      </a:endParaRPr>
                    </a:p>
                    <a:p>
                      <a:pPr marL="342900" indent="-342900">
                        <a:buNone/>
                      </a:pPr>
                      <a:endParaRPr lang="ru-RU" sz="1800" dirty="0"/>
                    </a:p>
                  </a:txBody>
                  <a:tcPr marL="91444" marR="91444" marT="45694" marB="45694"/>
                </a:tc>
              </a:tr>
            </a:tbl>
          </a:graphicData>
        </a:graphic>
      </p:graphicFrame>
    </p:spTree>
    <p:extLst>
      <p:ext uri="{BB962C8B-B14F-4D97-AF65-F5344CB8AC3E}">
        <p14:creationId xmlns:p14="http://schemas.microsoft.com/office/powerpoint/2010/main" val="3176680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27"/>
          <p:cNvSpPr>
            <a:spLocks noChangeArrowheads="1"/>
          </p:cNvSpPr>
          <p:nvPr/>
        </p:nvSpPr>
        <p:spPr bwMode="auto">
          <a:xfrm>
            <a:off x="0" y="0"/>
            <a:ext cx="9144000" cy="6858000"/>
          </a:xfrm>
          <a:prstGeom prst="rect">
            <a:avLst/>
          </a:prstGeom>
          <a:gradFill rotWithShape="1">
            <a:gsLst>
              <a:gs pos="0">
                <a:schemeClr val="bg1"/>
              </a:gs>
              <a:gs pos="100000">
                <a:srgbClr val="FFFFB3"/>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FontTx/>
              <a:buNone/>
            </a:pPr>
            <a:endParaRPr lang="ru-RU" altLang="ru-RU" sz="2400" smtClean="0">
              <a:solidFill>
                <a:srgbClr val="000000"/>
              </a:solidFill>
            </a:endParaRPr>
          </a:p>
        </p:txBody>
      </p:sp>
      <p:sp>
        <p:nvSpPr>
          <p:cNvPr id="21507" name="Rectangle 60"/>
          <p:cNvSpPr>
            <a:spLocks noChangeArrowheads="1"/>
          </p:cNvSpPr>
          <p:nvPr/>
        </p:nvSpPr>
        <p:spPr bwMode="auto">
          <a:xfrm>
            <a:off x="1295400" y="152400"/>
            <a:ext cx="702151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fontAlgn="base">
              <a:spcBef>
                <a:spcPct val="0"/>
              </a:spcBef>
              <a:spcAft>
                <a:spcPct val="0"/>
              </a:spcAft>
              <a:buFontTx/>
              <a:buNone/>
            </a:pPr>
            <a:r>
              <a:rPr lang="ru-RU" altLang="ru-RU" sz="1200" b="1" smtClean="0">
                <a:solidFill>
                  <a:srgbClr val="008000"/>
                </a:solidFill>
                <a:latin typeface="Arial" charset="0"/>
                <a:cs typeface="Arial" charset="0"/>
              </a:rPr>
              <a:t>Федеральный закон </a:t>
            </a:r>
          </a:p>
          <a:p>
            <a:pPr algn="ctr" fontAlgn="base">
              <a:spcBef>
                <a:spcPct val="0"/>
              </a:spcBef>
              <a:spcAft>
                <a:spcPct val="0"/>
              </a:spcAft>
              <a:buFontTx/>
              <a:buNone/>
            </a:pPr>
            <a:r>
              <a:rPr lang="ru-RU" altLang="ru-RU" sz="1200" b="1" smtClean="0">
                <a:solidFill>
                  <a:srgbClr val="008000"/>
                </a:solidFill>
                <a:latin typeface="Arial" charset="0"/>
                <a:cs typeface="Arial" charset="0"/>
              </a:rPr>
              <a:t>от 28 декабря 2013 года № 422-ФЗ «О гарантировании прав застрахованных лиц в системе обязательного пенсионного страхования Российской Федерации при формировании и инвестировании средств пенсионных накоплений, установлении и осуществлении выплат за счет средств пенсионных накоплений» </a:t>
            </a:r>
          </a:p>
          <a:p>
            <a:pPr algn="ctr" fontAlgn="base">
              <a:spcBef>
                <a:spcPct val="0"/>
              </a:spcBef>
              <a:spcAft>
                <a:spcPct val="0"/>
              </a:spcAft>
              <a:buFontTx/>
              <a:buNone/>
            </a:pPr>
            <a:endParaRPr lang="ru-RU" altLang="ru-RU" sz="1200" b="1" smtClean="0">
              <a:solidFill>
                <a:srgbClr val="008000"/>
              </a:solidFill>
              <a:latin typeface="Arial" charset="0"/>
            </a:endParaRPr>
          </a:p>
        </p:txBody>
      </p:sp>
      <p:grpSp>
        <p:nvGrpSpPr>
          <p:cNvPr id="21508" name="Group 94"/>
          <p:cNvGrpSpPr>
            <a:grpSpLocks/>
          </p:cNvGrpSpPr>
          <p:nvPr/>
        </p:nvGrpSpPr>
        <p:grpSpPr bwMode="auto">
          <a:xfrm>
            <a:off x="228600" y="228600"/>
            <a:ext cx="887413" cy="728663"/>
            <a:chOff x="229" y="389"/>
            <a:chExt cx="440" cy="442"/>
          </a:xfrm>
        </p:grpSpPr>
        <p:sp>
          <p:nvSpPr>
            <p:cNvPr id="21552" name="Freeform 95"/>
            <p:cNvSpPr>
              <a:spLocks/>
            </p:cNvSpPr>
            <p:nvPr/>
          </p:nvSpPr>
          <p:spPr bwMode="auto">
            <a:xfrm>
              <a:off x="229" y="389"/>
              <a:ext cx="429" cy="339"/>
            </a:xfrm>
            <a:custGeom>
              <a:avLst/>
              <a:gdLst>
                <a:gd name="T0" fmla="*/ 1 w 858"/>
                <a:gd name="T1" fmla="*/ 1 h 676"/>
                <a:gd name="T2" fmla="*/ 1 w 858"/>
                <a:gd name="T3" fmla="*/ 1 h 676"/>
                <a:gd name="T4" fmla="*/ 1 w 858"/>
                <a:gd name="T5" fmla="*/ 1 h 676"/>
                <a:gd name="T6" fmla="*/ 1 w 858"/>
                <a:gd name="T7" fmla="*/ 1 h 676"/>
                <a:gd name="T8" fmla="*/ 1 w 858"/>
                <a:gd name="T9" fmla="*/ 1 h 676"/>
                <a:gd name="T10" fmla="*/ 1 w 858"/>
                <a:gd name="T11" fmla="*/ 1 h 676"/>
                <a:gd name="T12" fmla="*/ 1 w 858"/>
                <a:gd name="T13" fmla="*/ 1 h 676"/>
                <a:gd name="T14" fmla="*/ 1 w 858"/>
                <a:gd name="T15" fmla="*/ 1 h 676"/>
                <a:gd name="T16" fmla="*/ 1 w 858"/>
                <a:gd name="T17" fmla="*/ 1 h 676"/>
                <a:gd name="T18" fmla="*/ 1 w 858"/>
                <a:gd name="T19" fmla="*/ 1 h 676"/>
                <a:gd name="T20" fmla="*/ 1 w 858"/>
                <a:gd name="T21" fmla="*/ 1 h 676"/>
                <a:gd name="T22" fmla="*/ 1 w 858"/>
                <a:gd name="T23" fmla="*/ 1 h 676"/>
                <a:gd name="T24" fmla="*/ 1 w 858"/>
                <a:gd name="T25" fmla="*/ 1 h 676"/>
                <a:gd name="T26" fmla="*/ 1 w 858"/>
                <a:gd name="T27" fmla="*/ 1 h 676"/>
                <a:gd name="T28" fmla="*/ 1 w 858"/>
                <a:gd name="T29" fmla="*/ 1 h 676"/>
                <a:gd name="T30" fmla="*/ 1 w 858"/>
                <a:gd name="T31" fmla="*/ 1 h 676"/>
                <a:gd name="T32" fmla="*/ 1 w 858"/>
                <a:gd name="T33" fmla="*/ 1 h 676"/>
                <a:gd name="T34" fmla="*/ 1 w 858"/>
                <a:gd name="T35" fmla="*/ 1 h 676"/>
                <a:gd name="T36" fmla="*/ 0 w 858"/>
                <a:gd name="T37" fmla="*/ 1 h 676"/>
                <a:gd name="T38" fmla="*/ 1 w 858"/>
                <a:gd name="T39" fmla="*/ 1 h 676"/>
                <a:gd name="T40" fmla="*/ 1 w 858"/>
                <a:gd name="T41" fmla="*/ 1 h 676"/>
                <a:gd name="T42" fmla="*/ 1 w 858"/>
                <a:gd name="T43" fmla="*/ 1 h 676"/>
                <a:gd name="T44" fmla="*/ 1 w 858"/>
                <a:gd name="T45" fmla="*/ 1 h 676"/>
                <a:gd name="T46" fmla="*/ 1 w 858"/>
                <a:gd name="T47" fmla="*/ 1 h 676"/>
                <a:gd name="T48" fmla="*/ 1 w 858"/>
                <a:gd name="T49" fmla="*/ 1 h 676"/>
                <a:gd name="T50" fmla="*/ 1 w 858"/>
                <a:gd name="T51" fmla="*/ 1 h 676"/>
                <a:gd name="T52" fmla="*/ 1 w 858"/>
                <a:gd name="T53" fmla="*/ 1 h 676"/>
                <a:gd name="T54" fmla="*/ 1 w 858"/>
                <a:gd name="T55" fmla="*/ 1 h 676"/>
                <a:gd name="T56" fmla="*/ 1 w 858"/>
                <a:gd name="T57" fmla="*/ 1 h 676"/>
                <a:gd name="T58" fmla="*/ 1 w 858"/>
                <a:gd name="T59" fmla="*/ 1 h 676"/>
                <a:gd name="T60" fmla="*/ 1 w 858"/>
                <a:gd name="T61" fmla="*/ 1 h 676"/>
                <a:gd name="T62" fmla="*/ 1 w 858"/>
                <a:gd name="T63" fmla="*/ 1 h 676"/>
                <a:gd name="T64" fmla="*/ 1 w 858"/>
                <a:gd name="T65" fmla="*/ 1 h 676"/>
                <a:gd name="T66" fmla="*/ 1 w 858"/>
                <a:gd name="T67" fmla="*/ 1 h 676"/>
                <a:gd name="T68" fmla="*/ 1 w 858"/>
                <a:gd name="T69" fmla="*/ 1 h 676"/>
                <a:gd name="T70" fmla="*/ 1 w 858"/>
                <a:gd name="T71" fmla="*/ 1 h 676"/>
                <a:gd name="T72" fmla="*/ 1 w 858"/>
                <a:gd name="T73" fmla="*/ 1 h 676"/>
                <a:gd name="T74" fmla="*/ 1 w 858"/>
                <a:gd name="T75" fmla="*/ 1 h 676"/>
                <a:gd name="T76" fmla="*/ 1 w 858"/>
                <a:gd name="T77" fmla="*/ 1 h 676"/>
                <a:gd name="T78" fmla="*/ 1 w 858"/>
                <a:gd name="T79" fmla="*/ 1 h 676"/>
                <a:gd name="T80" fmla="*/ 1 w 858"/>
                <a:gd name="T81" fmla="*/ 1 h 676"/>
                <a:gd name="T82" fmla="*/ 1 w 858"/>
                <a:gd name="T83" fmla="*/ 1 h 67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58"/>
                <a:gd name="T127" fmla="*/ 0 h 676"/>
                <a:gd name="T128" fmla="*/ 858 w 858"/>
                <a:gd name="T129" fmla="*/ 676 h 67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58" h="676">
                  <a:moveTo>
                    <a:pt x="686" y="197"/>
                  </a:moveTo>
                  <a:lnTo>
                    <a:pt x="681" y="197"/>
                  </a:lnTo>
                  <a:lnTo>
                    <a:pt x="676" y="197"/>
                  </a:lnTo>
                  <a:lnTo>
                    <a:pt x="668" y="197"/>
                  </a:lnTo>
                  <a:lnTo>
                    <a:pt x="647" y="197"/>
                  </a:lnTo>
                  <a:lnTo>
                    <a:pt x="622" y="197"/>
                  </a:lnTo>
                  <a:lnTo>
                    <a:pt x="599" y="197"/>
                  </a:lnTo>
                  <a:lnTo>
                    <a:pt x="591" y="178"/>
                  </a:lnTo>
                  <a:lnTo>
                    <a:pt x="581" y="161"/>
                  </a:lnTo>
                  <a:lnTo>
                    <a:pt x="570" y="145"/>
                  </a:lnTo>
                  <a:lnTo>
                    <a:pt x="558" y="130"/>
                  </a:lnTo>
                  <a:lnTo>
                    <a:pt x="543" y="116"/>
                  </a:lnTo>
                  <a:lnTo>
                    <a:pt x="527" y="105"/>
                  </a:lnTo>
                  <a:lnTo>
                    <a:pt x="510" y="95"/>
                  </a:lnTo>
                  <a:lnTo>
                    <a:pt x="492" y="88"/>
                  </a:lnTo>
                  <a:lnTo>
                    <a:pt x="492" y="64"/>
                  </a:lnTo>
                  <a:lnTo>
                    <a:pt x="492" y="36"/>
                  </a:lnTo>
                  <a:lnTo>
                    <a:pt x="492" y="11"/>
                  </a:lnTo>
                  <a:lnTo>
                    <a:pt x="492" y="0"/>
                  </a:lnTo>
                  <a:lnTo>
                    <a:pt x="363" y="0"/>
                  </a:lnTo>
                  <a:lnTo>
                    <a:pt x="363" y="11"/>
                  </a:lnTo>
                  <a:lnTo>
                    <a:pt x="363" y="36"/>
                  </a:lnTo>
                  <a:lnTo>
                    <a:pt x="363" y="64"/>
                  </a:lnTo>
                  <a:lnTo>
                    <a:pt x="363" y="88"/>
                  </a:lnTo>
                  <a:lnTo>
                    <a:pt x="346" y="96"/>
                  </a:lnTo>
                  <a:lnTo>
                    <a:pt x="328" y="106"/>
                  </a:lnTo>
                  <a:lnTo>
                    <a:pt x="312" y="117"/>
                  </a:lnTo>
                  <a:lnTo>
                    <a:pt x="299" y="131"/>
                  </a:lnTo>
                  <a:lnTo>
                    <a:pt x="286" y="146"/>
                  </a:lnTo>
                  <a:lnTo>
                    <a:pt x="274" y="161"/>
                  </a:lnTo>
                  <a:lnTo>
                    <a:pt x="265" y="178"/>
                  </a:lnTo>
                  <a:lnTo>
                    <a:pt x="258" y="197"/>
                  </a:lnTo>
                  <a:lnTo>
                    <a:pt x="235" y="197"/>
                  </a:lnTo>
                  <a:lnTo>
                    <a:pt x="209" y="197"/>
                  </a:lnTo>
                  <a:lnTo>
                    <a:pt x="189" y="197"/>
                  </a:lnTo>
                  <a:lnTo>
                    <a:pt x="180" y="197"/>
                  </a:lnTo>
                  <a:lnTo>
                    <a:pt x="179" y="197"/>
                  </a:lnTo>
                  <a:lnTo>
                    <a:pt x="178" y="197"/>
                  </a:lnTo>
                  <a:lnTo>
                    <a:pt x="175" y="197"/>
                  </a:lnTo>
                  <a:lnTo>
                    <a:pt x="157" y="198"/>
                  </a:lnTo>
                  <a:lnTo>
                    <a:pt x="140" y="200"/>
                  </a:lnTo>
                  <a:lnTo>
                    <a:pt x="124" y="205"/>
                  </a:lnTo>
                  <a:lnTo>
                    <a:pt x="106" y="211"/>
                  </a:lnTo>
                  <a:lnTo>
                    <a:pt x="91" y="219"/>
                  </a:lnTo>
                  <a:lnTo>
                    <a:pt x="77" y="229"/>
                  </a:lnTo>
                  <a:lnTo>
                    <a:pt x="63" y="239"/>
                  </a:lnTo>
                  <a:lnTo>
                    <a:pt x="51" y="250"/>
                  </a:lnTo>
                  <a:lnTo>
                    <a:pt x="40" y="263"/>
                  </a:lnTo>
                  <a:lnTo>
                    <a:pt x="30" y="277"/>
                  </a:lnTo>
                  <a:lnTo>
                    <a:pt x="21" y="292"/>
                  </a:lnTo>
                  <a:lnTo>
                    <a:pt x="14" y="307"/>
                  </a:lnTo>
                  <a:lnTo>
                    <a:pt x="8" y="323"/>
                  </a:lnTo>
                  <a:lnTo>
                    <a:pt x="3" y="340"/>
                  </a:lnTo>
                  <a:lnTo>
                    <a:pt x="0" y="357"/>
                  </a:lnTo>
                  <a:lnTo>
                    <a:pt x="0" y="376"/>
                  </a:lnTo>
                  <a:lnTo>
                    <a:pt x="0" y="392"/>
                  </a:lnTo>
                  <a:lnTo>
                    <a:pt x="3" y="407"/>
                  </a:lnTo>
                  <a:lnTo>
                    <a:pt x="6" y="423"/>
                  </a:lnTo>
                  <a:lnTo>
                    <a:pt x="10" y="438"/>
                  </a:lnTo>
                  <a:lnTo>
                    <a:pt x="16" y="451"/>
                  </a:lnTo>
                  <a:lnTo>
                    <a:pt x="24" y="465"/>
                  </a:lnTo>
                  <a:lnTo>
                    <a:pt x="32" y="478"/>
                  </a:lnTo>
                  <a:lnTo>
                    <a:pt x="41" y="490"/>
                  </a:lnTo>
                  <a:lnTo>
                    <a:pt x="51" y="502"/>
                  </a:lnTo>
                  <a:lnTo>
                    <a:pt x="62" y="512"/>
                  </a:lnTo>
                  <a:lnTo>
                    <a:pt x="74" y="522"/>
                  </a:lnTo>
                  <a:lnTo>
                    <a:pt x="88" y="529"/>
                  </a:lnTo>
                  <a:lnTo>
                    <a:pt x="101" y="537"/>
                  </a:lnTo>
                  <a:lnTo>
                    <a:pt x="115" y="543"/>
                  </a:lnTo>
                  <a:lnTo>
                    <a:pt x="130" y="548"/>
                  </a:lnTo>
                  <a:lnTo>
                    <a:pt x="146" y="551"/>
                  </a:lnTo>
                  <a:lnTo>
                    <a:pt x="148" y="551"/>
                  </a:lnTo>
                  <a:lnTo>
                    <a:pt x="151" y="553"/>
                  </a:lnTo>
                  <a:lnTo>
                    <a:pt x="151" y="570"/>
                  </a:lnTo>
                  <a:lnTo>
                    <a:pt x="151" y="595"/>
                  </a:lnTo>
                  <a:lnTo>
                    <a:pt x="151" y="618"/>
                  </a:lnTo>
                  <a:lnTo>
                    <a:pt x="151" y="628"/>
                  </a:lnTo>
                  <a:lnTo>
                    <a:pt x="362" y="628"/>
                  </a:lnTo>
                  <a:lnTo>
                    <a:pt x="363" y="628"/>
                  </a:lnTo>
                  <a:lnTo>
                    <a:pt x="363" y="648"/>
                  </a:lnTo>
                  <a:lnTo>
                    <a:pt x="363" y="663"/>
                  </a:lnTo>
                  <a:lnTo>
                    <a:pt x="363" y="673"/>
                  </a:lnTo>
                  <a:lnTo>
                    <a:pt x="363" y="676"/>
                  </a:lnTo>
                  <a:lnTo>
                    <a:pt x="492" y="676"/>
                  </a:lnTo>
                  <a:lnTo>
                    <a:pt x="492" y="673"/>
                  </a:lnTo>
                  <a:lnTo>
                    <a:pt x="492" y="663"/>
                  </a:lnTo>
                  <a:lnTo>
                    <a:pt x="492" y="648"/>
                  </a:lnTo>
                  <a:lnTo>
                    <a:pt x="492" y="628"/>
                  </a:lnTo>
                  <a:lnTo>
                    <a:pt x="497" y="628"/>
                  </a:lnTo>
                  <a:lnTo>
                    <a:pt x="707" y="628"/>
                  </a:lnTo>
                  <a:lnTo>
                    <a:pt x="707" y="619"/>
                  </a:lnTo>
                  <a:lnTo>
                    <a:pt x="707" y="598"/>
                  </a:lnTo>
                  <a:lnTo>
                    <a:pt x="707" y="574"/>
                  </a:lnTo>
                  <a:lnTo>
                    <a:pt x="707" y="551"/>
                  </a:lnTo>
                  <a:lnTo>
                    <a:pt x="723" y="549"/>
                  </a:lnTo>
                  <a:lnTo>
                    <a:pt x="738" y="544"/>
                  </a:lnTo>
                  <a:lnTo>
                    <a:pt x="753" y="538"/>
                  </a:lnTo>
                  <a:lnTo>
                    <a:pt x="766" y="532"/>
                  </a:lnTo>
                  <a:lnTo>
                    <a:pt x="780" y="523"/>
                  </a:lnTo>
                  <a:lnTo>
                    <a:pt x="792" y="513"/>
                  </a:lnTo>
                  <a:lnTo>
                    <a:pt x="803" y="503"/>
                  </a:lnTo>
                  <a:lnTo>
                    <a:pt x="814" y="492"/>
                  </a:lnTo>
                  <a:lnTo>
                    <a:pt x="823" y="480"/>
                  </a:lnTo>
                  <a:lnTo>
                    <a:pt x="832" y="467"/>
                  </a:lnTo>
                  <a:lnTo>
                    <a:pt x="839" y="453"/>
                  </a:lnTo>
                  <a:lnTo>
                    <a:pt x="845" y="439"/>
                  </a:lnTo>
                  <a:lnTo>
                    <a:pt x="850" y="424"/>
                  </a:lnTo>
                  <a:lnTo>
                    <a:pt x="854" y="408"/>
                  </a:lnTo>
                  <a:lnTo>
                    <a:pt x="856" y="392"/>
                  </a:lnTo>
                  <a:lnTo>
                    <a:pt x="858" y="376"/>
                  </a:lnTo>
                  <a:lnTo>
                    <a:pt x="856" y="357"/>
                  </a:lnTo>
                  <a:lnTo>
                    <a:pt x="854" y="340"/>
                  </a:lnTo>
                  <a:lnTo>
                    <a:pt x="850" y="324"/>
                  </a:lnTo>
                  <a:lnTo>
                    <a:pt x="844" y="308"/>
                  </a:lnTo>
                  <a:lnTo>
                    <a:pt x="837" y="292"/>
                  </a:lnTo>
                  <a:lnTo>
                    <a:pt x="828" y="277"/>
                  </a:lnTo>
                  <a:lnTo>
                    <a:pt x="818" y="263"/>
                  </a:lnTo>
                  <a:lnTo>
                    <a:pt x="807" y="251"/>
                  </a:lnTo>
                  <a:lnTo>
                    <a:pt x="796" y="240"/>
                  </a:lnTo>
                  <a:lnTo>
                    <a:pt x="782" y="230"/>
                  </a:lnTo>
                  <a:lnTo>
                    <a:pt x="768" y="220"/>
                  </a:lnTo>
                  <a:lnTo>
                    <a:pt x="753" y="213"/>
                  </a:lnTo>
                  <a:lnTo>
                    <a:pt x="737" y="206"/>
                  </a:lnTo>
                  <a:lnTo>
                    <a:pt x="721" y="201"/>
                  </a:lnTo>
                  <a:lnTo>
                    <a:pt x="703" y="198"/>
                  </a:lnTo>
                  <a:lnTo>
                    <a:pt x="686" y="197"/>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53" name="Freeform 96"/>
            <p:cNvSpPr>
              <a:spLocks noEditPoints="1"/>
            </p:cNvSpPr>
            <p:nvPr/>
          </p:nvSpPr>
          <p:spPr bwMode="auto">
            <a:xfrm>
              <a:off x="243" y="404"/>
              <a:ext cx="401" cy="310"/>
            </a:xfrm>
            <a:custGeom>
              <a:avLst/>
              <a:gdLst>
                <a:gd name="T0" fmla="*/ 1 w 802"/>
                <a:gd name="T1" fmla="*/ 0 h 621"/>
                <a:gd name="T2" fmla="*/ 1 w 802"/>
                <a:gd name="T3" fmla="*/ 0 h 621"/>
                <a:gd name="T4" fmla="*/ 1 w 802"/>
                <a:gd name="T5" fmla="*/ 0 h 621"/>
                <a:gd name="T6" fmla="*/ 1 w 802"/>
                <a:gd name="T7" fmla="*/ 0 h 621"/>
                <a:gd name="T8" fmla="*/ 1 w 802"/>
                <a:gd name="T9" fmla="*/ 0 h 621"/>
                <a:gd name="T10" fmla="*/ 1 w 802"/>
                <a:gd name="T11" fmla="*/ 0 h 621"/>
                <a:gd name="T12" fmla="*/ 1 w 802"/>
                <a:gd name="T13" fmla="*/ 0 h 621"/>
                <a:gd name="T14" fmla="*/ 1 w 802"/>
                <a:gd name="T15" fmla="*/ 0 h 621"/>
                <a:gd name="T16" fmla="*/ 1 w 802"/>
                <a:gd name="T17" fmla="*/ 0 h 621"/>
                <a:gd name="T18" fmla="*/ 1 w 802"/>
                <a:gd name="T19" fmla="*/ 0 h 621"/>
                <a:gd name="T20" fmla="*/ 1 w 802"/>
                <a:gd name="T21" fmla="*/ 0 h 621"/>
                <a:gd name="T22" fmla="*/ 1 w 802"/>
                <a:gd name="T23" fmla="*/ 0 h 621"/>
                <a:gd name="T24" fmla="*/ 1 w 802"/>
                <a:gd name="T25" fmla="*/ 0 h 621"/>
                <a:gd name="T26" fmla="*/ 1 w 802"/>
                <a:gd name="T27" fmla="*/ 0 h 621"/>
                <a:gd name="T28" fmla="*/ 1 w 802"/>
                <a:gd name="T29" fmla="*/ 0 h 621"/>
                <a:gd name="T30" fmla="*/ 1 w 802"/>
                <a:gd name="T31" fmla="*/ 0 h 621"/>
                <a:gd name="T32" fmla="*/ 1 w 802"/>
                <a:gd name="T33" fmla="*/ 0 h 621"/>
                <a:gd name="T34" fmla="*/ 1 w 802"/>
                <a:gd name="T35" fmla="*/ 0 h 621"/>
                <a:gd name="T36" fmla="*/ 1 w 802"/>
                <a:gd name="T37" fmla="*/ 0 h 621"/>
                <a:gd name="T38" fmla="*/ 1 w 802"/>
                <a:gd name="T39" fmla="*/ 0 h 621"/>
                <a:gd name="T40" fmla="*/ 1 w 802"/>
                <a:gd name="T41" fmla="*/ 0 h 621"/>
                <a:gd name="T42" fmla="*/ 1 w 802"/>
                <a:gd name="T43" fmla="*/ 0 h 621"/>
                <a:gd name="T44" fmla="*/ 1 w 802"/>
                <a:gd name="T45" fmla="*/ 0 h 621"/>
                <a:gd name="T46" fmla="*/ 1 w 802"/>
                <a:gd name="T47" fmla="*/ 0 h 621"/>
                <a:gd name="T48" fmla="*/ 1 w 802"/>
                <a:gd name="T49" fmla="*/ 0 h 621"/>
                <a:gd name="T50" fmla="*/ 1 w 802"/>
                <a:gd name="T51" fmla="*/ 0 h 621"/>
                <a:gd name="T52" fmla="*/ 1 w 802"/>
                <a:gd name="T53" fmla="*/ 0 h 621"/>
                <a:gd name="T54" fmla="*/ 1 w 802"/>
                <a:gd name="T55" fmla="*/ 0 h 621"/>
                <a:gd name="T56" fmla="*/ 1 w 802"/>
                <a:gd name="T57" fmla="*/ 0 h 621"/>
                <a:gd name="T58" fmla="*/ 1 w 802"/>
                <a:gd name="T59" fmla="*/ 0 h 621"/>
                <a:gd name="T60" fmla="*/ 1 w 802"/>
                <a:gd name="T61" fmla="*/ 0 h 621"/>
                <a:gd name="T62" fmla="*/ 1 w 802"/>
                <a:gd name="T63" fmla="*/ 0 h 621"/>
                <a:gd name="T64" fmla="*/ 1 w 802"/>
                <a:gd name="T65" fmla="*/ 0 h 621"/>
                <a:gd name="T66" fmla="*/ 1 w 802"/>
                <a:gd name="T67" fmla="*/ 0 h 621"/>
                <a:gd name="T68" fmla="*/ 1 w 802"/>
                <a:gd name="T69" fmla="*/ 0 h 621"/>
                <a:gd name="T70" fmla="*/ 1 w 802"/>
                <a:gd name="T71" fmla="*/ 0 h 621"/>
                <a:gd name="T72" fmla="*/ 1 w 802"/>
                <a:gd name="T73" fmla="*/ 0 h 621"/>
                <a:gd name="T74" fmla="*/ 1 w 802"/>
                <a:gd name="T75" fmla="*/ 0 h 621"/>
                <a:gd name="T76" fmla="*/ 1 w 802"/>
                <a:gd name="T77" fmla="*/ 0 h 621"/>
                <a:gd name="T78" fmla="*/ 1 w 802"/>
                <a:gd name="T79" fmla="*/ 0 h 621"/>
                <a:gd name="T80" fmla="*/ 1 w 802"/>
                <a:gd name="T81" fmla="*/ 0 h 621"/>
                <a:gd name="T82" fmla="*/ 1 w 802"/>
                <a:gd name="T83" fmla="*/ 0 h 621"/>
                <a:gd name="T84" fmla="*/ 1 w 802"/>
                <a:gd name="T85" fmla="*/ 0 h 621"/>
                <a:gd name="T86" fmla="*/ 1 w 802"/>
                <a:gd name="T87" fmla="*/ 0 h 621"/>
                <a:gd name="T88" fmla="*/ 1 w 802"/>
                <a:gd name="T89" fmla="*/ 0 h 621"/>
                <a:gd name="T90" fmla="*/ 1 w 802"/>
                <a:gd name="T91" fmla="*/ 0 h 621"/>
                <a:gd name="T92" fmla="*/ 1 w 802"/>
                <a:gd name="T93" fmla="*/ 0 h 621"/>
                <a:gd name="T94" fmla="*/ 1 w 802"/>
                <a:gd name="T95" fmla="*/ 0 h 621"/>
                <a:gd name="T96" fmla="*/ 1 w 802"/>
                <a:gd name="T97" fmla="*/ 0 h 621"/>
                <a:gd name="T98" fmla="*/ 1 w 802"/>
                <a:gd name="T99" fmla="*/ 0 h 621"/>
                <a:gd name="T100" fmla="*/ 1 w 802"/>
                <a:gd name="T101" fmla="*/ 0 h 621"/>
                <a:gd name="T102" fmla="*/ 1 w 802"/>
                <a:gd name="T103" fmla="*/ 0 h 621"/>
                <a:gd name="T104" fmla="*/ 1 w 802"/>
                <a:gd name="T105" fmla="*/ 0 h 621"/>
                <a:gd name="T106" fmla="*/ 1 w 802"/>
                <a:gd name="T107" fmla="*/ 0 h 621"/>
                <a:gd name="T108" fmla="*/ 1 w 802"/>
                <a:gd name="T109" fmla="*/ 0 h 621"/>
                <a:gd name="T110" fmla="*/ 1 w 802"/>
                <a:gd name="T111" fmla="*/ 0 h 621"/>
                <a:gd name="T112" fmla="*/ 1 w 802"/>
                <a:gd name="T113" fmla="*/ 0 h 621"/>
                <a:gd name="T114" fmla="*/ 1 w 802"/>
                <a:gd name="T115" fmla="*/ 0 h 62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02"/>
                <a:gd name="T175" fmla="*/ 0 h 621"/>
                <a:gd name="T176" fmla="*/ 802 w 802"/>
                <a:gd name="T177" fmla="*/ 621 h 62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02" h="621">
                  <a:moveTo>
                    <a:pt x="658" y="197"/>
                  </a:moveTo>
                  <a:lnTo>
                    <a:pt x="653" y="197"/>
                  </a:lnTo>
                  <a:lnTo>
                    <a:pt x="648" y="196"/>
                  </a:lnTo>
                  <a:lnTo>
                    <a:pt x="551" y="196"/>
                  </a:lnTo>
                  <a:lnTo>
                    <a:pt x="548" y="186"/>
                  </a:lnTo>
                  <a:lnTo>
                    <a:pt x="544" y="175"/>
                  </a:lnTo>
                  <a:lnTo>
                    <a:pt x="541" y="165"/>
                  </a:lnTo>
                  <a:lnTo>
                    <a:pt x="536" y="156"/>
                  </a:lnTo>
                  <a:lnTo>
                    <a:pt x="531" y="146"/>
                  </a:lnTo>
                  <a:lnTo>
                    <a:pt x="525" y="138"/>
                  </a:lnTo>
                  <a:lnTo>
                    <a:pt x="518" y="129"/>
                  </a:lnTo>
                  <a:lnTo>
                    <a:pt x="511" y="122"/>
                  </a:lnTo>
                  <a:lnTo>
                    <a:pt x="502" y="114"/>
                  </a:lnTo>
                  <a:lnTo>
                    <a:pt x="495" y="107"/>
                  </a:lnTo>
                  <a:lnTo>
                    <a:pt x="486" y="101"/>
                  </a:lnTo>
                  <a:lnTo>
                    <a:pt x="477" y="96"/>
                  </a:lnTo>
                  <a:lnTo>
                    <a:pt x="468" y="91"/>
                  </a:lnTo>
                  <a:lnTo>
                    <a:pt x="458" y="86"/>
                  </a:lnTo>
                  <a:lnTo>
                    <a:pt x="448" y="82"/>
                  </a:lnTo>
                  <a:lnTo>
                    <a:pt x="437" y="80"/>
                  </a:lnTo>
                  <a:lnTo>
                    <a:pt x="437" y="0"/>
                  </a:lnTo>
                  <a:lnTo>
                    <a:pt x="364" y="0"/>
                  </a:lnTo>
                  <a:lnTo>
                    <a:pt x="364" y="80"/>
                  </a:lnTo>
                  <a:lnTo>
                    <a:pt x="353" y="83"/>
                  </a:lnTo>
                  <a:lnTo>
                    <a:pt x="343" y="87"/>
                  </a:lnTo>
                  <a:lnTo>
                    <a:pt x="333" y="91"/>
                  </a:lnTo>
                  <a:lnTo>
                    <a:pt x="325" y="96"/>
                  </a:lnTo>
                  <a:lnTo>
                    <a:pt x="315" y="102"/>
                  </a:lnTo>
                  <a:lnTo>
                    <a:pt x="306" y="108"/>
                  </a:lnTo>
                  <a:lnTo>
                    <a:pt x="299" y="114"/>
                  </a:lnTo>
                  <a:lnTo>
                    <a:pt x="291" y="122"/>
                  </a:lnTo>
                  <a:lnTo>
                    <a:pt x="284" y="130"/>
                  </a:lnTo>
                  <a:lnTo>
                    <a:pt x="278" y="138"/>
                  </a:lnTo>
                  <a:lnTo>
                    <a:pt x="272" y="146"/>
                  </a:lnTo>
                  <a:lnTo>
                    <a:pt x="267" y="156"/>
                  </a:lnTo>
                  <a:lnTo>
                    <a:pt x="262" y="166"/>
                  </a:lnTo>
                  <a:lnTo>
                    <a:pt x="257" y="176"/>
                  </a:lnTo>
                  <a:lnTo>
                    <a:pt x="254" y="186"/>
                  </a:lnTo>
                  <a:lnTo>
                    <a:pt x="252" y="196"/>
                  </a:lnTo>
                  <a:lnTo>
                    <a:pt x="155" y="196"/>
                  </a:lnTo>
                  <a:lnTo>
                    <a:pt x="151" y="197"/>
                  </a:lnTo>
                  <a:lnTo>
                    <a:pt x="148" y="197"/>
                  </a:lnTo>
                  <a:lnTo>
                    <a:pt x="134" y="197"/>
                  </a:lnTo>
                  <a:lnTo>
                    <a:pt x="119" y="199"/>
                  </a:lnTo>
                  <a:lnTo>
                    <a:pt x="104" y="204"/>
                  </a:lnTo>
                  <a:lnTo>
                    <a:pt x="90" y="209"/>
                  </a:lnTo>
                  <a:lnTo>
                    <a:pt x="78" y="216"/>
                  </a:lnTo>
                  <a:lnTo>
                    <a:pt x="66" y="223"/>
                  </a:lnTo>
                  <a:lnTo>
                    <a:pt x="55" y="232"/>
                  </a:lnTo>
                  <a:lnTo>
                    <a:pt x="43" y="242"/>
                  </a:lnTo>
                  <a:lnTo>
                    <a:pt x="34" y="253"/>
                  </a:lnTo>
                  <a:lnTo>
                    <a:pt x="26" y="264"/>
                  </a:lnTo>
                  <a:lnTo>
                    <a:pt x="19" y="276"/>
                  </a:lnTo>
                  <a:lnTo>
                    <a:pt x="11" y="290"/>
                  </a:lnTo>
                  <a:lnTo>
                    <a:pt x="6" y="303"/>
                  </a:lnTo>
                  <a:lnTo>
                    <a:pt x="3" y="317"/>
                  </a:lnTo>
                  <a:lnTo>
                    <a:pt x="2" y="332"/>
                  </a:lnTo>
                  <a:lnTo>
                    <a:pt x="0" y="348"/>
                  </a:lnTo>
                  <a:lnTo>
                    <a:pt x="2" y="361"/>
                  </a:lnTo>
                  <a:lnTo>
                    <a:pt x="3" y="375"/>
                  </a:lnTo>
                  <a:lnTo>
                    <a:pt x="5" y="387"/>
                  </a:lnTo>
                  <a:lnTo>
                    <a:pt x="10" y="400"/>
                  </a:lnTo>
                  <a:lnTo>
                    <a:pt x="15" y="412"/>
                  </a:lnTo>
                  <a:lnTo>
                    <a:pt x="21" y="423"/>
                  </a:lnTo>
                  <a:lnTo>
                    <a:pt x="27" y="434"/>
                  </a:lnTo>
                  <a:lnTo>
                    <a:pt x="36" y="444"/>
                  </a:lnTo>
                  <a:lnTo>
                    <a:pt x="45" y="454"/>
                  </a:lnTo>
                  <a:lnTo>
                    <a:pt x="53" y="463"/>
                  </a:lnTo>
                  <a:lnTo>
                    <a:pt x="64" y="470"/>
                  </a:lnTo>
                  <a:lnTo>
                    <a:pt x="74" y="478"/>
                  </a:lnTo>
                  <a:lnTo>
                    <a:pt x="87" y="484"/>
                  </a:lnTo>
                  <a:lnTo>
                    <a:pt x="98" y="489"/>
                  </a:lnTo>
                  <a:lnTo>
                    <a:pt x="111" y="493"/>
                  </a:lnTo>
                  <a:lnTo>
                    <a:pt x="124" y="496"/>
                  </a:lnTo>
                  <a:lnTo>
                    <a:pt x="124" y="433"/>
                  </a:lnTo>
                  <a:lnTo>
                    <a:pt x="110" y="428"/>
                  </a:lnTo>
                  <a:lnTo>
                    <a:pt x="99" y="421"/>
                  </a:lnTo>
                  <a:lnTo>
                    <a:pt x="88" y="412"/>
                  </a:lnTo>
                  <a:lnTo>
                    <a:pt x="79" y="401"/>
                  </a:lnTo>
                  <a:lnTo>
                    <a:pt x="72" y="389"/>
                  </a:lnTo>
                  <a:lnTo>
                    <a:pt x="66" y="376"/>
                  </a:lnTo>
                  <a:lnTo>
                    <a:pt x="62" y="363"/>
                  </a:lnTo>
                  <a:lnTo>
                    <a:pt x="61" y="348"/>
                  </a:lnTo>
                  <a:lnTo>
                    <a:pt x="62" y="338"/>
                  </a:lnTo>
                  <a:lnTo>
                    <a:pt x="63" y="329"/>
                  </a:lnTo>
                  <a:lnTo>
                    <a:pt x="66" y="321"/>
                  </a:lnTo>
                  <a:lnTo>
                    <a:pt x="68" y="312"/>
                  </a:lnTo>
                  <a:lnTo>
                    <a:pt x="72" y="305"/>
                  </a:lnTo>
                  <a:lnTo>
                    <a:pt x="77" y="297"/>
                  </a:lnTo>
                  <a:lnTo>
                    <a:pt x="82" y="290"/>
                  </a:lnTo>
                  <a:lnTo>
                    <a:pt x="88" y="284"/>
                  </a:lnTo>
                  <a:lnTo>
                    <a:pt x="94" y="279"/>
                  </a:lnTo>
                  <a:lnTo>
                    <a:pt x="101" y="272"/>
                  </a:lnTo>
                  <a:lnTo>
                    <a:pt x="109" y="269"/>
                  </a:lnTo>
                  <a:lnTo>
                    <a:pt x="116" y="265"/>
                  </a:lnTo>
                  <a:lnTo>
                    <a:pt x="125" y="261"/>
                  </a:lnTo>
                  <a:lnTo>
                    <a:pt x="134" y="259"/>
                  </a:lnTo>
                  <a:lnTo>
                    <a:pt x="142" y="258"/>
                  </a:lnTo>
                  <a:lnTo>
                    <a:pt x="151" y="258"/>
                  </a:lnTo>
                  <a:lnTo>
                    <a:pt x="152" y="259"/>
                  </a:lnTo>
                  <a:lnTo>
                    <a:pt x="152" y="573"/>
                  </a:lnTo>
                  <a:lnTo>
                    <a:pt x="216" y="573"/>
                  </a:lnTo>
                  <a:lnTo>
                    <a:pt x="216" y="259"/>
                  </a:lnTo>
                  <a:lnTo>
                    <a:pt x="243" y="259"/>
                  </a:lnTo>
                  <a:lnTo>
                    <a:pt x="243" y="573"/>
                  </a:lnTo>
                  <a:lnTo>
                    <a:pt x="308" y="573"/>
                  </a:lnTo>
                  <a:lnTo>
                    <a:pt x="308" y="349"/>
                  </a:lnTo>
                  <a:lnTo>
                    <a:pt x="320" y="359"/>
                  </a:lnTo>
                  <a:lnTo>
                    <a:pt x="333" y="366"/>
                  </a:lnTo>
                  <a:lnTo>
                    <a:pt x="348" y="373"/>
                  </a:lnTo>
                  <a:lnTo>
                    <a:pt x="364" y="378"/>
                  </a:lnTo>
                  <a:lnTo>
                    <a:pt x="364" y="621"/>
                  </a:lnTo>
                  <a:lnTo>
                    <a:pt x="437" y="621"/>
                  </a:lnTo>
                  <a:lnTo>
                    <a:pt x="437" y="378"/>
                  </a:lnTo>
                  <a:lnTo>
                    <a:pt x="453" y="373"/>
                  </a:lnTo>
                  <a:lnTo>
                    <a:pt x="469" y="366"/>
                  </a:lnTo>
                  <a:lnTo>
                    <a:pt x="484" y="358"/>
                  </a:lnTo>
                  <a:lnTo>
                    <a:pt x="498" y="348"/>
                  </a:lnTo>
                  <a:lnTo>
                    <a:pt x="498" y="573"/>
                  </a:lnTo>
                  <a:lnTo>
                    <a:pt x="562" y="573"/>
                  </a:lnTo>
                  <a:lnTo>
                    <a:pt x="562" y="258"/>
                  </a:lnTo>
                  <a:lnTo>
                    <a:pt x="649" y="258"/>
                  </a:lnTo>
                  <a:lnTo>
                    <a:pt x="652" y="258"/>
                  </a:lnTo>
                  <a:lnTo>
                    <a:pt x="655" y="258"/>
                  </a:lnTo>
                  <a:lnTo>
                    <a:pt x="665" y="259"/>
                  </a:lnTo>
                  <a:lnTo>
                    <a:pt x="673" y="260"/>
                  </a:lnTo>
                  <a:lnTo>
                    <a:pt x="681" y="263"/>
                  </a:lnTo>
                  <a:lnTo>
                    <a:pt x="690" y="266"/>
                  </a:lnTo>
                  <a:lnTo>
                    <a:pt x="697" y="270"/>
                  </a:lnTo>
                  <a:lnTo>
                    <a:pt x="704" y="275"/>
                  </a:lnTo>
                  <a:lnTo>
                    <a:pt x="711" y="280"/>
                  </a:lnTo>
                  <a:lnTo>
                    <a:pt x="717" y="285"/>
                  </a:lnTo>
                  <a:lnTo>
                    <a:pt x="722" y="292"/>
                  </a:lnTo>
                  <a:lnTo>
                    <a:pt x="727" y="298"/>
                  </a:lnTo>
                  <a:lnTo>
                    <a:pt x="731" y="306"/>
                  </a:lnTo>
                  <a:lnTo>
                    <a:pt x="734" y="313"/>
                  </a:lnTo>
                  <a:lnTo>
                    <a:pt x="738" y="322"/>
                  </a:lnTo>
                  <a:lnTo>
                    <a:pt x="739" y="329"/>
                  </a:lnTo>
                  <a:lnTo>
                    <a:pt x="741" y="339"/>
                  </a:lnTo>
                  <a:lnTo>
                    <a:pt x="742" y="348"/>
                  </a:lnTo>
                  <a:lnTo>
                    <a:pt x="741" y="357"/>
                  </a:lnTo>
                  <a:lnTo>
                    <a:pt x="739" y="365"/>
                  </a:lnTo>
                  <a:lnTo>
                    <a:pt x="738" y="374"/>
                  </a:lnTo>
                  <a:lnTo>
                    <a:pt x="734" y="382"/>
                  </a:lnTo>
                  <a:lnTo>
                    <a:pt x="731" y="390"/>
                  </a:lnTo>
                  <a:lnTo>
                    <a:pt x="726" y="397"/>
                  </a:lnTo>
                  <a:lnTo>
                    <a:pt x="721" y="405"/>
                  </a:lnTo>
                  <a:lnTo>
                    <a:pt x="716" y="411"/>
                  </a:lnTo>
                  <a:lnTo>
                    <a:pt x="708" y="417"/>
                  </a:lnTo>
                  <a:lnTo>
                    <a:pt x="702" y="422"/>
                  </a:lnTo>
                  <a:lnTo>
                    <a:pt x="695" y="427"/>
                  </a:lnTo>
                  <a:lnTo>
                    <a:pt x="686" y="431"/>
                  </a:lnTo>
                  <a:lnTo>
                    <a:pt x="679" y="433"/>
                  </a:lnTo>
                  <a:lnTo>
                    <a:pt x="670" y="436"/>
                  </a:lnTo>
                  <a:lnTo>
                    <a:pt x="662" y="437"/>
                  </a:lnTo>
                  <a:lnTo>
                    <a:pt x="652" y="438"/>
                  </a:lnTo>
                  <a:lnTo>
                    <a:pt x="588" y="438"/>
                  </a:lnTo>
                  <a:lnTo>
                    <a:pt x="588" y="573"/>
                  </a:lnTo>
                  <a:lnTo>
                    <a:pt x="652" y="573"/>
                  </a:lnTo>
                  <a:lnTo>
                    <a:pt x="652" y="499"/>
                  </a:lnTo>
                  <a:lnTo>
                    <a:pt x="668" y="497"/>
                  </a:lnTo>
                  <a:lnTo>
                    <a:pt x="683" y="495"/>
                  </a:lnTo>
                  <a:lnTo>
                    <a:pt x="696" y="491"/>
                  </a:lnTo>
                  <a:lnTo>
                    <a:pt x="711" y="486"/>
                  </a:lnTo>
                  <a:lnTo>
                    <a:pt x="723" y="480"/>
                  </a:lnTo>
                  <a:lnTo>
                    <a:pt x="736" y="473"/>
                  </a:lnTo>
                  <a:lnTo>
                    <a:pt x="748" y="464"/>
                  </a:lnTo>
                  <a:lnTo>
                    <a:pt x="758" y="454"/>
                  </a:lnTo>
                  <a:lnTo>
                    <a:pt x="768" y="443"/>
                  </a:lnTo>
                  <a:lnTo>
                    <a:pt x="776" y="432"/>
                  </a:lnTo>
                  <a:lnTo>
                    <a:pt x="784" y="420"/>
                  </a:lnTo>
                  <a:lnTo>
                    <a:pt x="791" y="406"/>
                  </a:lnTo>
                  <a:lnTo>
                    <a:pt x="796" y="392"/>
                  </a:lnTo>
                  <a:lnTo>
                    <a:pt x="800" y="378"/>
                  </a:lnTo>
                  <a:lnTo>
                    <a:pt x="801" y="363"/>
                  </a:lnTo>
                  <a:lnTo>
                    <a:pt x="802" y="348"/>
                  </a:lnTo>
                  <a:lnTo>
                    <a:pt x="802" y="333"/>
                  </a:lnTo>
                  <a:lnTo>
                    <a:pt x="800" y="318"/>
                  </a:lnTo>
                  <a:lnTo>
                    <a:pt x="796" y="303"/>
                  </a:lnTo>
                  <a:lnTo>
                    <a:pt x="791" y="290"/>
                  </a:lnTo>
                  <a:lnTo>
                    <a:pt x="785" y="277"/>
                  </a:lnTo>
                  <a:lnTo>
                    <a:pt x="778" y="265"/>
                  </a:lnTo>
                  <a:lnTo>
                    <a:pt x="769" y="254"/>
                  </a:lnTo>
                  <a:lnTo>
                    <a:pt x="760" y="243"/>
                  </a:lnTo>
                  <a:lnTo>
                    <a:pt x="750" y="233"/>
                  </a:lnTo>
                  <a:lnTo>
                    <a:pt x="739" y="224"/>
                  </a:lnTo>
                  <a:lnTo>
                    <a:pt x="727" y="217"/>
                  </a:lnTo>
                  <a:lnTo>
                    <a:pt x="715" y="211"/>
                  </a:lnTo>
                  <a:lnTo>
                    <a:pt x="701" y="204"/>
                  </a:lnTo>
                  <a:lnTo>
                    <a:pt x="686" y="201"/>
                  </a:lnTo>
                  <a:lnTo>
                    <a:pt x="673" y="198"/>
                  </a:lnTo>
                  <a:lnTo>
                    <a:pt x="658" y="197"/>
                  </a:lnTo>
                  <a:close/>
                  <a:moveTo>
                    <a:pt x="364" y="312"/>
                  </a:moveTo>
                  <a:lnTo>
                    <a:pt x="356" y="308"/>
                  </a:lnTo>
                  <a:lnTo>
                    <a:pt x="348" y="303"/>
                  </a:lnTo>
                  <a:lnTo>
                    <a:pt x="341" y="297"/>
                  </a:lnTo>
                  <a:lnTo>
                    <a:pt x="333" y="291"/>
                  </a:lnTo>
                  <a:lnTo>
                    <a:pt x="328" y="284"/>
                  </a:lnTo>
                  <a:lnTo>
                    <a:pt x="322" y="275"/>
                  </a:lnTo>
                  <a:lnTo>
                    <a:pt x="319" y="267"/>
                  </a:lnTo>
                  <a:lnTo>
                    <a:pt x="315" y="259"/>
                  </a:lnTo>
                  <a:lnTo>
                    <a:pt x="346" y="259"/>
                  </a:lnTo>
                  <a:lnTo>
                    <a:pt x="346" y="196"/>
                  </a:lnTo>
                  <a:lnTo>
                    <a:pt x="316" y="196"/>
                  </a:lnTo>
                  <a:lnTo>
                    <a:pt x="320" y="188"/>
                  </a:lnTo>
                  <a:lnTo>
                    <a:pt x="324" y="180"/>
                  </a:lnTo>
                  <a:lnTo>
                    <a:pt x="328" y="172"/>
                  </a:lnTo>
                  <a:lnTo>
                    <a:pt x="335" y="166"/>
                  </a:lnTo>
                  <a:lnTo>
                    <a:pt x="341" y="160"/>
                  </a:lnTo>
                  <a:lnTo>
                    <a:pt x="348" y="154"/>
                  </a:lnTo>
                  <a:lnTo>
                    <a:pt x="356" y="150"/>
                  </a:lnTo>
                  <a:lnTo>
                    <a:pt x="364" y="145"/>
                  </a:lnTo>
                  <a:lnTo>
                    <a:pt x="364" y="312"/>
                  </a:lnTo>
                  <a:close/>
                  <a:moveTo>
                    <a:pt x="437" y="313"/>
                  </a:moveTo>
                  <a:lnTo>
                    <a:pt x="437" y="145"/>
                  </a:lnTo>
                  <a:lnTo>
                    <a:pt x="449" y="151"/>
                  </a:lnTo>
                  <a:lnTo>
                    <a:pt x="459" y="159"/>
                  </a:lnTo>
                  <a:lnTo>
                    <a:pt x="469" y="167"/>
                  </a:lnTo>
                  <a:lnTo>
                    <a:pt x="477" y="177"/>
                  </a:lnTo>
                  <a:lnTo>
                    <a:pt x="484" y="190"/>
                  </a:lnTo>
                  <a:lnTo>
                    <a:pt x="489" y="202"/>
                  </a:lnTo>
                  <a:lnTo>
                    <a:pt x="491" y="214"/>
                  </a:lnTo>
                  <a:lnTo>
                    <a:pt x="493" y="229"/>
                  </a:lnTo>
                  <a:lnTo>
                    <a:pt x="491" y="243"/>
                  </a:lnTo>
                  <a:lnTo>
                    <a:pt x="489" y="256"/>
                  </a:lnTo>
                  <a:lnTo>
                    <a:pt x="484" y="269"/>
                  </a:lnTo>
                  <a:lnTo>
                    <a:pt x="477" y="280"/>
                  </a:lnTo>
                  <a:lnTo>
                    <a:pt x="469" y="290"/>
                  </a:lnTo>
                  <a:lnTo>
                    <a:pt x="459" y="300"/>
                  </a:lnTo>
                  <a:lnTo>
                    <a:pt x="449" y="307"/>
                  </a:lnTo>
                  <a:lnTo>
                    <a:pt x="437" y="3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54" name="Freeform 97"/>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1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90"/>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6"/>
                  </a:lnTo>
                  <a:lnTo>
                    <a:pt x="44" y="126"/>
                  </a:lnTo>
                  <a:lnTo>
                    <a:pt x="34" y="124"/>
                  </a:lnTo>
                  <a:lnTo>
                    <a:pt x="25" y="122"/>
                  </a:lnTo>
                  <a:lnTo>
                    <a:pt x="18" y="117"/>
                  </a:lnTo>
                  <a:lnTo>
                    <a:pt x="12" y="113"/>
                  </a:lnTo>
                  <a:lnTo>
                    <a:pt x="3" y="105"/>
                  </a:lnTo>
                  <a:lnTo>
                    <a:pt x="1" y="102"/>
                  </a:lnTo>
                  <a:lnTo>
                    <a:pt x="1" y="100"/>
                  </a:lnTo>
                  <a:lnTo>
                    <a:pt x="0" y="95"/>
                  </a:lnTo>
                  <a:lnTo>
                    <a:pt x="0" y="87"/>
                  </a:lnTo>
                  <a:lnTo>
                    <a:pt x="0" y="79"/>
                  </a:lnTo>
                  <a:lnTo>
                    <a:pt x="0" y="73"/>
                  </a:lnTo>
                  <a:lnTo>
                    <a:pt x="0" y="66"/>
                  </a:lnTo>
                  <a:lnTo>
                    <a:pt x="0" y="60"/>
                  </a:lnTo>
                  <a:lnTo>
                    <a:pt x="0" y="54"/>
                  </a:lnTo>
                  <a:lnTo>
                    <a:pt x="0" y="48"/>
                  </a:lnTo>
                  <a:lnTo>
                    <a:pt x="0" y="42"/>
                  </a:lnTo>
                  <a:lnTo>
                    <a:pt x="0" y="35"/>
                  </a:lnTo>
                  <a:lnTo>
                    <a:pt x="0" y="30"/>
                  </a:lnTo>
                  <a:lnTo>
                    <a:pt x="1" y="22"/>
                  </a:lnTo>
                  <a:lnTo>
                    <a:pt x="1" y="16"/>
                  </a:lnTo>
                  <a:lnTo>
                    <a:pt x="1" y="12"/>
                  </a:lnTo>
                  <a:lnTo>
                    <a:pt x="1" y="9"/>
                  </a:lnTo>
                  <a:lnTo>
                    <a:pt x="3" y="13"/>
                  </a:lnTo>
                  <a:lnTo>
                    <a:pt x="12" y="22"/>
                  </a:lnTo>
                  <a:lnTo>
                    <a:pt x="18" y="28"/>
                  </a:lnTo>
                  <a:lnTo>
                    <a:pt x="25" y="33"/>
                  </a:lnTo>
                  <a:lnTo>
                    <a:pt x="34" y="38"/>
                  </a:lnTo>
                  <a:lnTo>
                    <a:pt x="44" y="40"/>
                  </a:lnTo>
                  <a:lnTo>
                    <a:pt x="49" y="40"/>
                  </a:lnTo>
                  <a:lnTo>
                    <a:pt x="54" y="39"/>
                  </a:lnTo>
                  <a:lnTo>
                    <a:pt x="59" y="39"/>
                  </a:lnTo>
                  <a:lnTo>
                    <a:pt x="65" y="38"/>
                  </a:lnTo>
                  <a:lnTo>
                    <a:pt x="103" y="29"/>
                  </a:lnTo>
                  <a:lnTo>
                    <a:pt x="144" y="19"/>
                  </a:lnTo>
                  <a:lnTo>
                    <a:pt x="185" y="11"/>
                  </a:lnTo>
                  <a:lnTo>
                    <a:pt x="222" y="2"/>
                  </a:lnTo>
                  <a:lnTo>
                    <a:pt x="230" y="1"/>
                  </a:lnTo>
                  <a:lnTo>
                    <a:pt x="238" y="0"/>
                  </a:lnTo>
                  <a:lnTo>
                    <a:pt x="245" y="1"/>
                  </a:lnTo>
                  <a:lnTo>
                    <a:pt x="252" y="1"/>
                  </a:lnTo>
                  <a:lnTo>
                    <a:pt x="259" y="3"/>
                  </a:lnTo>
                  <a:lnTo>
                    <a:pt x="265" y="6"/>
                  </a:lnTo>
                  <a:lnTo>
                    <a:pt x="270" y="7"/>
                  </a:lnTo>
                  <a:lnTo>
                    <a:pt x="273" y="9"/>
                  </a:lnTo>
                  <a:lnTo>
                    <a:pt x="278" y="12"/>
                  </a:lnTo>
                  <a:lnTo>
                    <a:pt x="281" y="12"/>
                  </a:lnTo>
                  <a:lnTo>
                    <a:pt x="281" y="14"/>
                  </a:lnTo>
                  <a:lnTo>
                    <a:pt x="281" y="19"/>
                  </a:lnTo>
                  <a:lnTo>
                    <a:pt x="281" y="26"/>
                  </a:lnTo>
                  <a:lnTo>
                    <a:pt x="281" y="34"/>
                  </a:lnTo>
                  <a:lnTo>
                    <a:pt x="281" y="39"/>
                  </a:lnTo>
                  <a:lnTo>
                    <a:pt x="281" y="44"/>
                  </a:lnTo>
                  <a:lnTo>
                    <a:pt x="281" y="49"/>
                  </a:lnTo>
                  <a:lnTo>
                    <a:pt x="281" y="55"/>
                  </a:lnTo>
                  <a:lnTo>
                    <a:pt x="281" y="60"/>
                  </a:lnTo>
                  <a:lnTo>
                    <a:pt x="281" y="65"/>
                  </a:lnTo>
                  <a:lnTo>
                    <a:pt x="281" y="70"/>
                  </a:lnTo>
                  <a:lnTo>
                    <a:pt x="281" y="75"/>
                  </a:lnTo>
                  <a:lnTo>
                    <a:pt x="281" y="84"/>
                  </a:lnTo>
                  <a:lnTo>
                    <a:pt x="281" y="90"/>
                  </a:lnTo>
                  <a:lnTo>
                    <a:pt x="281" y="95"/>
                  </a:lnTo>
                  <a:lnTo>
                    <a:pt x="28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55" name="Freeform 98"/>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1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90"/>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6"/>
                  </a:lnTo>
                  <a:lnTo>
                    <a:pt x="44" y="126"/>
                  </a:lnTo>
                  <a:lnTo>
                    <a:pt x="34" y="124"/>
                  </a:lnTo>
                  <a:lnTo>
                    <a:pt x="25" y="122"/>
                  </a:lnTo>
                  <a:lnTo>
                    <a:pt x="18" y="117"/>
                  </a:lnTo>
                  <a:lnTo>
                    <a:pt x="12" y="113"/>
                  </a:lnTo>
                  <a:lnTo>
                    <a:pt x="3" y="105"/>
                  </a:lnTo>
                  <a:lnTo>
                    <a:pt x="1" y="102"/>
                  </a:lnTo>
                  <a:lnTo>
                    <a:pt x="1" y="100"/>
                  </a:lnTo>
                  <a:lnTo>
                    <a:pt x="0" y="95"/>
                  </a:lnTo>
                  <a:lnTo>
                    <a:pt x="0" y="87"/>
                  </a:lnTo>
                  <a:lnTo>
                    <a:pt x="0" y="79"/>
                  </a:lnTo>
                  <a:lnTo>
                    <a:pt x="0" y="73"/>
                  </a:lnTo>
                  <a:lnTo>
                    <a:pt x="0" y="66"/>
                  </a:lnTo>
                  <a:lnTo>
                    <a:pt x="0" y="60"/>
                  </a:lnTo>
                  <a:lnTo>
                    <a:pt x="0" y="54"/>
                  </a:lnTo>
                  <a:lnTo>
                    <a:pt x="0" y="48"/>
                  </a:lnTo>
                  <a:lnTo>
                    <a:pt x="0" y="42"/>
                  </a:lnTo>
                  <a:lnTo>
                    <a:pt x="0" y="35"/>
                  </a:lnTo>
                  <a:lnTo>
                    <a:pt x="0" y="30"/>
                  </a:lnTo>
                  <a:lnTo>
                    <a:pt x="1" y="22"/>
                  </a:lnTo>
                  <a:lnTo>
                    <a:pt x="1" y="16"/>
                  </a:lnTo>
                  <a:lnTo>
                    <a:pt x="1" y="12"/>
                  </a:lnTo>
                  <a:lnTo>
                    <a:pt x="1" y="9"/>
                  </a:lnTo>
                  <a:lnTo>
                    <a:pt x="3" y="13"/>
                  </a:lnTo>
                  <a:lnTo>
                    <a:pt x="12" y="22"/>
                  </a:lnTo>
                  <a:lnTo>
                    <a:pt x="18" y="28"/>
                  </a:lnTo>
                  <a:lnTo>
                    <a:pt x="25" y="33"/>
                  </a:lnTo>
                  <a:lnTo>
                    <a:pt x="34" y="38"/>
                  </a:lnTo>
                  <a:lnTo>
                    <a:pt x="44" y="40"/>
                  </a:lnTo>
                  <a:lnTo>
                    <a:pt x="49" y="40"/>
                  </a:lnTo>
                  <a:lnTo>
                    <a:pt x="54" y="39"/>
                  </a:lnTo>
                  <a:lnTo>
                    <a:pt x="59" y="39"/>
                  </a:lnTo>
                  <a:lnTo>
                    <a:pt x="65" y="38"/>
                  </a:lnTo>
                  <a:lnTo>
                    <a:pt x="103" y="29"/>
                  </a:lnTo>
                  <a:lnTo>
                    <a:pt x="144" y="19"/>
                  </a:lnTo>
                  <a:lnTo>
                    <a:pt x="185" y="11"/>
                  </a:lnTo>
                  <a:lnTo>
                    <a:pt x="222" y="2"/>
                  </a:lnTo>
                  <a:lnTo>
                    <a:pt x="230" y="1"/>
                  </a:lnTo>
                  <a:lnTo>
                    <a:pt x="238" y="0"/>
                  </a:lnTo>
                  <a:lnTo>
                    <a:pt x="245" y="1"/>
                  </a:lnTo>
                  <a:lnTo>
                    <a:pt x="252" y="1"/>
                  </a:lnTo>
                  <a:lnTo>
                    <a:pt x="259" y="3"/>
                  </a:lnTo>
                  <a:lnTo>
                    <a:pt x="265" y="6"/>
                  </a:lnTo>
                  <a:lnTo>
                    <a:pt x="270" y="7"/>
                  </a:lnTo>
                  <a:lnTo>
                    <a:pt x="273" y="9"/>
                  </a:lnTo>
                  <a:lnTo>
                    <a:pt x="278" y="12"/>
                  </a:lnTo>
                  <a:lnTo>
                    <a:pt x="281" y="12"/>
                  </a:lnTo>
                  <a:lnTo>
                    <a:pt x="281" y="14"/>
                  </a:lnTo>
                  <a:lnTo>
                    <a:pt x="281" y="19"/>
                  </a:lnTo>
                  <a:lnTo>
                    <a:pt x="281" y="26"/>
                  </a:lnTo>
                  <a:lnTo>
                    <a:pt x="281" y="34"/>
                  </a:lnTo>
                  <a:lnTo>
                    <a:pt x="281" y="39"/>
                  </a:lnTo>
                  <a:lnTo>
                    <a:pt x="281" y="44"/>
                  </a:lnTo>
                  <a:lnTo>
                    <a:pt x="281" y="49"/>
                  </a:lnTo>
                  <a:lnTo>
                    <a:pt x="281" y="55"/>
                  </a:lnTo>
                  <a:lnTo>
                    <a:pt x="281" y="60"/>
                  </a:lnTo>
                  <a:lnTo>
                    <a:pt x="281" y="65"/>
                  </a:lnTo>
                  <a:lnTo>
                    <a:pt x="281" y="70"/>
                  </a:lnTo>
                  <a:lnTo>
                    <a:pt x="281" y="75"/>
                  </a:lnTo>
                  <a:lnTo>
                    <a:pt x="281" y="84"/>
                  </a:lnTo>
                  <a:lnTo>
                    <a:pt x="281" y="90"/>
                  </a:lnTo>
                  <a:lnTo>
                    <a:pt x="281" y="95"/>
                  </a:lnTo>
                  <a:lnTo>
                    <a:pt x="281"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56" name="Freeform 99"/>
            <p:cNvSpPr>
              <a:spLocks/>
            </p:cNvSpPr>
            <p:nvPr/>
          </p:nvSpPr>
          <p:spPr bwMode="auto">
            <a:xfrm>
              <a:off x="529" y="723"/>
              <a:ext cx="140" cy="65"/>
            </a:xfrm>
            <a:custGeom>
              <a:avLst/>
              <a:gdLst>
                <a:gd name="T0" fmla="*/ 1 w 280"/>
                <a:gd name="T1" fmla="*/ 1 h 128"/>
                <a:gd name="T2" fmla="*/ 1 w 280"/>
                <a:gd name="T3" fmla="*/ 1 h 128"/>
                <a:gd name="T4" fmla="*/ 1 w 280"/>
                <a:gd name="T5" fmla="*/ 1 h 128"/>
                <a:gd name="T6" fmla="*/ 1 w 280"/>
                <a:gd name="T7" fmla="*/ 1 h 128"/>
                <a:gd name="T8" fmla="*/ 1 w 280"/>
                <a:gd name="T9" fmla="*/ 1 h 128"/>
                <a:gd name="T10" fmla="*/ 1 w 280"/>
                <a:gd name="T11" fmla="*/ 1 h 128"/>
                <a:gd name="T12" fmla="*/ 1 w 280"/>
                <a:gd name="T13" fmla="*/ 1 h 128"/>
                <a:gd name="T14" fmla="*/ 1 w 280"/>
                <a:gd name="T15" fmla="*/ 1 h 128"/>
                <a:gd name="T16" fmla="*/ 1 w 280"/>
                <a:gd name="T17" fmla="*/ 1 h 128"/>
                <a:gd name="T18" fmla="*/ 1 w 280"/>
                <a:gd name="T19" fmla="*/ 1 h 128"/>
                <a:gd name="T20" fmla="*/ 1 w 280"/>
                <a:gd name="T21" fmla="*/ 1 h 128"/>
                <a:gd name="T22" fmla="*/ 1 w 280"/>
                <a:gd name="T23" fmla="*/ 1 h 128"/>
                <a:gd name="T24" fmla="*/ 1 w 280"/>
                <a:gd name="T25" fmla="*/ 1 h 128"/>
                <a:gd name="T26" fmla="*/ 1 w 280"/>
                <a:gd name="T27" fmla="*/ 1 h 128"/>
                <a:gd name="T28" fmla="*/ 1 w 280"/>
                <a:gd name="T29" fmla="*/ 1 h 128"/>
                <a:gd name="T30" fmla="*/ 1 w 280"/>
                <a:gd name="T31" fmla="*/ 1 h 128"/>
                <a:gd name="T32" fmla="*/ 1 w 280"/>
                <a:gd name="T33" fmla="*/ 1 h 128"/>
                <a:gd name="T34" fmla="*/ 0 w 280"/>
                <a:gd name="T35" fmla="*/ 1 h 128"/>
                <a:gd name="T36" fmla="*/ 0 w 280"/>
                <a:gd name="T37" fmla="*/ 1 h 128"/>
                <a:gd name="T38" fmla="*/ 0 w 280"/>
                <a:gd name="T39" fmla="*/ 1 h 128"/>
                <a:gd name="T40" fmla="*/ 1 w 280"/>
                <a:gd name="T41" fmla="*/ 1 h 128"/>
                <a:gd name="T42" fmla="*/ 1 w 280"/>
                <a:gd name="T43" fmla="*/ 1 h 128"/>
                <a:gd name="T44" fmla="*/ 1 w 280"/>
                <a:gd name="T45" fmla="*/ 1 h 128"/>
                <a:gd name="T46" fmla="*/ 1 w 280"/>
                <a:gd name="T47" fmla="*/ 1 h 128"/>
                <a:gd name="T48" fmla="*/ 1 w 280"/>
                <a:gd name="T49" fmla="*/ 1 h 128"/>
                <a:gd name="T50" fmla="*/ 1 w 280"/>
                <a:gd name="T51" fmla="*/ 1 h 128"/>
                <a:gd name="T52" fmla="*/ 1 w 280"/>
                <a:gd name="T53" fmla="*/ 1 h 128"/>
                <a:gd name="T54" fmla="*/ 1 w 280"/>
                <a:gd name="T55" fmla="*/ 1 h 128"/>
                <a:gd name="T56" fmla="*/ 1 w 280"/>
                <a:gd name="T57" fmla="*/ 1 h 128"/>
                <a:gd name="T58" fmla="*/ 1 w 280"/>
                <a:gd name="T59" fmla="*/ 1 h 128"/>
                <a:gd name="T60" fmla="*/ 1 w 280"/>
                <a:gd name="T61" fmla="*/ 1 h 128"/>
                <a:gd name="T62" fmla="*/ 1 w 280"/>
                <a:gd name="T63" fmla="*/ 1 h 128"/>
                <a:gd name="T64" fmla="*/ 1 w 280"/>
                <a:gd name="T65" fmla="*/ 1 h 128"/>
                <a:gd name="T66" fmla="*/ 1 w 280"/>
                <a:gd name="T67" fmla="*/ 1 h 128"/>
                <a:gd name="T68" fmla="*/ 1 w 280"/>
                <a:gd name="T69" fmla="*/ 1 h 128"/>
                <a:gd name="T70" fmla="*/ 1 w 280"/>
                <a:gd name="T71" fmla="*/ 1 h 128"/>
                <a:gd name="T72" fmla="*/ 1 w 280"/>
                <a:gd name="T73" fmla="*/ 1 h 128"/>
                <a:gd name="T74" fmla="*/ 1 w 280"/>
                <a:gd name="T75" fmla="*/ 1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0"/>
                <a:gd name="T115" fmla="*/ 0 h 128"/>
                <a:gd name="T116" fmla="*/ 280 w 280"/>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0" h="128">
                  <a:moveTo>
                    <a:pt x="280" y="94"/>
                  </a:moveTo>
                  <a:lnTo>
                    <a:pt x="277" y="92"/>
                  </a:lnTo>
                  <a:lnTo>
                    <a:pt x="271" y="90"/>
                  </a:lnTo>
                  <a:lnTo>
                    <a:pt x="267" y="89"/>
                  </a:lnTo>
                  <a:lnTo>
                    <a:pt x="261" y="87"/>
                  </a:lnTo>
                  <a:lnTo>
                    <a:pt x="255" y="86"/>
                  </a:lnTo>
                  <a:lnTo>
                    <a:pt x="249" y="85"/>
                  </a:lnTo>
                  <a:lnTo>
                    <a:pt x="242" y="85"/>
                  </a:lnTo>
                  <a:lnTo>
                    <a:pt x="234" y="85"/>
                  </a:lnTo>
                  <a:lnTo>
                    <a:pt x="226" y="86"/>
                  </a:lnTo>
                  <a:lnTo>
                    <a:pt x="216" y="89"/>
                  </a:lnTo>
                  <a:lnTo>
                    <a:pt x="176" y="97"/>
                  </a:lnTo>
                  <a:lnTo>
                    <a:pt x="133" y="107"/>
                  </a:lnTo>
                  <a:lnTo>
                    <a:pt x="91" y="116"/>
                  </a:lnTo>
                  <a:lnTo>
                    <a:pt x="53" y="125"/>
                  </a:lnTo>
                  <a:lnTo>
                    <a:pt x="48" y="126"/>
                  </a:lnTo>
                  <a:lnTo>
                    <a:pt x="43" y="127"/>
                  </a:lnTo>
                  <a:lnTo>
                    <a:pt x="33" y="128"/>
                  </a:lnTo>
                  <a:lnTo>
                    <a:pt x="24" y="128"/>
                  </a:lnTo>
                  <a:lnTo>
                    <a:pt x="17" y="127"/>
                  </a:lnTo>
                  <a:lnTo>
                    <a:pt x="12" y="126"/>
                  </a:lnTo>
                  <a:lnTo>
                    <a:pt x="3" y="121"/>
                  </a:lnTo>
                  <a:lnTo>
                    <a:pt x="1" y="118"/>
                  </a:lnTo>
                  <a:lnTo>
                    <a:pt x="1" y="117"/>
                  </a:lnTo>
                  <a:lnTo>
                    <a:pt x="1" y="111"/>
                  </a:lnTo>
                  <a:lnTo>
                    <a:pt x="1" y="108"/>
                  </a:lnTo>
                  <a:lnTo>
                    <a:pt x="1" y="104"/>
                  </a:lnTo>
                  <a:lnTo>
                    <a:pt x="1" y="99"/>
                  </a:lnTo>
                  <a:lnTo>
                    <a:pt x="1" y="92"/>
                  </a:lnTo>
                  <a:lnTo>
                    <a:pt x="1" y="85"/>
                  </a:lnTo>
                  <a:lnTo>
                    <a:pt x="1" y="78"/>
                  </a:lnTo>
                  <a:lnTo>
                    <a:pt x="1" y="71"/>
                  </a:lnTo>
                  <a:lnTo>
                    <a:pt x="1" y="65"/>
                  </a:lnTo>
                  <a:lnTo>
                    <a:pt x="1" y="58"/>
                  </a:lnTo>
                  <a:lnTo>
                    <a:pt x="1" y="52"/>
                  </a:lnTo>
                  <a:lnTo>
                    <a:pt x="0" y="47"/>
                  </a:lnTo>
                  <a:lnTo>
                    <a:pt x="0" y="40"/>
                  </a:lnTo>
                  <a:lnTo>
                    <a:pt x="0" y="32"/>
                  </a:lnTo>
                  <a:lnTo>
                    <a:pt x="0" y="24"/>
                  </a:lnTo>
                  <a:lnTo>
                    <a:pt x="0" y="19"/>
                  </a:lnTo>
                  <a:lnTo>
                    <a:pt x="0" y="18"/>
                  </a:lnTo>
                  <a:lnTo>
                    <a:pt x="2" y="21"/>
                  </a:lnTo>
                  <a:lnTo>
                    <a:pt x="11" y="29"/>
                  </a:lnTo>
                  <a:lnTo>
                    <a:pt x="17" y="33"/>
                  </a:lnTo>
                  <a:lnTo>
                    <a:pt x="24" y="38"/>
                  </a:lnTo>
                  <a:lnTo>
                    <a:pt x="33" y="40"/>
                  </a:lnTo>
                  <a:lnTo>
                    <a:pt x="43" y="42"/>
                  </a:lnTo>
                  <a:lnTo>
                    <a:pt x="48" y="42"/>
                  </a:lnTo>
                  <a:lnTo>
                    <a:pt x="53" y="40"/>
                  </a:lnTo>
                  <a:lnTo>
                    <a:pt x="58" y="39"/>
                  </a:lnTo>
                  <a:lnTo>
                    <a:pt x="64" y="38"/>
                  </a:lnTo>
                  <a:lnTo>
                    <a:pt x="102" y="29"/>
                  </a:lnTo>
                  <a:lnTo>
                    <a:pt x="143" y="21"/>
                  </a:lnTo>
                  <a:lnTo>
                    <a:pt x="184" y="11"/>
                  </a:lnTo>
                  <a:lnTo>
                    <a:pt x="221" y="3"/>
                  </a:lnTo>
                  <a:lnTo>
                    <a:pt x="229" y="1"/>
                  </a:lnTo>
                  <a:lnTo>
                    <a:pt x="237" y="0"/>
                  </a:lnTo>
                  <a:lnTo>
                    <a:pt x="244" y="1"/>
                  </a:lnTo>
                  <a:lnTo>
                    <a:pt x="251" y="2"/>
                  </a:lnTo>
                  <a:lnTo>
                    <a:pt x="258" y="3"/>
                  </a:lnTo>
                  <a:lnTo>
                    <a:pt x="264" y="6"/>
                  </a:lnTo>
                  <a:lnTo>
                    <a:pt x="267" y="7"/>
                  </a:lnTo>
                  <a:lnTo>
                    <a:pt x="272" y="8"/>
                  </a:lnTo>
                  <a:lnTo>
                    <a:pt x="277" y="11"/>
                  </a:lnTo>
                  <a:lnTo>
                    <a:pt x="280" y="12"/>
                  </a:lnTo>
                  <a:lnTo>
                    <a:pt x="280" y="13"/>
                  </a:lnTo>
                  <a:lnTo>
                    <a:pt x="280" y="18"/>
                  </a:lnTo>
                  <a:lnTo>
                    <a:pt x="280" y="26"/>
                  </a:lnTo>
                  <a:lnTo>
                    <a:pt x="280" y="34"/>
                  </a:lnTo>
                  <a:lnTo>
                    <a:pt x="280" y="44"/>
                  </a:lnTo>
                  <a:lnTo>
                    <a:pt x="280" y="53"/>
                  </a:lnTo>
                  <a:lnTo>
                    <a:pt x="280" y="63"/>
                  </a:lnTo>
                  <a:lnTo>
                    <a:pt x="280" y="71"/>
                  </a:lnTo>
                  <a:lnTo>
                    <a:pt x="280" y="80"/>
                  </a:lnTo>
                  <a:lnTo>
                    <a:pt x="280" y="87"/>
                  </a:lnTo>
                  <a:lnTo>
                    <a:pt x="280" y="92"/>
                  </a:lnTo>
                  <a:lnTo>
                    <a:pt x="280" y="94"/>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57" name="Freeform 100"/>
            <p:cNvSpPr>
              <a:spLocks/>
            </p:cNvSpPr>
            <p:nvPr/>
          </p:nvSpPr>
          <p:spPr bwMode="auto">
            <a:xfrm>
              <a:off x="529" y="723"/>
              <a:ext cx="140" cy="65"/>
            </a:xfrm>
            <a:custGeom>
              <a:avLst/>
              <a:gdLst>
                <a:gd name="T0" fmla="*/ 1 w 280"/>
                <a:gd name="T1" fmla="*/ 1 h 128"/>
                <a:gd name="T2" fmla="*/ 1 w 280"/>
                <a:gd name="T3" fmla="*/ 1 h 128"/>
                <a:gd name="T4" fmla="*/ 1 w 280"/>
                <a:gd name="T5" fmla="*/ 1 h 128"/>
                <a:gd name="T6" fmla="*/ 1 w 280"/>
                <a:gd name="T7" fmla="*/ 1 h 128"/>
                <a:gd name="T8" fmla="*/ 1 w 280"/>
                <a:gd name="T9" fmla="*/ 1 h 128"/>
                <a:gd name="T10" fmla="*/ 1 w 280"/>
                <a:gd name="T11" fmla="*/ 1 h 128"/>
                <a:gd name="T12" fmla="*/ 1 w 280"/>
                <a:gd name="T13" fmla="*/ 1 h 128"/>
                <a:gd name="T14" fmla="*/ 1 w 280"/>
                <a:gd name="T15" fmla="*/ 1 h 128"/>
                <a:gd name="T16" fmla="*/ 1 w 280"/>
                <a:gd name="T17" fmla="*/ 1 h 128"/>
                <a:gd name="T18" fmla="*/ 1 w 280"/>
                <a:gd name="T19" fmla="*/ 1 h 128"/>
                <a:gd name="T20" fmla="*/ 1 w 280"/>
                <a:gd name="T21" fmla="*/ 1 h 128"/>
                <a:gd name="T22" fmla="*/ 1 w 280"/>
                <a:gd name="T23" fmla="*/ 1 h 128"/>
                <a:gd name="T24" fmla="*/ 1 w 280"/>
                <a:gd name="T25" fmla="*/ 1 h 128"/>
                <a:gd name="T26" fmla="*/ 1 w 280"/>
                <a:gd name="T27" fmla="*/ 1 h 128"/>
                <a:gd name="T28" fmla="*/ 1 w 280"/>
                <a:gd name="T29" fmla="*/ 1 h 128"/>
                <a:gd name="T30" fmla="*/ 1 w 280"/>
                <a:gd name="T31" fmla="*/ 1 h 128"/>
                <a:gd name="T32" fmla="*/ 1 w 280"/>
                <a:gd name="T33" fmla="*/ 1 h 128"/>
                <a:gd name="T34" fmla="*/ 0 w 280"/>
                <a:gd name="T35" fmla="*/ 1 h 128"/>
                <a:gd name="T36" fmla="*/ 0 w 280"/>
                <a:gd name="T37" fmla="*/ 1 h 128"/>
                <a:gd name="T38" fmla="*/ 0 w 280"/>
                <a:gd name="T39" fmla="*/ 1 h 128"/>
                <a:gd name="T40" fmla="*/ 1 w 280"/>
                <a:gd name="T41" fmla="*/ 1 h 128"/>
                <a:gd name="T42" fmla="*/ 1 w 280"/>
                <a:gd name="T43" fmla="*/ 1 h 128"/>
                <a:gd name="T44" fmla="*/ 1 w 280"/>
                <a:gd name="T45" fmla="*/ 1 h 128"/>
                <a:gd name="T46" fmla="*/ 1 w 280"/>
                <a:gd name="T47" fmla="*/ 1 h 128"/>
                <a:gd name="T48" fmla="*/ 1 w 280"/>
                <a:gd name="T49" fmla="*/ 1 h 128"/>
                <a:gd name="T50" fmla="*/ 1 w 280"/>
                <a:gd name="T51" fmla="*/ 1 h 128"/>
                <a:gd name="T52" fmla="*/ 1 w 280"/>
                <a:gd name="T53" fmla="*/ 1 h 128"/>
                <a:gd name="T54" fmla="*/ 1 w 280"/>
                <a:gd name="T55" fmla="*/ 1 h 128"/>
                <a:gd name="T56" fmla="*/ 1 w 280"/>
                <a:gd name="T57" fmla="*/ 1 h 128"/>
                <a:gd name="T58" fmla="*/ 1 w 280"/>
                <a:gd name="T59" fmla="*/ 1 h 128"/>
                <a:gd name="T60" fmla="*/ 1 w 280"/>
                <a:gd name="T61" fmla="*/ 1 h 128"/>
                <a:gd name="T62" fmla="*/ 1 w 280"/>
                <a:gd name="T63" fmla="*/ 1 h 128"/>
                <a:gd name="T64" fmla="*/ 1 w 280"/>
                <a:gd name="T65" fmla="*/ 1 h 128"/>
                <a:gd name="T66" fmla="*/ 1 w 280"/>
                <a:gd name="T67" fmla="*/ 1 h 128"/>
                <a:gd name="T68" fmla="*/ 1 w 280"/>
                <a:gd name="T69" fmla="*/ 1 h 128"/>
                <a:gd name="T70" fmla="*/ 1 w 280"/>
                <a:gd name="T71" fmla="*/ 1 h 128"/>
                <a:gd name="T72" fmla="*/ 1 w 280"/>
                <a:gd name="T73" fmla="*/ 1 h 128"/>
                <a:gd name="T74" fmla="*/ 1 w 280"/>
                <a:gd name="T75" fmla="*/ 1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0"/>
                <a:gd name="T115" fmla="*/ 0 h 128"/>
                <a:gd name="T116" fmla="*/ 280 w 280"/>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0" h="128">
                  <a:moveTo>
                    <a:pt x="280" y="94"/>
                  </a:moveTo>
                  <a:lnTo>
                    <a:pt x="277" y="92"/>
                  </a:lnTo>
                  <a:lnTo>
                    <a:pt x="271" y="90"/>
                  </a:lnTo>
                  <a:lnTo>
                    <a:pt x="267" y="89"/>
                  </a:lnTo>
                  <a:lnTo>
                    <a:pt x="261" y="87"/>
                  </a:lnTo>
                  <a:lnTo>
                    <a:pt x="255" y="86"/>
                  </a:lnTo>
                  <a:lnTo>
                    <a:pt x="249" y="85"/>
                  </a:lnTo>
                  <a:lnTo>
                    <a:pt x="242" y="85"/>
                  </a:lnTo>
                  <a:lnTo>
                    <a:pt x="234" y="85"/>
                  </a:lnTo>
                  <a:lnTo>
                    <a:pt x="226" y="86"/>
                  </a:lnTo>
                  <a:lnTo>
                    <a:pt x="216" y="89"/>
                  </a:lnTo>
                  <a:lnTo>
                    <a:pt x="176" y="97"/>
                  </a:lnTo>
                  <a:lnTo>
                    <a:pt x="133" y="107"/>
                  </a:lnTo>
                  <a:lnTo>
                    <a:pt x="91" y="116"/>
                  </a:lnTo>
                  <a:lnTo>
                    <a:pt x="53" y="125"/>
                  </a:lnTo>
                  <a:lnTo>
                    <a:pt x="48" y="126"/>
                  </a:lnTo>
                  <a:lnTo>
                    <a:pt x="43" y="127"/>
                  </a:lnTo>
                  <a:lnTo>
                    <a:pt x="33" y="128"/>
                  </a:lnTo>
                  <a:lnTo>
                    <a:pt x="24" y="128"/>
                  </a:lnTo>
                  <a:lnTo>
                    <a:pt x="17" y="127"/>
                  </a:lnTo>
                  <a:lnTo>
                    <a:pt x="12" y="126"/>
                  </a:lnTo>
                  <a:lnTo>
                    <a:pt x="3" y="121"/>
                  </a:lnTo>
                  <a:lnTo>
                    <a:pt x="1" y="118"/>
                  </a:lnTo>
                  <a:lnTo>
                    <a:pt x="1" y="117"/>
                  </a:lnTo>
                  <a:lnTo>
                    <a:pt x="1" y="111"/>
                  </a:lnTo>
                  <a:lnTo>
                    <a:pt x="1" y="108"/>
                  </a:lnTo>
                  <a:lnTo>
                    <a:pt x="1" y="104"/>
                  </a:lnTo>
                  <a:lnTo>
                    <a:pt x="1" y="99"/>
                  </a:lnTo>
                  <a:lnTo>
                    <a:pt x="1" y="92"/>
                  </a:lnTo>
                  <a:lnTo>
                    <a:pt x="1" y="85"/>
                  </a:lnTo>
                  <a:lnTo>
                    <a:pt x="1" y="78"/>
                  </a:lnTo>
                  <a:lnTo>
                    <a:pt x="1" y="71"/>
                  </a:lnTo>
                  <a:lnTo>
                    <a:pt x="1" y="65"/>
                  </a:lnTo>
                  <a:lnTo>
                    <a:pt x="1" y="58"/>
                  </a:lnTo>
                  <a:lnTo>
                    <a:pt x="1" y="52"/>
                  </a:lnTo>
                  <a:lnTo>
                    <a:pt x="0" y="47"/>
                  </a:lnTo>
                  <a:lnTo>
                    <a:pt x="0" y="40"/>
                  </a:lnTo>
                  <a:lnTo>
                    <a:pt x="0" y="32"/>
                  </a:lnTo>
                  <a:lnTo>
                    <a:pt x="0" y="24"/>
                  </a:lnTo>
                  <a:lnTo>
                    <a:pt x="0" y="19"/>
                  </a:lnTo>
                  <a:lnTo>
                    <a:pt x="0" y="18"/>
                  </a:lnTo>
                  <a:lnTo>
                    <a:pt x="2" y="21"/>
                  </a:lnTo>
                  <a:lnTo>
                    <a:pt x="11" y="29"/>
                  </a:lnTo>
                  <a:lnTo>
                    <a:pt x="17" y="33"/>
                  </a:lnTo>
                  <a:lnTo>
                    <a:pt x="24" y="38"/>
                  </a:lnTo>
                  <a:lnTo>
                    <a:pt x="33" y="40"/>
                  </a:lnTo>
                  <a:lnTo>
                    <a:pt x="43" y="42"/>
                  </a:lnTo>
                  <a:lnTo>
                    <a:pt x="48" y="42"/>
                  </a:lnTo>
                  <a:lnTo>
                    <a:pt x="53" y="40"/>
                  </a:lnTo>
                  <a:lnTo>
                    <a:pt x="58" y="39"/>
                  </a:lnTo>
                  <a:lnTo>
                    <a:pt x="64" y="38"/>
                  </a:lnTo>
                  <a:lnTo>
                    <a:pt x="102" y="29"/>
                  </a:lnTo>
                  <a:lnTo>
                    <a:pt x="143" y="21"/>
                  </a:lnTo>
                  <a:lnTo>
                    <a:pt x="184" y="11"/>
                  </a:lnTo>
                  <a:lnTo>
                    <a:pt x="221" y="3"/>
                  </a:lnTo>
                  <a:lnTo>
                    <a:pt x="229" y="1"/>
                  </a:lnTo>
                  <a:lnTo>
                    <a:pt x="237" y="0"/>
                  </a:lnTo>
                  <a:lnTo>
                    <a:pt x="244" y="1"/>
                  </a:lnTo>
                  <a:lnTo>
                    <a:pt x="251" y="2"/>
                  </a:lnTo>
                  <a:lnTo>
                    <a:pt x="258" y="3"/>
                  </a:lnTo>
                  <a:lnTo>
                    <a:pt x="264" y="6"/>
                  </a:lnTo>
                  <a:lnTo>
                    <a:pt x="267" y="7"/>
                  </a:lnTo>
                  <a:lnTo>
                    <a:pt x="272" y="8"/>
                  </a:lnTo>
                  <a:lnTo>
                    <a:pt x="277" y="11"/>
                  </a:lnTo>
                  <a:lnTo>
                    <a:pt x="280" y="12"/>
                  </a:lnTo>
                  <a:lnTo>
                    <a:pt x="280" y="13"/>
                  </a:lnTo>
                  <a:lnTo>
                    <a:pt x="280" y="18"/>
                  </a:lnTo>
                  <a:lnTo>
                    <a:pt x="280" y="26"/>
                  </a:lnTo>
                  <a:lnTo>
                    <a:pt x="280" y="34"/>
                  </a:lnTo>
                  <a:lnTo>
                    <a:pt x="280" y="44"/>
                  </a:lnTo>
                  <a:lnTo>
                    <a:pt x="280" y="53"/>
                  </a:lnTo>
                  <a:lnTo>
                    <a:pt x="280" y="63"/>
                  </a:lnTo>
                  <a:lnTo>
                    <a:pt x="280" y="71"/>
                  </a:lnTo>
                  <a:lnTo>
                    <a:pt x="280" y="80"/>
                  </a:lnTo>
                  <a:lnTo>
                    <a:pt x="280" y="87"/>
                  </a:lnTo>
                  <a:lnTo>
                    <a:pt x="280" y="92"/>
                  </a:lnTo>
                  <a:lnTo>
                    <a:pt x="280"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58" name="Freeform 101"/>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w 279"/>
                <a:gd name="T71" fmla="*/ 1 h 1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9"/>
                <a:gd name="T109" fmla="*/ 0 h 130"/>
                <a:gd name="T110" fmla="*/ 279 w 279"/>
                <a:gd name="T111" fmla="*/ 130 h 13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9" h="130">
                  <a:moveTo>
                    <a:pt x="279" y="94"/>
                  </a:moveTo>
                  <a:lnTo>
                    <a:pt x="276" y="93"/>
                  </a:lnTo>
                  <a:lnTo>
                    <a:pt x="270" y="90"/>
                  </a:lnTo>
                  <a:lnTo>
                    <a:pt x="265" y="89"/>
                  </a:lnTo>
                  <a:lnTo>
                    <a:pt x="259" y="87"/>
                  </a:lnTo>
                  <a:lnTo>
                    <a:pt x="253" y="85"/>
                  </a:lnTo>
                  <a:lnTo>
                    <a:pt x="246" y="84"/>
                  </a:lnTo>
                  <a:lnTo>
                    <a:pt x="238" y="84"/>
                  </a:lnTo>
                  <a:lnTo>
                    <a:pt x="229" y="85"/>
                  </a:lnTo>
                  <a:lnTo>
                    <a:pt x="220" y="87"/>
                  </a:lnTo>
                  <a:lnTo>
                    <a:pt x="210" y="89"/>
                  </a:lnTo>
                  <a:lnTo>
                    <a:pt x="168" y="99"/>
                  </a:lnTo>
                  <a:lnTo>
                    <a:pt x="123" y="109"/>
                  </a:lnTo>
                  <a:lnTo>
                    <a:pt x="79" y="119"/>
                  </a:lnTo>
                  <a:lnTo>
                    <a:pt x="42" y="126"/>
                  </a:lnTo>
                  <a:lnTo>
                    <a:pt x="32" y="129"/>
                  </a:lnTo>
                  <a:lnTo>
                    <a:pt x="23" y="130"/>
                  </a:lnTo>
                  <a:lnTo>
                    <a:pt x="16" y="129"/>
                  </a:lnTo>
                  <a:lnTo>
                    <a:pt x="11" y="126"/>
                  </a:lnTo>
                  <a:lnTo>
                    <a:pt x="2" y="120"/>
                  </a:lnTo>
                  <a:lnTo>
                    <a:pt x="0" y="117"/>
                  </a:lnTo>
                  <a:lnTo>
                    <a:pt x="0" y="115"/>
                  </a:lnTo>
                  <a:lnTo>
                    <a:pt x="0" y="110"/>
                  </a:lnTo>
                  <a:lnTo>
                    <a:pt x="0" y="103"/>
                  </a:lnTo>
                  <a:lnTo>
                    <a:pt x="0" y="93"/>
                  </a:lnTo>
                  <a:lnTo>
                    <a:pt x="0" y="88"/>
                  </a:lnTo>
                  <a:lnTo>
                    <a:pt x="0" y="83"/>
                  </a:lnTo>
                  <a:lnTo>
                    <a:pt x="0" y="77"/>
                  </a:lnTo>
                  <a:lnTo>
                    <a:pt x="0" y="72"/>
                  </a:lnTo>
                  <a:lnTo>
                    <a:pt x="0" y="67"/>
                  </a:lnTo>
                  <a:lnTo>
                    <a:pt x="0" y="63"/>
                  </a:lnTo>
                  <a:lnTo>
                    <a:pt x="0" y="58"/>
                  </a:lnTo>
                  <a:lnTo>
                    <a:pt x="0" y="54"/>
                  </a:lnTo>
                  <a:lnTo>
                    <a:pt x="0" y="46"/>
                  </a:lnTo>
                  <a:lnTo>
                    <a:pt x="0" y="40"/>
                  </a:lnTo>
                  <a:lnTo>
                    <a:pt x="0" y="35"/>
                  </a:lnTo>
                  <a:lnTo>
                    <a:pt x="0" y="33"/>
                  </a:lnTo>
                  <a:lnTo>
                    <a:pt x="2" y="36"/>
                  </a:lnTo>
                  <a:lnTo>
                    <a:pt x="11" y="41"/>
                  </a:lnTo>
                  <a:lnTo>
                    <a:pt x="16" y="42"/>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2"/>
                  </a:lnTo>
                  <a:lnTo>
                    <a:pt x="279" y="38"/>
                  </a:lnTo>
                  <a:lnTo>
                    <a:pt x="279" y="43"/>
                  </a:lnTo>
                  <a:lnTo>
                    <a:pt x="279" y="48"/>
                  </a:lnTo>
                  <a:lnTo>
                    <a:pt x="279" y="53"/>
                  </a:lnTo>
                  <a:lnTo>
                    <a:pt x="279" y="63"/>
                  </a:lnTo>
                  <a:lnTo>
                    <a:pt x="279" y="73"/>
                  </a:lnTo>
                  <a:lnTo>
                    <a:pt x="279" y="82"/>
                  </a:lnTo>
                  <a:lnTo>
                    <a:pt x="279" y="88"/>
                  </a:lnTo>
                  <a:lnTo>
                    <a:pt x="279" y="93"/>
                  </a:lnTo>
                  <a:lnTo>
                    <a:pt x="279" y="94"/>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59" name="Freeform 102"/>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w 279"/>
                <a:gd name="T71" fmla="*/ 1 h 1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9"/>
                <a:gd name="T109" fmla="*/ 0 h 130"/>
                <a:gd name="T110" fmla="*/ 279 w 279"/>
                <a:gd name="T111" fmla="*/ 130 h 13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9" h="130">
                  <a:moveTo>
                    <a:pt x="279" y="94"/>
                  </a:moveTo>
                  <a:lnTo>
                    <a:pt x="276" y="93"/>
                  </a:lnTo>
                  <a:lnTo>
                    <a:pt x="270" y="90"/>
                  </a:lnTo>
                  <a:lnTo>
                    <a:pt x="265" y="89"/>
                  </a:lnTo>
                  <a:lnTo>
                    <a:pt x="259" y="87"/>
                  </a:lnTo>
                  <a:lnTo>
                    <a:pt x="253" y="85"/>
                  </a:lnTo>
                  <a:lnTo>
                    <a:pt x="246" y="84"/>
                  </a:lnTo>
                  <a:lnTo>
                    <a:pt x="238" y="84"/>
                  </a:lnTo>
                  <a:lnTo>
                    <a:pt x="229" y="85"/>
                  </a:lnTo>
                  <a:lnTo>
                    <a:pt x="220" y="87"/>
                  </a:lnTo>
                  <a:lnTo>
                    <a:pt x="210" y="89"/>
                  </a:lnTo>
                  <a:lnTo>
                    <a:pt x="168" y="99"/>
                  </a:lnTo>
                  <a:lnTo>
                    <a:pt x="123" y="109"/>
                  </a:lnTo>
                  <a:lnTo>
                    <a:pt x="79" y="119"/>
                  </a:lnTo>
                  <a:lnTo>
                    <a:pt x="42" y="126"/>
                  </a:lnTo>
                  <a:lnTo>
                    <a:pt x="32" y="129"/>
                  </a:lnTo>
                  <a:lnTo>
                    <a:pt x="23" y="130"/>
                  </a:lnTo>
                  <a:lnTo>
                    <a:pt x="16" y="129"/>
                  </a:lnTo>
                  <a:lnTo>
                    <a:pt x="11" y="126"/>
                  </a:lnTo>
                  <a:lnTo>
                    <a:pt x="2" y="120"/>
                  </a:lnTo>
                  <a:lnTo>
                    <a:pt x="0" y="117"/>
                  </a:lnTo>
                  <a:lnTo>
                    <a:pt x="0" y="115"/>
                  </a:lnTo>
                  <a:lnTo>
                    <a:pt x="0" y="110"/>
                  </a:lnTo>
                  <a:lnTo>
                    <a:pt x="0" y="103"/>
                  </a:lnTo>
                  <a:lnTo>
                    <a:pt x="0" y="93"/>
                  </a:lnTo>
                  <a:lnTo>
                    <a:pt x="0" y="88"/>
                  </a:lnTo>
                  <a:lnTo>
                    <a:pt x="0" y="83"/>
                  </a:lnTo>
                  <a:lnTo>
                    <a:pt x="0" y="77"/>
                  </a:lnTo>
                  <a:lnTo>
                    <a:pt x="0" y="72"/>
                  </a:lnTo>
                  <a:lnTo>
                    <a:pt x="0" y="67"/>
                  </a:lnTo>
                  <a:lnTo>
                    <a:pt x="0" y="63"/>
                  </a:lnTo>
                  <a:lnTo>
                    <a:pt x="0" y="58"/>
                  </a:lnTo>
                  <a:lnTo>
                    <a:pt x="0" y="54"/>
                  </a:lnTo>
                  <a:lnTo>
                    <a:pt x="0" y="46"/>
                  </a:lnTo>
                  <a:lnTo>
                    <a:pt x="0" y="40"/>
                  </a:lnTo>
                  <a:lnTo>
                    <a:pt x="0" y="35"/>
                  </a:lnTo>
                  <a:lnTo>
                    <a:pt x="0" y="33"/>
                  </a:lnTo>
                  <a:lnTo>
                    <a:pt x="2" y="36"/>
                  </a:lnTo>
                  <a:lnTo>
                    <a:pt x="11" y="41"/>
                  </a:lnTo>
                  <a:lnTo>
                    <a:pt x="16" y="42"/>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2"/>
                  </a:lnTo>
                  <a:lnTo>
                    <a:pt x="279" y="38"/>
                  </a:lnTo>
                  <a:lnTo>
                    <a:pt x="279" y="43"/>
                  </a:lnTo>
                  <a:lnTo>
                    <a:pt x="279" y="48"/>
                  </a:lnTo>
                  <a:lnTo>
                    <a:pt x="279" y="53"/>
                  </a:lnTo>
                  <a:lnTo>
                    <a:pt x="279" y="63"/>
                  </a:lnTo>
                  <a:lnTo>
                    <a:pt x="279" y="73"/>
                  </a:lnTo>
                  <a:lnTo>
                    <a:pt x="279" y="82"/>
                  </a:lnTo>
                  <a:lnTo>
                    <a:pt x="279" y="88"/>
                  </a:lnTo>
                  <a:lnTo>
                    <a:pt x="279" y="93"/>
                  </a:lnTo>
                  <a:lnTo>
                    <a:pt x="279"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60" name="Freeform 103"/>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0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89"/>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4"/>
                  </a:lnTo>
                  <a:lnTo>
                    <a:pt x="44" y="126"/>
                  </a:lnTo>
                  <a:lnTo>
                    <a:pt x="34" y="124"/>
                  </a:lnTo>
                  <a:lnTo>
                    <a:pt x="25" y="122"/>
                  </a:lnTo>
                  <a:lnTo>
                    <a:pt x="18" y="117"/>
                  </a:lnTo>
                  <a:lnTo>
                    <a:pt x="12" y="112"/>
                  </a:lnTo>
                  <a:lnTo>
                    <a:pt x="3" y="105"/>
                  </a:lnTo>
                  <a:lnTo>
                    <a:pt x="1" y="102"/>
                  </a:lnTo>
                  <a:lnTo>
                    <a:pt x="1" y="100"/>
                  </a:lnTo>
                  <a:lnTo>
                    <a:pt x="1" y="95"/>
                  </a:lnTo>
                  <a:lnTo>
                    <a:pt x="0" y="87"/>
                  </a:lnTo>
                  <a:lnTo>
                    <a:pt x="0" y="79"/>
                  </a:lnTo>
                  <a:lnTo>
                    <a:pt x="0" y="74"/>
                  </a:lnTo>
                  <a:lnTo>
                    <a:pt x="0" y="68"/>
                  </a:lnTo>
                  <a:lnTo>
                    <a:pt x="0" y="61"/>
                  </a:lnTo>
                  <a:lnTo>
                    <a:pt x="0" y="54"/>
                  </a:lnTo>
                  <a:lnTo>
                    <a:pt x="0" y="48"/>
                  </a:lnTo>
                  <a:lnTo>
                    <a:pt x="0" y="42"/>
                  </a:lnTo>
                  <a:lnTo>
                    <a:pt x="0" y="35"/>
                  </a:lnTo>
                  <a:lnTo>
                    <a:pt x="0" y="30"/>
                  </a:lnTo>
                  <a:lnTo>
                    <a:pt x="1" y="22"/>
                  </a:lnTo>
                  <a:lnTo>
                    <a:pt x="1" y="16"/>
                  </a:lnTo>
                  <a:lnTo>
                    <a:pt x="1" y="11"/>
                  </a:lnTo>
                  <a:lnTo>
                    <a:pt x="1" y="9"/>
                  </a:lnTo>
                  <a:lnTo>
                    <a:pt x="3" y="13"/>
                  </a:lnTo>
                  <a:lnTo>
                    <a:pt x="12" y="22"/>
                  </a:lnTo>
                  <a:lnTo>
                    <a:pt x="18" y="28"/>
                  </a:lnTo>
                  <a:lnTo>
                    <a:pt x="25" y="34"/>
                  </a:lnTo>
                  <a:lnTo>
                    <a:pt x="34" y="38"/>
                  </a:lnTo>
                  <a:lnTo>
                    <a:pt x="44" y="40"/>
                  </a:lnTo>
                  <a:lnTo>
                    <a:pt x="49" y="40"/>
                  </a:lnTo>
                  <a:lnTo>
                    <a:pt x="54" y="39"/>
                  </a:lnTo>
                  <a:lnTo>
                    <a:pt x="59" y="38"/>
                  </a:lnTo>
                  <a:lnTo>
                    <a:pt x="65" y="37"/>
                  </a:lnTo>
                  <a:lnTo>
                    <a:pt x="103" y="29"/>
                  </a:lnTo>
                  <a:lnTo>
                    <a:pt x="144" y="19"/>
                  </a:lnTo>
                  <a:lnTo>
                    <a:pt x="185" y="11"/>
                  </a:lnTo>
                  <a:lnTo>
                    <a:pt x="222" y="2"/>
                  </a:lnTo>
                  <a:lnTo>
                    <a:pt x="230" y="1"/>
                  </a:lnTo>
                  <a:lnTo>
                    <a:pt x="238" y="0"/>
                  </a:lnTo>
                  <a:lnTo>
                    <a:pt x="245" y="0"/>
                  </a:lnTo>
                  <a:lnTo>
                    <a:pt x="252" y="1"/>
                  </a:lnTo>
                  <a:lnTo>
                    <a:pt x="259" y="3"/>
                  </a:lnTo>
                  <a:lnTo>
                    <a:pt x="265" y="5"/>
                  </a:lnTo>
                  <a:lnTo>
                    <a:pt x="270" y="7"/>
                  </a:lnTo>
                  <a:lnTo>
                    <a:pt x="273" y="9"/>
                  </a:lnTo>
                  <a:lnTo>
                    <a:pt x="278" y="12"/>
                  </a:lnTo>
                  <a:lnTo>
                    <a:pt x="281" y="12"/>
                  </a:lnTo>
                  <a:lnTo>
                    <a:pt x="281" y="14"/>
                  </a:lnTo>
                  <a:lnTo>
                    <a:pt x="281" y="18"/>
                  </a:lnTo>
                  <a:lnTo>
                    <a:pt x="281" y="26"/>
                  </a:lnTo>
                  <a:lnTo>
                    <a:pt x="281" y="34"/>
                  </a:lnTo>
                  <a:lnTo>
                    <a:pt x="281" y="39"/>
                  </a:lnTo>
                  <a:lnTo>
                    <a:pt x="281" y="44"/>
                  </a:lnTo>
                  <a:lnTo>
                    <a:pt x="281" y="49"/>
                  </a:lnTo>
                  <a:lnTo>
                    <a:pt x="281" y="54"/>
                  </a:lnTo>
                  <a:lnTo>
                    <a:pt x="281" y="60"/>
                  </a:lnTo>
                  <a:lnTo>
                    <a:pt x="281" y="65"/>
                  </a:lnTo>
                  <a:lnTo>
                    <a:pt x="281" y="70"/>
                  </a:lnTo>
                  <a:lnTo>
                    <a:pt x="281" y="75"/>
                  </a:lnTo>
                  <a:lnTo>
                    <a:pt x="281" y="84"/>
                  </a:lnTo>
                  <a:lnTo>
                    <a:pt x="281" y="90"/>
                  </a:lnTo>
                  <a:lnTo>
                    <a:pt x="281" y="95"/>
                  </a:lnTo>
                  <a:lnTo>
                    <a:pt x="28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61" name="Freeform 104"/>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0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89"/>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4"/>
                  </a:lnTo>
                  <a:lnTo>
                    <a:pt x="44" y="126"/>
                  </a:lnTo>
                  <a:lnTo>
                    <a:pt x="34" y="124"/>
                  </a:lnTo>
                  <a:lnTo>
                    <a:pt x="25" y="122"/>
                  </a:lnTo>
                  <a:lnTo>
                    <a:pt x="18" y="117"/>
                  </a:lnTo>
                  <a:lnTo>
                    <a:pt x="12" y="112"/>
                  </a:lnTo>
                  <a:lnTo>
                    <a:pt x="3" y="105"/>
                  </a:lnTo>
                  <a:lnTo>
                    <a:pt x="1" y="102"/>
                  </a:lnTo>
                  <a:lnTo>
                    <a:pt x="1" y="100"/>
                  </a:lnTo>
                  <a:lnTo>
                    <a:pt x="1" y="95"/>
                  </a:lnTo>
                  <a:lnTo>
                    <a:pt x="0" y="87"/>
                  </a:lnTo>
                  <a:lnTo>
                    <a:pt x="0" y="79"/>
                  </a:lnTo>
                  <a:lnTo>
                    <a:pt x="0" y="74"/>
                  </a:lnTo>
                  <a:lnTo>
                    <a:pt x="0" y="68"/>
                  </a:lnTo>
                  <a:lnTo>
                    <a:pt x="0" y="61"/>
                  </a:lnTo>
                  <a:lnTo>
                    <a:pt x="0" y="54"/>
                  </a:lnTo>
                  <a:lnTo>
                    <a:pt x="0" y="48"/>
                  </a:lnTo>
                  <a:lnTo>
                    <a:pt x="0" y="42"/>
                  </a:lnTo>
                  <a:lnTo>
                    <a:pt x="0" y="35"/>
                  </a:lnTo>
                  <a:lnTo>
                    <a:pt x="0" y="30"/>
                  </a:lnTo>
                  <a:lnTo>
                    <a:pt x="1" y="22"/>
                  </a:lnTo>
                  <a:lnTo>
                    <a:pt x="1" y="16"/>
                  </a:lnTo>
                  <a:lnTo>
                    <a:pt x="1" y="11"/>
                  </a:lnTo>
                  <a:lnTo>
                    <a:pt x="1" y="9"/>
                  </a:lnTo>
                  <a:lnTo>
                    <a:pt x="3" y="13"/>
                  </a:lnTo>
                  <a:lnTo>
                    <a:pt x="12" y="22"/>
                  </a:lnTo>
                  <a:lnTo>
                    <a:pt x="18" y="28"/>
                  </a:lnTo>
                  <a:lnTo>
                    <a:pt x="25" y="34"/>
                  </a:lnTo>
                  <a:lnTo>
                    <a:pt x="34" y="38"/>
                  </a:lnTo>
                  <a:lnTo>
                    <a:pt x="44" y="40"/>
                  </a:lnTo>
                  <a:lnTo>
                    <a:pt x="49" y="40"/>
                  </a:lnTo>
                  <a:lnTo>
                    <a:pt x="54" y="39"/>
                  </a:lnTo>
                  <a:lnTo>
                    <a:pt x="59" y="38"/>
                  </a:lnTo>
                  <a:lnTo>
                    <a:pt x="65" y="37"/>
                  </a:lnTo>
                  <a:lnTo>
                    <a:pt x="103" y="29"/>
                  </a:lnTo>
                  <a:lnTo>
                    <a:pt x="144" y="19"/>
                  </a:lnTo>
                  <a:lnTo>
                    <a:pt x="185" y="11"/>
                  </a:lnTo>
                  <a:lnTo>
                    <a:pt x="222" y="2"/>
                  </a:lnTo>
                  <a:lnTo>
                    <a:pt x="230" y="1"/>
                  </a:lnTo>
                  <a:lnTo>
                    <a:pt x="238" y="0"/>
                  </a:lnTo>
                  <a:lnTo>
                    <a:pt x="245" y="0"/>
                  </a:lnTo>
                  <a:lnTo>
                    <a:pt x="252" y="1"/>
                  </a:lnTo>
                  <a:lnTo>
                    <a:pt x="259" y="3"/>
                  </a:lnTo>
                  <a:lnTo>
                    <a:pt x="265" y="5"/>
                  </a:lnTo>
                  <a:lnTo>
                    <a:pt x="270" y="7"/>
                  </a:lnTo>
                  <a:lnTo>
                    <a:pt x="273" y="9"/>
                  </a:lnTo>
                  <a:lnTo>
                    <a:pt x="278" y="12"/>
                  </a:lnTo>
                  <a:lnTo>
                    <a:pt x="281" y="12"/>
                  </a:lnTo>
                  <a:lnTo>
                    <a:pt x="281" y="14"/>
                  </a:lnTo>
                  <a:lnTo>
                    <a:pt x="281" y="18"/>
                  </a:lnTo>
                  <a:lnTo>
                    <a:pt x="281" y="26"/>
                  </a:lnTo>
                  <a:lnTo>
                    <a:pt x="281" y="34"/>
                  </a:lnTo>
                  <a:lnTo>
                    <a:pt x="281" y="39"/>
                  </a:lnTo>
                  <a:lnTo>
                    <a:pt x="281" y="44"/>
                  </a:lnTo>
                  <a:lnTo>
                    <a:pt x="281" y="49"/>
                  </a:lnTo>
                  <a:lnTo>
                    <a:pt x="281" y="54"/>
                  </a:lnTo>
                  <a:lnTo>
                    <a:pt x="281" y="60"/>
                  </a:lnTo>
                  <a:lnTo>
                    <a:pt x="281" y="65"/>
                  </a:lnTo>
                  <a:lnTo>
                    <a:pt x="281" y="70"/>
                  </a:lnTo>
                  <a:lnTo>
                    <a:pt x="281" y="75"/>
                  </a:lnTo>
                  <a:lnTo>
                    <a:pt x="281" y="84"/>
                  </a:lnTo>
                  <a:lnTo>
                    <a:pt x="281" y="90"/>
                  </a:lnTo>
                  <a:lnTo>
                    <a:pt x="281" y="95"/>
                  </a:lnTo>
                  <a:lnTo>
                    <a:pt x="281"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62" name="Freeform 105"/>
            <p:cNvSpPr>
              <a:spLocks/>
            </p:cNvSpPr>
            <p:nvPr/>
          </p:nvSpPr>
          <p:spPr bwMode="auto">
            <a:xfrm>
              <a:off x="529" y="724"/>
              <a:ext cx="140" cy="64"/>
            </a:xfrm>
            <a:custGeom>
              <a:avLst/>
              <a:gdLst>
                <a:gd name="T0" fmla="*/ 1 w 280"/>
                <a:gd name="T1" fmla="*/ 1 h 127"/>
                <a:gd name="T2" fmla="*/ 1 w 280"/>
                <a:gd name="T3" fmla="*/ 1 h 127"/>
                <a:gd name="T4" fmla="*/ 1 w 280"/>
                <a:gd name="T5" fmla="*/ 1 h 127"/>
                <a:gd name="T6" fmla="*/ 1 w 280"/>
                <a:gd name="T7" fmla="*/ 1 h 127"/>
                <a:gd name="T8" fmla="*/ 1 w 280"/>
                <a:gd name="T9" fmla="*/ 1 h 127"/>
                <a:gd name="T10" fmla="*/ 1 w 280"/>
                <a:gd name="T11" fmla="*/ 1 h 127"/>
                <a:gd name="T12" fmla="*/ 1 w 280"/>
                <a:gd name="T13" fmla="*/ 1 h 127"/>
                <a:gd name="T14" fmla="*/ 1 w 280"/>
                <a:gd name="T15" fmla="*/ 1 h 127"/>
                <a:gd name="T16" fmla="*/ 1 w 280"/>
                <a:gd name="T17" fmla="*/ 1 h 127"/>
                <a:gd name="T18" fmla="*/ 1 w 280"/>
                <a:gd name="T19" fmla="*/ 1 h 127"/>
                <a:gd name="T20" fmla="*/ 1 w 280"/>
                <a:gd name="T21" fmla="*/ 1 h 127"/>
                <a:gd name="T22" fmla="*/ 1 w 280"/>
                <a:gd name="T23" fmla="*/ 1 h 127"/>
                <a:gd name="T24" fmla="*/ 1 w 280"/>
                <a:gd name="T25" fmla="*/ 1 h 127"/>
                <a:gd name="T26" fmla="*/ 1 w 280"/>
                <a:gd name="T27" fmla="*/ 1 h 127"/>
                <a:gd name="T28" fmla="*/ 1 w 280"/>
                <a:gd name="T29" fmla="*/ 1 h 127"/>
                <a:gd name="T30" fmla="*/ 1 w 280"/>
                <a:gd name="T31" fmla="*/ 1 h 127"/>
                <a:gd name="T32" fmla="*/ 1 w 280"/>
                <a:gd name="T33" fmla="*/ 1 h 127"/>
                <a:gd name="T34" fmla="*/ 0 w 280"/>
                <a:gd name="T35" fmla="*/ 1 h 127"/>
                <a:gd name="T36" fmla="*/ 0 w 280"/>
                <a:gd name="T37" fmla="*/ 1 h 127"/>
                <a:gd name="T38" fmla="*/ 1 w 280"/>
                <a:gd name="T39" fmla="*/ 1 h 127"/>
                <a:gd name="T40" fmla="*/ 1 w 280"/>
                <a:gd name="T41" fmla="*/ 1 h 127"/>
                <a:gd name="T42" fmla="*/ 1 w 280"/>
                <a:gd name="T43" fmla="*/ 1 h 127"/>
                <a:gd name="T44" fmla="*/ 1 w 280"/>
                <a:gd name="T45" fmla="*/ 1 h 127"/>
                <a:gd name="T46" fmla="*/ 1 w 280"/>
                <a:gd name="T47" fmla="*/ 1 h 127"/>
                <a:gd name="T48" fmla="*/ 1 w 280"/>
                <a:gd name="T49" fmla="*/ 1 h 127"/>
                <a:gd name="T50" fmla="*/ 1 w 280"/>
                <a:gd name="T51" fmla="*/ 1 h 127"/>
                <a:gd name="T52" fmla="*/ 1 w 280"/>
                <a:gd name="T53" fmla="*/ 0 h 127"/>
                <a:gd name="T54" fmla="*/ 1 w 280"/>
                <a:gd name="T55" fmla="*/ 0 h 127"/>
                <a:gd name="T56" fmla="*/ 1 w 280"/>
                <a:gd name="T57" fmla="*/ 1 h 127"/>
                <a:gd name="T58" fmla="*/ 1 w 280"/>
                <a:gd name="T59" fmla="*/ 1 h 127"/>
                <a:gd name="T60" fmla="*/ 1 w 280"/>
                <a:gd name="T61" fmla="*/ 1 h 127"/>
                <a:gd name="T62" fmla="*/ 1 w 280"/>
                <a:gd name="T63" fmla="*/ 1 h 127"/>
                <a:gd name="T64" fmla="*/ 1 w 280"/>
                <a:gd name="T65" fmla="*/ 1 h 127"/>
                <a:gd name="T66" fmla="*/ 1 w 280"/>
                <a:gd name="T67" fmla="*/ 1 h 127"/>
                <a:gd name="T68" fmla="*/ 1 w 280"/>
                <a:gd name="T69" fmla="*/ 1 h 127"/>
                <a:gd name="T70" fmla="*/ 1 w 280"/>
                <a:gd name="T71" fmla="*/ 1 h 127"/>
                <a:gd name="T72" fmla="*/ 1 w 280"/>
                <a:gd name="T73" fmla="*/ 1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0"/>
                <a:gd name="T112" fmla="*/ 0 h 127"/>
                <a:gd name="T113" fmla="*/ 280 w 280"/>
                <a:gd name="T114" fmla="*/ 127 h 1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0" h="127">
                  <a:moveTo>
                    <a:pt x="280" y="93"/>
                  </a:moveTo>
                  <a:lnTo>
                    <a:pt x="277" y="91"/>
                  </a:lnTo>
                  <a:lnTo>
                    <a:pt x="271" y="89"/>
                  </a:lnTo>
                  <a:lnTo>
                    <a:pt x="267" y="88"/>
                  </a:lnTo>
                  <a:lnTo>
                    <a:pt x="261" y="86"/>
                  </a:lnTo>
                  <a:lnTo>
                    <a:pt x="255" y="85"/>
                  </a:lnTo>
                  <a:lnTo>
                    <a:pt x="249" y="84"/>
                  </a:lnTo>
                  <a:lnTo>
                    <a:pt x="242" y="84"/>
                  </a:lnTo>
                  <a:lnTo>
                    <a:pt x="234" y="84"/>
                  </a:lnTo>
                  <a:lnTo>
                    <a:pt x="226" y="85"/>
                  </a:lnTo>
                  <a:lnTo>
                    <a:pt x="216" y="88"/>
                  </a:lnTo>
                  <a:lnTo>
                    <a:pt x="176" y="96"/>
                  </a:lnTo>
                  <a:lnTo>
                    <a:pt x="133" y="106"/>
                  </a:lnTo>
                  <a:lnTo>
                    <a:pt x="91" y="115"/>
                  </a:lnTo>
                  <a:lnTo>
                    <a:pt x="53" y="124"/>
                  </a:lnTo>
                  <a:lnTo>
                    <a:pt x="48" y="125"/>
                  </a:lnTo>
                  <a:lnTo>
                    <a:pt x="43" y="126"/>
                  </a:lnTo>
                  <a:lnTo>
                    <a:pt x="33" y="127"/>
                  </a:lnTo>
                  <a:lnTo>
                    <a:pt x="24" y="127"/>
                  </a:lnTo>
                  <a:lnTo>
                    <a:pt x="17" y="127"/>
                  </a:lnTo>
                  <a:lnTo>
                    <a:pt x="12" y="125"/>
                  </a:lnTo>
                  <a:lnTo>
                    <a:pt x="3" y="120"/>
                  </a:lnTo>
                  <a:lnTo>
                    <a:pt x="1" y="117"/>
                  </a:lnTo>
                  <a:lnTo>
                    <a:pt x="1" y="115"/>
                  </a:lnTo>
                  <a:lnTo>
                    <a:pt x="1" y="111"/>
                  </a:lnTo>
                  <a:lnTo>
                    <a:pt x="1" y="103"/>
                  </a:lnTo>
                  <a:lnTo>
                    <a:pt x="1" y="91"/>
                  </a:lnTo>
                  <a:lnTo>
                    <a:pt x="1" y="85"/>
                  </a:lnTo>
                  <a:lnTo>
                    <a:pt x="1" y="78"/>
                  </a:lnTo>
                  <a:lnTo>
                    <a:pt x="1" y="70"/>
                  </a:lnTo>
                  <a:lnTo>
                    <a:pt x="1" y="64"/>
                  </a:lnTo>
                  <a:lnTo>
                    <a:pt x="1" y="58"/>
                  </a:lnTo>
                  <a:lnTo>
                    <a:pt x="1" y="52"/>
                  </a:lnTo>
                  <a:lnTo>
                    <a:pt x="1" y="46"/>
                  </a:lnTo>
                  <a:lnTo>
                    <a:pt x="0" y="39"/>
                  </a:lnTo>
                  <a:lnTo>
                    <a:pt x="0" y="31"/>
                  </a:lnTo>
                  <a:lnTo>
                    <a:pt x="0" y="23"/>
                  </a:lnTo>
                  <a:lnTo>
                    <a:pt x="0" y="18"/>
                  </a:lnTo>
                  <a:lnTo>
                    <a:pt x="0" y="17"/>
                  </a:lnTo>
                  <a:lnTo>
                    <a:pt x="2" y="20"/>
                  </a:lnTo>
                  <a:lnTo>
                    <a:pt x="11" y="27"/>
                  </a:lnTo>
                  <a:lnTo>
                    <a:pt x="17" y="32"/>
                  </a:lnTo>
                  <a:lnTo>
                    <a:pt x="24" y="37"/>
                  </a:lnTo>
                  <a:lnTo>
                    <a:pt x="33" y="39"/>
                  </a:lnTo>
                  <a:lnTo>
                    <a:pt x="43" y="41"/>
                  </a:lnTo>
                  <a:lnTo>
                    <a:pt x="48" y="39"/>
                  </a:lnTo>
                  <a:lnTo>
                    <a:pt x="53" y="39"/>
                  </a:lnTo>
                  <a:lnTo>
                    <a:pt x="58" y="38"/>
                  </a:lnTo>
                  <a:lnTo>
                    <a:pt x="64" y="37"/>
                  </a:lnTo>
                  <a:lnTo>
                    <a:pt x="102" y="28"/>
                  </a:lnTo>
                  <a:lnTo>
                    <a:pt x="143" y="20"/>
                  </a:lnTo>
                  <a:lnTo>
                    <a:pt x="184" y="10"/>
                  </a:lnTo>
                  <a:lnTo>
                    <a:pt x="221" y="2"/>
                  </a:lnTo>
                  <a:lnTo>
                    <a:pt x="229" y="0"/>
                  </a:lnTo>
                  <a:lnTo>
                    <a:pt x="237" y="0"/>
                  </a:lnTo>
                  <a:lnTo>
                    <a:pt x="244" y="0"/>
                  </a:lnTo>
                  <a:lnTo>
                    <a:pt x="251" y="1"/>
                  </a:lnTo>
                  <a:lnTo>
                    <a:pt x="258" y="2"/>
                  </a:lnTo>
                  <a:lnTo>
                    <a:pt x="264" y="4"/>
                  </a:lnTo>
                  <a:lnTo>
                    <a:pt x="267" y="6"/>
                  </a:lnTo>
                  <a:lnTo>
                    <a:pt x="272" y="7"/>
                  </a:lnTo>
                  <a:lnTo>
                    <a:pt x="277" y="10"/>
                  </a:lnTo>
                  <a:lnTo>
                    <a:pt x="280" y="11"/>
                  </a:lnTo>
                  <a:lnTo>
                    <a:pt x="280" y="12"/>
                  </a:lnTo>
                  <a:lnTo>
                    <a:pt x="280" y="17"/>
                  </a:lnTo>
                  <a:lnTo>
                    <a:pt x="280" y="25"/>
                  </a:lnTo>
                  <a:lnTo>
                    <a:pt x="280" y="33"/>
                  </a:lnTo>
                  <a:lnTo>
                    <a:pt x="280" y="42"/>
                  </a:lnTo>
                  <a:lnTo>
                    <a:pt x="280" y="52"/>
                  </a:lnTo>
                  <a:lnTo>
                    <a:pt x="280" y="62"/>
                  </a:lnTo>
                  <a:lnTo>
                    <a:pt x="280" y="70"/>
                  </a:lnTo>
                  <a:lnTo>
                    <a:pt x="280" y="79"/>
                  </a:lnTo>
                  <a:lnTo>
                    <a:pt x="280" y="86"/>
                  </a:lnTo>
                  <a:lnTo>
                    <a:pt x="280" y="91"/>
                  </a:lnTo>
                  <a:lnTo>
                    <a:pt x="280" y="93"/>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63" name="Freeform 106"/>
            <p:cNvSpPr>
              <a:spLocks/>
            </p:cNvSpPr>
            <p:nvPr/>
          </p:nvSpPr>
          <p:spPr bwMode="auto">
            <a:xfrm>
              <a:off x="529" y="724"/>
              <a:ext cx="140" cy="64"/>
            </a:xfrm>
            <a:custGeom>
              <a:avLst/>
              <a:gdLst>
                <a:gd name="T0" fmla="*/ 1 w 280"/>
                <a:gd name="T1" fmla="*/ 1 h 127"/>
                <a:gd name="T2" fmla="*/ 1 w 280"/>
                <a:gd name="T3" fmla="*/ 1 h 127"/>
                <a:gd name="T4" fmla="*/ 1 w 280"/>
                <a:gd name="T5" fmla="*/ 1 h 127"/>
                <a:gd name="T6" fmla="*/ 1 w 280"/>
                <a:gd name="T7" fmla="*/ 1 h 127"/>
                <a:gd name="T8" fmla="*/ 1 w 280"/>
                <a:gd name="T9" fmla="*/ 1 h 127"/>
                <a:gd name="T10" fmla="*/ 1 w 280"/>
                <a:gd name="T11" fmla="*/ 1 h 127"/>
                <a:gd name="T12" fmla="*/ 1 w 280"/>
                <a:gd name="T13" fmla="*/ 1 h 127"/>
                <a:gd name="T14" fmla="*/ 1 w 280"/>
                <a:gd name="T15" fmla="*/ 1 h 127"/>
                <a:gd name="T16" fmla="*/ 1 w 280"/>
                <a:gd name="T17" fmla="*/ 1 h 127"/>
                <a:gd name="T18" fmla="*/ 1 w 280"/>
                <a:gd name="T19" fmla="*/ 1 h 127"/>
                <a:gd name="T20" fmla="*/ 1 w 280"/>
                <a:gd name="T21" fmla="*/ 1 h 127"/>
                <a:gd name="T22" fmla="*/ 1 w 280"/>
                <a:gd name="T23" fmla="*/ 1 h 127"/>
                <a:gd name="T24" fmla="*/ 1 w 280"/>
                <a:gd name="T25" fmla="*/ 1 h 127"/>
                <a:gd name="T26" fmla="*/ 1 w 280"/>
                <a:gd name="T27" fmla="*/ 1 h 127"/>
                <a:gd name="T28" fmla="*/ 1 w 280"/>
                <a:gd name="T29" fmla="*/ 1 h 127"/>
                <a:gd name="T30" fmla="*/ 1 w 280"/>
                <a:gd name="T31" fmla="*/ 1 h 127"/>
                <a:gd name="T32" fmla="*/ 1 w 280"/>
                <a:gd name="T33" fmla="*/ 1 h 127"/>
                <a:gd name="T34" fmla="*/ 0 w 280"/>
                <a:gd name="T35" fmla="*/ 1 h 127"/>
                <a:gd name="T36" fmla="*/ 0 w 280"/>
                <a:gd name="T37" fmla="*/ 1 h 127"/>
                <a:gd name="T38" fmla="*/ 1 w 280"/>
                <a:gd name="T39" fmla="*/ 1 h 127"/>
                <a:gd name="T40" fmla="*/ 1 w 280"/>
                <a:gd name="T41" fmla="*/ 1 h 127"/>
                <a:gd name="T42" fmla="*/ 1 w 280"/>
                <a:gd name="T43" fmla="*/ 1 h 127"/>
                <a:gd name="T44" fmla="*/ 1 w 280"/>
                <a:gd name="T45" fmla="*/ 1 h 127"/>
                <a:gd name="T46" fmla="*/ 1 w 280"/>
                <a:gd name="T47" fmla="*/ 1 h 127"/>
                <a:gd name="T48" fmla="*/ 1 w 280"/>
                <a:gd name="T49" fmla="*/ 1 h 127"/>
                <a:gd name="T50" fmla="*/ 1 w 280"/>
                <a:gd name="T51" fmla="*/ 1 h 127"/>
                <a:gd name="T52" fmla="*/ 1 w 280"/>
                <a:gd name="T53" fmla="*/ 0 h 127"/>
                <a:gd name="T54" fmla="*/ 1 w 280"/>
                <a:gd name="T55" fmla="*/ 0 h 127"/>
                <a:gd name="T56" fmla="*/ 1 w 280"/>
                <a:gd name="T57" fmla="*/ 1 h 127"/>
                <a:gd name="T58" fmla="*/ 1 w 280"/>
                <a:gd name="T59" fmla="*/ 1 h 127"/>
                <a:gd name="T60" fmla="*/ 1 w 280"/>
                <a:gd name="T61" fmla="*/ 1 h 127"/>
                <a:gd name="T62" fmla="*/ 1 w 280"/>
                <a:gd name="T63" fmla="*/ 1 h 127"/>
                <a:gd name="T64" fmla="*/ 1 w 280"/>
                <a:gd name="T65" fmla="*/ 1 h 127"/>
                <a:gd name="T66" fmla="*/ 1 w 280"/>
                <a:gd name="T67" fmla="*/ 1 h 127"/>
                <a:gd name="T68" fmla="*/ 1 w 280"/>
                <a:gd name="T69" fmla="*/ 1 h 127"/>
                <a:gd name="T70" fmla="*/ 1 w 280"/>
                <a:gd name="T71" fmla="*/ 1 h 127"/>
                <a:gd name="T72" fmla="*/ 1 w 280"/>
                <a:gd name="T73" fmla="*/ 1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0"/>
                <a:gd name="T112" fmla="*/ 0 h 127"/>
                <a:gd name="T113" fmla="*/ 280 w 280"/>
                <a:gd name="T114" fmla="*/ 127 h 1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0" h="127">
                  <a:moveTo>
                    <a:pt x="280" y="93"/>
                  </a:moveTo>
                  <a:lnTo>
                    <a:pt x="277" y="91"/>
                  </a:lnTo>
                  <a:lnTo>
                    <a:pt x="271" y="89"/>
                  </a:lnTo>
                  <a:lnTo>
                    <a:pt x="267" y="88"/>
                  </a:lnTo>
                  <a:lnTo>
                    <a:pt x="261" y="86"/>
                  </a:lnTo>
                  <a:lnTo>
                    <a:pt x="255" y="85"/>
                  </a:lnTo>
                  <a:lnTo>
                    <a:pt x="249" y="84"/>
                  </a:lnTo>
                  <a:lnTo>
                    <a:pt x="242" y="84"/>
                  </a:lnTo>
                  <a:lnTo>
                    <a:pt x="234" y="84"/>
                  </a:lnTo>
                  <a:lnTo>
                    <a:pt x="226" y="85"/>
                  </a:lnTo>
                  <a:lnTo>
                    <a:pt x="216" y="88"/>
                  </a:lnTo>
                  <a:lnTo>
                    <a:pt x="176" y="96"/>
                  </a:lnTo>
                  <a:lnTo>
                    <a:pt x="133" y="106"/>
                  </a:lnTo>
                  <a:lnTo>
                    <a:pt x="91" y="115"/>
                  </a:lnTo>
                  <a:lnTo>
                    <a:pt x="53" y="124"/>
                  </a:lnTo>
                  <a:lnTo>
                    <a:pt x="48" y="125"/>
                  </a:lnTo>
                  <a:lnTo>
                    <a:pt x="43" y="126"/>
                  </a:lnTo>
                  <a:lnTo>
                    <a:pt x="33" y="127"/>
                  </a:lnTo>
                  <a:lnTo>
                    <a:pt x="24" y="127"/>
                  </a:lnTo>
                  <a:lnTo>
                    <a:pt x="17" y="127"/>
                  </a:lnTo>
                  <a:lnTo>
                    <a:pt x="12" y="125"/>
                  </a:lnTo>
                  <a:lnTo>
                    <a:pt x="3" y="120"/>
                  </a:lnTo>
                  <a:lnTo>
                    <a:pt x="1" y="117"/>
                  </a:lnTo>
                  <a:lnTo>
                    <a:pt x="1" y="115"/>
                  </a:lnTo>
                  <a:lnTo>
                    <a:pt x="1" y="111"/>
                  </a:lnTo>
                  <a:lnTo>
                    <a:pt x="1" y="103"/>
                  </a:lnTo>
                  <a:lnTo>
                    <a:pt x="1" y="91"/>
                  </a:lnTo>
                  <a:lnTo>
                    <a:pt x="1" y="85"/>
                  </a:lnTo>
                  <a:lnTo>
                    <a:pt x="1" y="78"/>
                  </a:lnTo>
                  <a:lnTo>
                    <a:pt x="1" y="70"/>
                  </a:lnTo>
                  <a:lnTo>
                    <a:pt x="1" y="64"/>
                  </a:lnTo>
                  <a:lnTo>
                    <a:pt x="1" y="58"/>
                  </a:lnTo>
                  <a:lnTo>
                    <a:pt x="1" y="52"/>
                  </a:lnTo>
                  <a:lnTo>
                    <a:pt x="1" y="46"/>
                  </a:lnTo>
                  <a:lnTo>
                    <a:pt x="0" y="39"/>
                  </a:lnTo>
                  <a:lnTo>
                    <a:pt x="0" y="31"/>
                  </a:lnTo>
                  <a:lnTo>
                    <a:pt x="0" y="23"/>
                  </a:lnTo>
                  <a:lnTo>
                    <a:pt x="0" y="18"/>
                  </a:lnTo>
                  <a:lnTo>
                    <a:pt x="0" y="17"/>
                  </a:lnTo>
                  <a:lnTo>
                    <a:pt x="2" y="20"/>
                  </a:lnTo>
                  <a:lnTo>
                    <a:pt x="11" y="27"/>
                  </a:lnTo>
                  <a:lnTo>
                    <a:pt x="17" y="32"/>
                  </a:lnTo>
                  <a:lnTo>
                    <a:pt x="24" y="37"/>
                  </a:lnTo>
                  <a:lnTo>
                    <a:pt x="33" y="39"/>
                  </a:lnTo>
                  <a:lnTo>
                    <a:pt x="43" y="41"/>
                  </a:lnTo>
                  <a:lnTo>
                    <a:pt x="48" y="39"/>
                  </a:lnTo>
                  <a:lnTo>
                    <a:pt x="53" y="39"/>
                  </a:lnTo>
                  <a:lnTo>
                    <a:pt x="58" y="38"/>
                  </a:lnTo>
                  <a:lnTo>
                    <a:pt x="64" y="37"/>
                  </a:lnTo>
                  <a:lnTo>
                    <a:pt x="102" y="28"/>
                  </a:lnTo>
                  <a:lnTo>
                    <a:pt x="143" y="20"/>
                  </a:lnTo>
                  <a:lnTo>
                    <a:pt x="184" y="10"/>
                  </a:lnTo>
                  <a:lnTo>
                    <a:pt x="221" y="2"/>
                  </a:lnTo>
                  <a:lnTo>
                    <a:pt x="229" y="0"/>
                  </a:lnTo>
                  <a:lnTo>
                    <a:pt x="237" y="0"/>
                  </a:lnTo>
                  <a:lnTo>
                    <a:pt x="244" y="0"/>
                  </a:lnTo>
                  <a:lnTo>
                    <a:pt x="251" y="1"/>
                  </a:lnTo>
                  <a:lnTo>
                    <a:pt x="258" y="2"/>
                  </a:lnTo>
                  <a:lnTo>
                    <a:pt x="264" y="4"/>
                  </a:lnTo>
                  <a:lnTo>
                    <a:pt x="267" y="6"/>
                  </a:lnTo>
                  <a:lnTo>
                    <a:pt x="272" y="7"/>
                  </a:lnTo>
                  <a:lnTo>
                    <a:pt x="277" y="10"/>
                  </a:lnTo>
                  <a:lnTo>
                    <a:pt x="280" y="11"/>
                  </a:lnTo>
                  <a:lnTo>
                    <a:pt x="280" y="12"/>
                  </a:lnTo>
                  <a:lnTo>
                    <a:pt x="280" y="17"/>
                  </a:lnTo>
                  <a:lnTo>
                    <a:pt x="280" y="25"/>
                  </a:lnTo>
                  <a:lnTo>
                    <a:pt x="280" y="33"/>
                  </a:lnTo>
                  <a:lnTo>
                    <a:pt x="280" y="42"/>
                  </a:lnTo>
                  <a:lnTo>
                    <a:pt x="280" y="52"/>
                  </a:lnTo>
                  <a:lnTo>
                    <a:pt x="280" y="62"/>
                  </a:lnTo>
                  <a:lnTo>
                    <a:pt x="280" y="70"/>
                  </a:lnTo>
                  <a:lnTo>
                    <a:pt x="280" y="79"/>
                  </a:lnTo>
                  <a:lnTo>
                    <a:pt x="280" y="86"/>
                  </a:lnTo>
                  <a:lnTo>
                    <a:pt x="280" y="91"/>
                  </a:lnTo>
                  <a:lnTo>
                    <a:pt x="280" y="93"/>
                  </a:lnTo>
                </a:path>
              </a:pathLst>
            </a:custGeom>
            <a:solidFill>
              <a:srgbClr val="3333CC"/>
            </a:solidFill>
            <a:ln w="1588">
              <a:solidFill>
                <a:srgbClr val="1F1A17"/>
              </a:solidFill>
              <a:round/>
              <a:headEnd/>
              <a:tailEnd/>
            </a:ln>
          </p:spPr>
          <p:txBody>
            <a:bodyPr/>
            <a:lstStyle/>
            <a:p>
              <a:pPr fontAlgn="base">
                <a:spcBef>
                  <a:spcPct val="0"/>
                </a:spcBef>
                <a:spcAft>
                  <a:spcPct val="0"/>
                </a:spcAft>
              </a:pPr>
              <a:endParaRPr lang="ru-RU" sz="2400" smtClean="0">
                <a:solidFill>
                  <a:srgbClr val="000000"/>
                </a:solidFill>
              </a:endParaRPr>
            </a:p>
          </p:txBody>
        </p:sp>
        <p:sp>
          <p:nvSpPr>
            <p:cNvPr id="21564" name="Freeform 107"/>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9"/>
                <a:gd name="T106" fmla="*/ 0 h 130"/>
                <a:gd name="T107" fmla="*/ 279 w 279"/>
                <a:gd name="T108" fmla="*/ 130 h 1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9" h="130">
                  <a:moveTo>
                    <a:pt x="279" y="94"/>
                  </a:moveTo>
                  <a:lnTo>
                    <a:pt x="276" y="93"/>
                  </a:lnTo>
                  <a:lnTo>
                    <a:pt x="270" y="90"/>
                  </a:lnTo>
                  <a:lnTo>
                    <a:pt x="265" y="89"/>
                  </a:lnTo>
                  <a:lnTo>
                    <a:pt x="259" y="87"/>
                  </a:lnTo>
                  <a:lnTo>
                    <a:pt x="253" y="85"/>
                  </a:lnTo>
                  <a:lnTo>
                    <a:pt x="246" y="83"/>
                  </a:lnTo>
                  <a:lnTo>
                    <a:pt x="238" y="84"/>
                  </a:lnTo>
                  <a:lnTo>
                    <a:pt x="229" y="85"/>
                  </a:lnTo>
                  <a:lnTo>
                    <a:pt x="220" y="87"/>
                  </a:lnTo>
                  <a:lnTo>
                    <a:pt x="210" y="89"/>
                  </a:lnTo>
                  <a:lnTo>
                    <a:pt x="168" y="99"/>
                  </a:lnTo>
                  <a:lnTo>
                    <a:pt x="123" y="109"/>
                  </a:lnTo>
                  <a:lnTo>
                    <a:pt x="79" y="117"/>
                  </a:lnTo>
                  <a:lnTo>
                    <a:pt x="42" y="126"/>
                  </a:lnTo>
                  <a:lnTo>
                    <a:pt x="32" y="129"/>
                  </a:lnTo>
                  <a:lnTo>
                    <a:pt x="23" y="130"/>
                  </a:lnTo>
                  <a:lnTo>
                    <a:pt x="16" y="129"/>
                  </a:lnTo>
                  <a:lnTo>
                    <a:pt x="10" y="126"/>
                  </a:lnTo>
                  <a:lnTo>
                    <a:pt x="2" y="120"/>
                  </a:lnTo>
                  <a:lnTo>
                    <a:pt x="0" y="117"/>
                  </a:lnTo>
                  <a:lnTo>
                    <a:pt x="0" y="116"/>
                  </a:lnTo>
                  <a:lnTo>
                    <a:pt x="0" y="110"/>
                  </a:lnTo>
                  <a:lnTo>
                    <a:pt x="0" y="103"/>
                  </a:lnTo>
                  <a:lnTo>
                    <a:pt x="0" y="93"/>
                  </a:lnTo>
                  <a:lnTo>
                    <a:pt x="0" y="88"/>
                  </a:lnTo>
                  <a:lnTo>
                    <a:pt x="0" y="82"/>
                  </a:lnTo>
                  <a:lnTo>
                    <a:pt x="0" y="77"/>
                  </a:lnTo>
                  <a:lnTo>
                    <a:pt x="0" y="72"/>
                  </a:lnTo>
                  <a:lnTo>
                    <a:pt x="0" y="67"/>
                  </a:lnTo>
                  <a:lnTo>
                    <a:pt x="0" y="62"/>
                  </a:lnTo>
                  <a:lnTo>
                    <a:pt x="0" y="58"/>
                  </a:lnTo>
                  <a:lnTo>
                    <a:pt x="0" y="53"/>
                  </a:lnTo>
                  <a:lnTo>
                    <a:pt x="0" y="46"/>
                  </a:lnTo>
                  <a:lnTo>
                    <a:pt x="0" y="40"/>
                  </a:lnTo>
                  <a:lnTo>
                    <a:pt x="0" y="35"/>
                  </a:lnTo>
                  <a:lnTo>
                    <a:pt x="0" y="33"/>
                  </a:lnTo>
                  <a:lnTo>
                    <a:pt x="2" y="36"/>
                  </a:lnTo>
                  <a:lnTo>
                    <a:pt x="11" y="41"/>
                  </a:lnTo>
                  <a:lnTo>
                    <a:pt x="16" y="43"/>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3"/>
                  </a:lnTo>
                  <a:lnTo>
                    <a:pt x="279" y="43"/>
                  </a:lnTo>
                  <a:lnTo>
                    <a:pt x="279" y="53"/>
                  </a:lnTo>
                  <a:lnTo>
                    <a:pt x="279" y="63"/>
                  </a:lnTo>
                  <a:lnTo>
                    <a:pt x="279" y="72"/>
                  </a:lnTo>
                  <a:lnTo>
                    <a:pt x="279" y="80"/>
                  </a:lnTo>
                  <a:lnTo>
                    <a:pt x="279" y="88"/>
                  </a:lnTo>
                  <a:lnTo>
                    <a:pt x="279" y="91"/>
                  </a:lnTo>
                  <a:lnTo>
                    <a:pt x="279" y="94"/>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65" name="Freeform 108"/>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9"/>
                <a:gd name="T106" fmla="*/ 0 h 130"/>
                <a:gd name="T107" fmla="*/ 279 w 279"/>
                <a:gd name="T108" fmla="*/ 130 h 1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9" h="130">
                  <a:moveTo>
                    <a:pt x="279" y="94"/>
                  </a:moveTo>
                  <a:lnTo>
                    <a:pt x="276" y="93"/>
                  </a:lnTo>
                  <a:lnTo>
                    <a:pt x="270" y="90"/>
                  </a:lnTo>
                  <a:lnTo>
                    <a:pt x="265" y="89"/>
                  </a:lnTo>
                  <a:lnTo>
                    <a:pt x="259" y="87"/>
                  </a:lnTo>
                  <a:lnTo>
                    <a:pt x="253" y="85"/>
                  </a:lnTo>
                  <a:lnTo>
                    <a:pt x="246" y="83"/>
                  </a:lnTo>
                  <a:lnTo>
                    <a:pt x="238" y="84"/>
                  </a:lnTo>
                  <a:lnTo>
                    <a:pt x="229" y="85"/>
                  </a:lnTo>
                  <a:lnTo>
                    <a:pt x="220" y="87"/>
                  </a:lnTo>
                  <a:lnTo>
                    <a:pt x="210" y="89"/>
                  </a:lnTo>
                  <a:lnTo>
                    <a:pt x="168" y="99"/>
                  </a:lnTo>
                  <a:lnTo>
                    <a:pt x="123" y="109"/>
                  </a:lnTo>
                  <a:lnTo>
                    <a:pt x="79" y="117"/>
                  </a:lnTo>
                  <a:lnTo>
                    <a:pt x="42" y="126"/>
                  </a:lnTo>
                  <a:lnTo>
                    <a:pt x="32" y="129"/>
                  </a:lnTo>
                  <a:lnTo>
                    <a:pt x="23" y="130"/>
                  </a:lnTo>
                  <a:lnTo>
                    <a:pt x="16" y="129"/>
                  </a:lnTo>
                  <a:lnTo>
                    <a:pt x="10" y="126"/>
                  </a:lnTo>
                  <a:lnTo>
                    <a:pt x="2" y="120"/>
                  </a:lnTo>
                  <a:lnTo>
                    <a:pt x="0" y="117"/>
                  </a:lnTo>
                  <a:lnTo>
                    <a:pt x="0" y="116"/>
                  </a:lnTo>
                  <a:lnTo>
                    <a:pt x="0" y="110"/>
                  </a:lnTo>
                  <a:lnTo>
                    <a:pt x="0" y="103"/>
                  </a:lnTo>
                  <a:lnTo>
                    <a:pt x="0" y="93"/>
                  </a:lnTo>
                  <a:lnTo>
                    <a:pt x="0" y="88"/>
                  </a:lnTo>
                  <a:lnTo>
                    <a:pt x="0" y="82"/>
                  </a:lnTo>
                  <a:lnTo>
                    <a:pt x="0" y="77"/>
                  </a:lnTo>
                  <a:lnTo>
                    <a:pt x="0" y="72"/>
                  </a:lnTo>
                  <a:lnTo>
                    <a:pt x="0" y="67"/>
                  </a:lnTo>
                  <a:lnTo>
                    <a:pt x="0" y="62"/>
                  </a:lnTo>
                  <a:lnTo>
                    <a:pt x="0" y="58"/>
                  </a:lnTo>
                  <a:lnTo>
                    <a:pt x="0" y="53"/>
                  </a:lnTo>
                  <a:lnTo>
                    <a:pt x="0" y="46"/>
                  </a:lnTo>
                  <a:lnTo>
                    <a:pt x="0" y="40"/>
                  </a:lnTo>
                  <a:lnTo>
                    <a:pt x="0" y="35"/>
                  </a:lnTo>
                  <a:lnTo>
                    <a:pt x="0" y="33"/>
                  </a:lnTo>
                  <a:lnTo>
                    <a:pt x="2" y="36"/>
                  </a:lnTo>
                  <a:lnTo>
                    <a:pt x="11" y="41"/>
                  </a:lnTo>
                  <a:lnTo>
                    <a:pt x="16" y="43"/>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3"/>
                  </a:lnTo>
                  <a:lnTo>
                    <a:pt x="279" y="43"/>
                  </a:lnTo>
                  <a:lnTo>
                    <a:pt x="279" y="53"/>
                  </a:lnTo>
                  <a:lnTo>
                    <a:pt x="279" y="63"/>
                  </a:lnTo>
                  <a:lnTo>
                    <a:pt x="279" y="72"/>
                  </a:lnTo>
                  <a:lnTo>
                    <a:pt x="279" y="80"/>
                  </a:lnTo>
                  <a:lnTo>
                    <a:pt x="279" y="88"/>
                  </a:lnTo>
                  <a:lnTo>
                    <a:pt x="279" y="91"/>
                  </a:lnTo>
                  <a:lnTo>
                    <a:pt x="279"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66" name="Freeform 109"/>
            <p:cNvSpPr>
              <a:spLocks/>
            </p:cNvSpPr>
            <p:nvPr/>
          </p:nvSpPr>
          <p:spPr bwMode="auto">
            <a:xfrm>
              <a:off x="266" y="637"/>
              <a:ext cx="317" cy="102"/>
            </a:xfrm>
            <a:custGeom>
              <a:avLst/>
              <a:gdLst>
                <a:gd name="T0" fmla="*/ 1 w 633"/>
                <a:gd name="T1" fmla="*/ 1 h 204"/>
                <a:gd name="T2" fmla="*/ 1 w 633"/>
                <a:gd name="T3" fmla="*/ 1 h 204"/>
                <a:gd name="T4" fmla="*/ 1 w 633"/>
                <a:gd name="T5" fmla="*/ 1 h 204"/>
                <a:gd name="T6" fmla="*/ 1 w 633"/>
                <a:gd name="T7" fmla="*/ 1 h 204"/>
                <a:gd name="T8" fmla="*/ 1 w 633"/>
                <a:gd name="T9" fmla="*/ 1 h 204"/>
                <a:gd name="T10" fmla="*/ 1 w 633"/>
                <a:gd name="T11" fmla="*/ 1 h 204"/>
                <a:gd name="T12" fmla="*/ 1 w 633"/>
                <a:gd name="T13" fmla="*/ 1 h 204"/>
                <a:gd name="T14" fmla="*/ 1 w 633"/>
                <a:gd name="T15" fmla="*/ 1 h 204"/>
                <a:gd name="T16" fmla="*/ 1 w 633"/>
                <a:gd name="T17" fmla="*/ 1 h 204"/>
                <a:gd name="T18" fmla="*/ 1 w 633"/>
                <a:gd name="T19" fmla="*/ 1 h 204"/>
                <a:gd name="T20" fmla="*/ 1 w 633"/>
                <a:gd name="T21" fmla="*/ 1 h 204"/>
                <a:gd name="T22" fmla="*/ 1 w 633"/>
                <a:gd name="T23" fmla="*/ 1 h 204"/>
                <a:gd name="T24" fmla="*/ 0 w 633"/>
                <a:gd name="T25" fmla="*/ 1 h 204"/>
                <a:gd name="T26" fmla="*/ 0 w 633"/>
                <a:gd name="T27" fmla="*/ 1 h 204"/>
                <a:gd name="T28" fmla="*/ 0 w 633"/>
                <a:gd name="T29" fmla="*/ 1 h 204"/>
                <a:gd name="T30" fmla="*/ 0 w 633"/>
                <a:gd name="T31" fmla="*/ 1 h 204"/>
                <a:gd name="T32" fmla="*/ 0 w 633"/>
                <a:gd name="T33" fmla="*/ 1 h 204"/>
                <a:gd name="T34" fmla="*/ 0 w 633"/>
                <a:gd name="T35" fmla="*/ 1 h 204"/>
                <a:gd name="T36" fmla="*/ 1 w 633"/>
                <a:gd name="T37" fmla="*/ 1 h 204"/>
                <a:gd name="T38" fmla="*/ 1 w 633"/>
                <a:gd name="T39" fmla="*/ 1 h 204"/>
                <a:gd name="T40" fmla="*/ 1 w 633"/>
                <a:gd name="T41" fmla="*/ 1 h 204"/>
                <a:gd name="T42" fmla="*/ 1 w 633"/>
                <a:gd name="T43" fmla="*/ 1 h 204"/>
                <a:gd name="T44" fmla="*/ 1 w 633"/>
                <a:gd name="T45" fmla="*/ 1 h 204"/>
                <a:gd name="T46" fmla="*/ 1 w 633"/>
                <a:gd name="T47" fmla="*/ 1 h 204"/>
                <a:gd name="T48" fmla="*/ 1 w 633"/>
                <a:gd name="T49" fmla="*/ 1 h 204"/>
                <a:gd name="T50" fmla="*/ 1 w 633"/>
                <a:gd name="T51" fmla="*/ 1 h 204"/>
                <a:gd name="T52" fmla="*/ 1 w 633"/>
                <a:gd name="T53" fmla="*/ 1 h 204"/>
                <a:gd name="T54" fmla="*/ 1 w 633"/>
                <a:gd name="T55" fmla="*/ 1 h 204"/>
                <a:gd name="T56" fmla="*/ 1 w 633"/>
                <a:gd name="T57" fmla="*/ 1 h 204"/>
                <a:gd name="T58" fmla="*/ 1 w 633"/>
                <a:gd name="T59" fmla="*/ 0 h 204"/>
                <a:gd name="T60" fmla="*/ 1 w 633"/>
                <a:gd name="T61" fmla="*/ 1 h 204"/>
                <a:gd name="T62" fmla="*/ 1 w 633"/>
                <a:gd name="T63" fmla="*/ 1 h 204"/>
                <a:gd name="T64" fmla="*/ 1 w 633"/>
                <a:gd name="T65" fmla="*/ 1 h 204"/>
                <a:gd name="T66" fmla="*/ 1 w 633"/>
                <a:gd name="T67" fmla="*/ 1 h 204"/>
                <a:gd name="T68" fmla="*/ 1 w 633"/>
                <a:gd name="T69" fmla="*/ 1 h 204"/>
                <a:gd name="T70" fmla="*/ 1 w 633"/>
                <a:gd name="T71" fmla="*/ 1 h 204"/>
                <a:gd name="T72" fmla="*/ 1 w 633"/>
                <a:gd name="T73" fmla="*/ 1 h 204"/>
                <a:gd name="T74" fmla="*/ 1 w 633"/>
                <a:gd name="T75" fmla="*/ 1 h 204"/>
                <a:gd name="T76" fmla="*/ 1 w 633"/>
                <a:gd name="T77" fmla="*/ 1 h 204"/>
                <a:gd name="T78" fmla="*/ 1 w 633"/>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3"/>
                <a:gd name="T121" fmla="*/ 0 h 204"/>
                <a:gd name="T122" fmla="*/ 633 w 633"/>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3" h="204">
                  <a:moveTo>
                    <a:pt x="632" y="95"/>
                  </a:moveTo>
                  <a:lnTo>
                    <a:pt x="631" y="94"/>
                  </a:lnTo>
                  <a:lnTo>
                    <a:pt x="626" y="91"/>
                  </a:lnTo>
                  <a:lnTo>
                    <a:pt x="618" y="88"/>
                  </a:lnTo>
                  <a:lnTo>
                    <a:pt x="608" y="85"/>
                  </a:lnTo>
                  <a:lnTo>
                    <a:pt x="602" y="86"/>
                  </a:lnTo>
                  <a:lnTo>
                    <a:pt x="595" y="88"/>
                  </a:lnTo>
                  <a:lnTo>
                    <a:pt x="547" y="97"/>
                  </a:lnTo>
                  <a:lnTo>
                    <a:pt x="485" y="111"/>
                  </a:lnTo>
                  <a:lnTo>
                    <a:pt x="412" y="126"/>
                  </a:lnTo>
                  <a:lnTo>
                    <a:pt x="335" y="142"/>
                  </a:lnTo>
                  <a:lnTo>
                    <a:pt x="256" y="159"/>
                  </a:lnTo>
                  <a:lnTo>
                    <a:pt x="180" y="174"/>
                  </a:lnTo>
                  <a:lnTo>
                    <a:pt x="114" y="189"/>
                  </a:lnTo>
                  <a:lnTo>
                    <a:pt x="58" y="200"/>
                  </a:lnTo>
                  <a:lnTo>
                    <a:pt x="51" y="203"/>
                  </a:lnTo>
                  <a:lnTo>
                    <a:pt x="43" y="204"/>
                  </a:lnTo>
                  <a:lnTo>
                    <a:pt x="37" y="204"/>
                  </a:lnTo>
                  <a:lnTo>
                    <a:pt x="31" y="203"/>
                  </a:lnTo>
                  <a:lnTo>
                    <a:pt x="25" y="203"/>
                  </a:lnTo>
                  <a:lnTo>
                    <a:pt x="20" y="201"/>
                  </a:lnTo>
                  <a:lnTo>
                    <a:pt x="11" y="199"/>
                  </a:lnTo>
                  <a:lnTo>
                    <a:pt x="5" y="196"/>
                  </a:lnTo>
                  <a:lnTo>
                    <a:pt x="1" y="195"/>
                  </a:lnTo>
                  <a:lnTo>
                    <a:pt x="0" y="194"/>
                  </a:lnTo>
                  <a:lnTo>
                    <a:pt x="0" y="188"/>
                  </a:lnTo>
                  <a:lnTo>
                    <a:pt x="0" y="174"/>
                  </a:lnTo>
                  <a:lnTo>
                    <a:pt x="0" y="165"/>
                  </a:lnTo>
                  <a:lnTo>
                    <a:pt x="0" y="154"/>
                  </a:lnTo>
                  <a:lnTo>
                    <a:pt x="0" y="148"/>
                  </a:lnTo>
                  <a:lnTo>
                    <a:pt x="0" y="143"/>
                  </a:lnTo>
                  <a:lnTo>
                    <a:pt x="0" y="137"/>
                  </a:lnTo>
                  <a:lnTo>
                    <a:pt x="0" y="131"/>
                  </a:lnTo>
                  <a:lnTo>
                    <a:pt x="0" y="121"/>
                  </a:lnTo>
                  <a:lnTo>
                    <a:pt x="0" y="112"/>
                  </a:lnTo>
                  <a:lnTo>
                    <a:pt x="0" y="107"/>
                  </a:lnTo>
                  <a:lnTo>
                    <a:pt x="0" y="106"/>
                  </a:lnTo>
                  <a:lnTo>
                    <a:pt x="1" y="106"/>
                  </a:lnTo>
                  <a:lnTo>
                    <a:pt x="8" y="109"/>
                  </a:lnTo>
                  <a:lnTo>
                    <a:pt x="11" y="110"/>
                  </a:lnTo>
                  <a:lnTo>
                    <a:pt x="16" y="111"/>
                  </a:lnTo>
                  <a:lnTo>
                    <a:pt x="22" y="112"/>
                  </a:lnTo>
                  <a:lnTo>
                    <a:pt x="29" y="114"/>
                  </a:lnTo>
                  <a:lnTo>
                    <a:pt x="36" y="114"/>
                  </a:lnTo>
                  <a:lnTo>
                    <a:pt x="43" y="114"/>
                  </a:lnTo>
                  <a:lnTo>
                    <a:pt x="52" y="114"/>
                  </a:lnTo>
                  <a:lnTo>
                    <a:pt x="61" y="111"/>
                  </a:lnTo>
                  <a:lnTo>
                    <a:pt x="71" y="110"/>
                  </a:lnTo>
                  <a:lnTo>
                    <a:pt x="80" y="107"/>
                  </a:lnTo>
                  <a:lnTo>
                    <a:pt x="148" y="93"/>
                  </a:lnTo>
                  <a:lnTo>
                    <a:pt x="227" y="76"/>
                  </a:lnTo>
                  <a:lnTo>
                    <a:pt x="311" y="59"/>
                  </a:lnTo>
                  <a:lnTo>
                    <a:pt x="394" y="42"/>
                  </a:lnTo>
                  <a:lnTo>
                    <a:pt x="468" y="26"/>
                  </a:lnTo>
                  <a:lnTo>
                    <a:pt x="529" y="13"/>
                  </a:lnTo>
                  <a:lnTo>
                    <a:pt x="570" y="5"/>
                  </a:lnTo>
                  <a:lnTo>
                    <a:pt x="586" y="1"/>
                  </a:lnTo>
                  <a:lnTo>
                    <a:pt x="587" y="1"/>
                  </a:lnTo>
                  <a:lnTo>
                    <a:pt x="592" y="0"/>
                  </a:lnTo>
                  <a:lnTo>
                    <a:pt x="601" y="0"/>
                  </a:lnTo>
                  <a:lnTo>
                    <a:pt x="610" y="1"/>
                  </a:lnTo>
                  <a:lnTo>
                    <a:pt x="618" y="5"/>
                  </a:lnTo>
                  <a:lnTo>
                    <a:pt x="626" y="11"/>
                  </a:lnTo>
                  <a:lnTo>
                    <a:pt x="632" y="17"/>
                  </a:lnTo>
                  <a:lnTo>
                    <a:pt x="633" y="20"/>
                  </a:lnTo>
                  <a:lnTo>
                    <a:pt x="633" y="21"/>
                  </a:lnTo>
                  <a:lnTo>
                    <a:pt x="633" y="26"/>
                  </a:lnTo>
                  <a:lnTo>
                    <a:pt x="633" y="32"/>
                  </a:lnTo>
                  <a:lnTo>
                    <a:pt x="633" y="38"/>
                  </a:lnTo>
                  <a:lnTo>
                    <a:pt x="633" y="42"/>
                  </a:lnTo>
                  <a:lnTo>
                    <a:pt x="633" y="47"/>
                  </a:lnTo>
                  <a:lnTo>
                    <a:pt x="633" y="50"/>
                  </a:lnTo>
                  <a:lnTo>
                    <a:pt x="633" y="54"/>
                  </a:lnTo>
                  <a:lnTo>
                    <a:pt x="632" y="59"/>
                  </a:lnTo>
                  <a:lnTo>
                    <a:pt x="632" y="64"/>
                  </a:lnTo>
                  <a:lnTo>
                    <a:pt x="632" y="69"/>
                  </a:lnTo>
                  <a:lnTo>
                    <a:pt x="632" y="74"/>
                  </a:lnTo>
                  <a:lnTo>
                    <a:pt x="632" y="83"/>
                  </a:lnTo>
                  <a:lnTo>
                    <a:pt x="632" y="90"/>
                  </a:lnTo>
                  <a:lnTo>
                    <a:pt x="632" y="94"/>
                  </a:lnTo>
                  <a:lnTo>
                    <a:pt x="632"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67" name="Freeform 110"/>
            <p:cNvSpPr>
              <a:spLocks/>
            </p:cNvSpPr>
            <p:nvPr/>
          </p:nvSpPr>
          <p:spPr bwMode="auto">
            <a:xfrm>
              <a:off x="266" y="637"/>
              <a:ext cx="317" cy="102"/>
            </a:xfrm>
            <a:custGeom>
              <a:avLst/>
              <a:gdLst>
                <a:gd name="T0" fmla="*/ 1 w 633"/>
                <a:gd name="T1" fmla="*/ 1 h 204"/>
                <a:gd name="T2" fmla="*/ 1 w 633"/>
                <a:gd name="T3" fmla="*/ 1 h 204"/>
                <a:gd name="T4" fmla="*/ 1 w 633"/>
                <a:gd name="T5" fmla="*/ 1 h 204"/>
                <a:gd name="T6" fmla="*/ 1 w 633"/>
                <a:gd name="T7" fmla="*/ 1 h 204"/>
                <a:gd name="T8" fmla="*/ 1 w 633"/>
                <a:gd name="T9" fmla="*/ 1 h 204"/>
                <a:gd name="T10" fmla="*/ 1 w 633"/>
                <a:gd name="T11" fmla="*/ 1 h 204"/>
                <a:gd name="T12" fmla="*/ 1 w 633"/>
                <a:gd name="T13" fmla="*/ 1 h 204"/>
                <a:gd name="T14" fmla="*/ 1 w 633"/>
                <a:gd name="T15" fmla="*/ 1 h 204"/>
                <a:gd name="T16" fmla="*/ 1 w 633"/>
                <a:gd name="T17" fmla="*/ 1 h 204"/>
                <a:gd name="T18" fmla="*/ 1 w 633"/>
                <a:gd name="T19" fmla="*/ 1 h 204"/>
                <a:gd name="T20" fmla="*/ 1 w 633"/>
                <a:gd name="T21" fmla="*/ 1 h 204"/>
                <a:gd name="T22" fmla="*/ 1 w 633"/>
                <a:gd name="T23" fmla="*/ 1 h 204"/>
                <a:gd name="T24" fmla="*/ 0 w 633"/>
                <a:gd name="T25" fmla="*/ 1 h 204"/>
                <a:gd name="T26" fmla="*/ 0 w 633"/>
                <a:gd name="T27" fmla="*/ 1 h 204"/>
                <a:gd name="T28" fmla="*/ 0 w 633"/>
                <a:gd name="T29" fmla="*/ 1 h 204"/>
                <a:gd name="T30" fmla="*/ 0 w 633"/>
                <a:gd name="T31" fmla="*/ 1 h 204"/>
                <a:gd name="T32" fmla="*/ 0 w 633"/>
                <a:gd name="T33" fmla="*/ 1 h 204"/>
                <a:gd name="T34" fmla="*/ 0 w 633"/>
                <a:gd name="T35" fmla="*/ 1 h 204"/>
                <a:gd name="T36" fmla="*/ 1 w 633"/>
                <a:gd name="T37" fmla="*/ 1 h 204"/>
                <a:gd name="T38" fmla="*/ 1 w 633"/>
                <a:gd name="T39" fmla="*/ 1 h 204"/>
                <a:gd name="T40" fmla="*/ 1 w 633"/>
                <a:gd name="T41" fmla="*/ 1 h 204"/>
                <a:gd name="T42" fmla="*/ 1 w 633"/>
                <a:gd name="T43" fmla="*/ 1 h 204"/>
                <a:gd name="T44" fmla="*/ 1 w 633"/>
                <a:gd name="T45" fmla="*/ 1 h 204"/>
                <a:gd name="T46" fmla="*/ 1 w 633"/>
                <a:gd name="T47" fmla="*/ 1 h 204"/>
                <a:gd name="T48" fmla="*/ 1 w 633"/>
                <a:gd name="T49" fmla="*/ 1 h 204"/>
                <a:gd name="T50" fmla="*/ 1 w 633"/>
                <a:gd name="T51" fmla="*/ 1 h 204"/>
                <a:gd name="T52" fmla="*/ 1 w 633"/>
                <a:gd name="T53" fmla="*/ 1 h 204"/>
                <a:gd name="T54" fmla="*/ 1 w 633"/>
                <a:gd name="T55" fmla="*/ 1 h 204"/>
                <a:gd name="T56" fmla="*/ 1 w 633"/>
                <a:gd name="T57" fmla="*/ 1 h 204"/>
                <a:gd name="T58" fmla="*/ 1 w 633"/>
                <a:gd name="T59" fmla="*/ 0 h 204"/>
                <a:gd name="T60" fmla="*/ 1 w 633"/>
                <a:gd name="T61" fmla="*/ 1 h 204"/>
                <a:gd name="T62" fmla="*/ 1 w 633"/>
                <a:gd name="T63" fmla="*/ 1 h 204"/>
                <a:gd name="T64" fmla="*/ 1 w 633"/>
                <a:gd name="T65" fmla="*/ 1 h 204"/>
                <a:gd name="T66" fmla="*/ 1 w 633"/>
                <a:gd name="T67" fmla="*/ 1 h 204"/>
                <a:gd name="T68" fmla="*/ 1 w 633"/>
                <a:gd name="T69" fmla="*/ 1 h 204"/>
                <a:gd name="T70" fmla="*/ 1 w 633"/>
                <a:gd name="T71" fmla="*/ 1 h 204"/>
                <a:gd name="T72" fmla="*/ 1 w 633"/>
                <a:gd name="T73" fmla="*/ 1 h 204"/>
                <a:gd name="T74" fmla="*/ 1 w 633"/>
                <a:gd name="T75" fmla="*/ 1 h 204"/>
                <a:gd name="T76" fmla="*/ 1 w 633"/>
                <a:gd name="T77" fmla="*/ 1 h 204"/>
                <a:gd name="T78" fmla="*/ 1 w 633"/>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3"/>
                <a:gd name="T121" fmla="*/ 0 h 204"/>
                <a:gd name="T122" fmla="*/ 633 w 633"/>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3" h="204">
                  <a:moveTo>
                    <a:pt x="632" y="95"/>
                  </a:moveTo>
                  <a:lnTo>
                    <a:pt x="631" y="94"/>
                  </a:lnTo>
                  <a:lnTo>
                    <a:pt x="626" y="91"/>
                  </a:lnTo>
                  <a:lnTo>
                    <a:pt x="618" y="88"/>
                  </a:lnTo>
                  <a:lnTo>
                    <a:pt x="608" y="85"/>
                  </a:lnTo>
                  <a:lnTo>
                    <a:pt x="602" y="86"/>
                  </a:lnTo>
                  <a:lnTo>
                    <a:pt x="595" y="88"/>
                  </a:lnTo>
                  <a:lnTo>
                    <a:pt x="547" y="97"/>
                  </a:lnTo>
                  <a:lnTo>
                    <a:pt x="485" y="111"/>
                  </a:lnTo>
                  <a:lnTo>
                    <a:pt x="412" y="126"/>
                  </a:lnTo>
                  <a:lnTo>
                    <a:pt x="335" y="142"/>
                  </a:lnTo>
                  <a:lnTo>
                    <a:pt x="256" y="159"/>
                  </a:lnTo>
                  <a:lnTo>
                    <a:pt x="180" y="174"/>
                  </a:lnTo>
                  <a:lnTo>
                    <a:pt x="114" y="189"/>
                  </a:lnTo>
                  <a:lnTo>
                    <a:pt x="58" y="200"/>
                  </a:lnTo>
                  <a:lnTo>
                    <a:pt x="51" y="203"/>
                  </a:lnTo>
                  <a:lnTo>
                    <a:pt x="43" y="204"/>
                  </a:lnTo>
                  <a:lnTo>
                    <a:pt x="37" y="204"/>
                  </a:lnTo>
                  <a:lnTo>
                    <a:pt x="31" y="203"/>
                  </a:lnTo>
                  <a:lnTo>
                    <a:pt x="25" y="203"/>
                  </a:lnTo>
                  <a:lnTo>
                    <a:pt x="20" y="201"/>
                  </a:lnTo>
                  <a:lnTo>
                    <a:pt x="11" y="199"/>
                  </a:lnTo>
                  <a:lnTo>
                    <a:pt x="5" y="196"/>
                  </a:lnTo>
                  <a:lnTo>
                    <a:pt x="1" y="195"/>
                  </a:lnTo>
                  <a:lnTo>
                    <a:pt x="0" y="194"/>
                  </a:lnTo>
                  <a:lnTo>
                    <a:pt x="0" y="188"/>
                  </a:lnTo>
                  <a:lnTo>
                    <a:pt x="0" y="174"/>
                  </a:lnTo>
                  <a:lnTo>
                    <a:pt x="0" y="165"/>
                  </a:lnTo>
                  <a:lnTo>
                    <a:pt x="0" y="154"/>
                  </a:lnTo>
                  <a:lnTo>
                    <a:pt x="0" y="148"/>
                  </a:lnTo>
                  <a:lnTo>
                    <a:pt x="0" y="143"/>
                  </a:lnTo>
                  <a:lnTo>
                    <a:pt x="0" y="137"/>
                  </a:lnTo>
                  <a:lnTo>
                    <a:pt x="0" y="131"/>
                  </a:lnTo>
                  <a:lnTo>
                    <a:pt x="0" y="121"/>
                  </a:lnTo>
                  <a:lnTo>
                    <a:pt x="0" y="112"/>
                  </a:lnTo>
                  <a:lnTo>
                    <a:pt x="0" y="107"/>
                  </a:lnTo>
                  <a:lnTo>
                    <a:pt x="0" y="106"/>
                  </a:lnTo>
                  <a:lnTo>
                    <a:pt x="1" y="106"/>
                  </a:lnTo>
                  <a:lnTo>
                    <a:pt x="8" y="109"/>
                  </a:lnTo>
                  <a:lnTo>
                    <a:pt x="11" y="110"/>
                  </a:lnTo>
                  <a:lnTo>
                    <a:pt x="16" y="111"/>
                  </a:lnTo>
                  <a:lnTo>
                    <a:pt x="22" y="112"/>
                  </a:lnTo>
                  <a:lnTo>
                    <a:pt x="29" y="114"/>
                  </a:lnTo>
                  <a:lnTo>
                    <a:pt x="36" y="114"/>
                  </a:lnTo>
                  <a:lnTo>
                    <a:pt x="43" y="114"/>
                  </a:lnTo>
                  <a:lnTo>
                    <a:pt x="52" y="114"/>
                  </a:lnTo>
                  <a:lnTo>
                    <a:pt x="61" y="111"/>
                  </a:lnTo>
                  <a:lnTo>
                    <a:pt x="71" y="110"/>
                  </a:lnTo>
                  <a:lnTo>
                    <a:pt x="80" y="107"/>
                  </a:lnTo>
                  <a:lnTo>
                    <a:pt x="148" y="93"/>
                  </a:lnTo>
                  <a:lnTo>
                    <a:pt x="227" y="76"/>
                  </a:lnTo>
                  <a:lnTo>
                    <a:pt x="311" y="59"/>
                  </a:lnTo>
                  <a:lnTo>
                    <a:pt x="394" y="42"/>
                  </a:lnTo>
                  <a:lnTo>
                    <a:pt x="468" y="26"/>
                  </a:lnTo>
                  <a:lnTo>
                    <a:pt x="529" y="13"/>
                  </a:lnTo>
                  <a:lnTo>
                    <a:pt x="570" y="5"/>
                  </a:lnTo>
                  <a:lnTo>
                    <a:pt x="586" y="1"/>
                  </a:lnTo>
                  <a:lnTo>
                    <a:pt x="587" y="1"/>
                  </a:lnTo>
                  <a:lnTo>
                    <a:pt x="592" y="0"/>
                  </a:lnTo>
                  <a:lnTo>
                    <a:pt x="601" y="0"/>
                  </a:lnTo>
                  <a:lnTo>
                    <a:pt x="610" y="1"/>
                  </a:lnTo>
                  <a:lnTo>
                    <a:pt x="618" y="5"/>
                  </a:lnTo>
                  <a:lnTo>
                    <a:pt x="626" y="11"/>
                  </a:lnTo>
                  <a:lnTo>
                    <a:pt x="632" y="17"/>
                  </a:lnTo>
                  <a:lnTo>
                    <a:pt x="633" y="20"/>
                  </a:lnTo>
                  <a:lnTo>
                    <a:pt x="633" y="21"/>
                  </a:lnTo>
                  <a:lnTo>
                    <a:pt x="633" y="26"/>
                  </a:lnTo>
                  <a:lnTo>
                    <a:pt x="633" y="32"/>
                  </a:lnTo>
                  <a:lnTo>
                    <a:pt x="633" y="38"/>
                  </a:lnTo>
                  <a:lnTo>
                    <a:pt x="633" y="42"/>
                  </a:lnTo>
                  <a:lnTo>
                    <a:pt x="633" y="47"/>
                  </a:lnTo>
                  <a:lnTo>
                    <a:pt x="633" y="50"/>
                  </a:lnTo>
                  <a:lnTo>
                    <a:pt x="633" y="54"/>
                  </a:lnTo>
                  <a:lnTo>
                    <a:pt x="632" y="59"/>
                  </a:lnTo>
                  <a:lnTo>
                    <a:pt x="632" y="64"/>
                  </a:lnTo>
                  <a:lnTo>
                    <a:pt x="632" y="69"/>
                  </a:lnTo>
                  <a:lnTo>
                    <a:pt x="632" y="74"/>
                  </a:lnTo>
                  <a:lnTo>
                    <a:pt x="632" y="83"/>
                  </a:lnTo>
                  <a:lnTo>
                    <a:pt x="632" y="90"/>
                  </a:lnTo>
                  <a:lnTo>
                    <a:pt x="632" y="94"/>
                  </a:lnTo>
                  <a:lnTo>
                    <a:pt x="632" y="95"/>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68" name="Freeform 111"/>
            <p:cNvSpPr>
              <a:spLocks/>
            </p:cNvSpPr>
            <p:nvPr/>
          </p:nvSpPr>
          <p:spPr bwMode="auto">
            <a:xfrm>
              <a:off x="266" y="680"/>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1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2"/>
                <a:gd name="T118" fmla="*/ 0 h 207"/>
                <a:gd name="T119" fmla="*/ 632 w 632"/>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2" h="207">
                  <a:moveTo>
                    <a:pt x="632" y="100"/>
                  </a:moveTo>
                  <a:lnTo>
                    <a:pt x="631" y="99"/>
                  </a:lnTo>
                  <a:lnTo>
                    <a:pt x="626" y="95"/>
                  </a:lnTo>
                  <a:lnTo>
                    <a:pt x="618" y="92"/>
                  </a:lnTo>
                  <a:lnTo>
                    <a:pt x="608" y="89"/>
                  </a:lnTo>
                  <a:lnTo>
                    <a:pt x="602" y="89"/>
                  </a:lnTo>
                  <a:lnTo>
                    <a:pt x="595" y="90"/>
                  </a:lnTo>
                  <a:lnTo>
                    <a:pt x="587" y="92"/>
                  </a:lnTo>
                  <a:lnTo>
                    <a:pt x="580" y="94"/>
                  </a:lnTo>
                  <a:lnTo>
                    <a:pt x="529" y="104"/>
                  </a:lnTo>
                  <a:lnTo>
                    <a:pt x="468" y="118"/>
                  </a:lnTo>
                  <a:lnTo>
                    <a:pt x="397" y="132"/>
                  </a:lnTo>
                  <a:lnTo>
                    <a:pt x="323" y="147"/>
                  </a:lnTo>
                  <a:lnTo>
                    <a:pt x="249" y="163"/>
                  </a:lnTo>
                  <a:lnTo>
                    <a:pt x="178" y="178"/>
                  </a:lnTo>
                  <a:lnTo>
                    <a:pt x="114" y="192"/>
                  </a:lnTo>
                  <a:lnTo>
                    <a:pt x="61" y="203"/>
                  </a:lnTo>
                  <a:lnTo>
                    <a:pt x="53" y="204"/>
                  </a:lnTo>
                  <a:lnTo>
                    <a:pt x="46" y="207"/>
                  </a:lnTo>
                  <a:lnTo>
                    <a:pt x="38" y="207"/>
                  </a:lnTo>
                  <a:lnTo>
                    <a:pt x="32" y="207"/>
                  </a:lnTo>
                  <a:lnTo>
                    <a:pt x="26" y="207"/>
                  </a:lnTo>
                  <a:lnTo>
                    <a:pt x="21" y="205"/>
                  </a:lnTo>
                  <a:lnTo>
                    <a:pt x="13" y="203"/>
                  </a:lnTo>
                  <a:lnTo>
                    <a:pt x="5" y="200"/>
                  </a:lnTo>
                  <a:lnTo>
                    <a:pt x="1" y="199"/>
                  </a:lnTo>
                  <a:lnTo>
                    <a:pt x="0" y="198"/>
                  </a:lnTo>
                  <a:lnTo>
                    <a:pt x="0" y="197"/>
                  </a:lnTo>
                  <a:lnTo>
                    <a:pt x="0" y="191"/>
                  </a:lnTo>
                  <a:lnTo>
                    <a:pt x="0" y="183"/>
                  </a:lnTo>
                  <a:lnTo>
                    <a:pt x="0" y="174"/>
                  </a:lnTo>
                  <a:lnTo>
                    <a:pt x="0" y="165"/>
                  </a:lnTo>
                  <a:lnTo>
                    <a:pt x="0" y="153"/>
                  </a:lnTo>
                  <a:lnTo>
                    <a:pt x="0" y="148"/>
                  </a:lnTo>
                  <a:lnTo>
                    <a:pt x="0" y="144"/>
                  </a:lnTo>
                  <a:lnTo>
                    <a:pt x="0" y="137"/>
                  </a:lnTo>
                  <a:lnTo>
                    <a:pt x="0" y="132"/>
                  </a:lnTo>
                  <a:lnTo>
                    <a:pt x="0" y="123"/>
                  </a:lnTo>
                  <a:lnTo>
                    <a:pt x="0" y="115"/>
                  </a:lnTo>
                  <a:lnTo>
                    <a:pt x="0" y="111"/>
                  </a:lnTo>
                  <a:lnTo>
                    <a:pt x="0" y="109"/>
                  </a:lnTo>
                  <a:lnTo>
                    <a:pt x="1" y="110"/>
                  </a:lnTo>
                  <a:lnTo>
                    <a:pt x="5" y="111"/>
                  </a:lnTo>
                  <a:lnTo>
                    <a:pt x="11" y="114"/>
                  </a:lnTo>
                  <a:lnTo>
                    <a:pt x="20" y="116"/>
                  </a:lnTo>
                  <a:lnTo>
                    <a:pt x="25" y="118"/>
                  </a:lnTo>
                  <a:lnTo>
                    <a:pt x="31" y="118"/>
                  </a:lnTo>
                  <a:lnTo>
                    <a:pt x="37" y="119"/>
                  </a:lnTo>
                  <a:lnTo>
                    <a:pt x="43" y="119"/>
                  </a:lnTo>
                  <a:lnTo>
                    <a:pt x="51" y="118"/>
                  </a:lnTo>
                  <a:lnTo>
                    <a:pt x="58" y="115"/>
                  </a:lnTo>
                  <a:lnTo>
                    <a:pt x="114" y="104"/>
                  </a:lnTo>
                  <a:lnTo>
                    <a:pt x="180" y="89"/>
                  </a:lnTo>
                  <a:lnTo>
                    <a:pt x="256" y="74"/>
                  </a:lnTo>
                  <a:lnTo>
                    <a:pt x="335" y="57"/>
                  </a:lnTo>
                  <a:lnTo>
                    <a:pt x="412" y="41"/>
                  </a:lnTo>
                  <a:lnTo>
                    <a:pt x="485" y="26"/>
                  </a:lnTo>
                  <a:lnTo>
                    <a:pt x="547" y="12"/>
                  </a:lnTo>
                  <a:lnTo>
                    <a:pt x="595" y="3"/>
                  </a:lnTo>
                  <a:lnTo>
                    <a:pt x="602" y="1"/>
                  </a:lnTo>
                  <a:lnTo>
                    <a:pt x="608" y="0"/>
                  </a:lnTo>
                  <a:lnTo>
                    <a:pt x="618" y="3"/>
                  </a:lnTo>
                  <a:lnTo>
                    <a:pt x="626" y="6"/>
                  </a:lnTo>
                  <a:lnTo>
                    <a:pt x="631" y="9"/>
                  </a:lnTo>
                  <a:lnTo>
                    <a:pt x="632" y="10"/>
                  </a:lnTo>
                  <a:lnTo>
                    <a:pt x="632" y="15"/>
                  </a:lnTo>
                  <a:lnTo>
                    <a:pt x="632" y="29"/>
                  </a:lnTo>
                  <a:lnTo>
                    <a:pt x="632" y="33"/>
                  </a:lnTo>
                  <a:lnTo>
                    <a:pt x="632" y="38"/>
                  </a:lnTo>
                  <a:lnTo>
                    <a:pt x="632" y="43"/>
                  </a:lnTo>
                  <a:lnTo>
                    <a:pt x="632" y="50"/>
                  </a:lnTo>
                  <a:lnTo>
                    <a:pt x="632" y="56"/>
                  </a:lnTo>
                  <a:lnTo>
                    <a:pt x="632" y="63"/>
                  </a:lnTo>
                  <a:lnTo>
                    <a:pt x="632" y="69"/>
                  </a:lnTo>
                  <a:lnTo>
                    <a:pt x="632" y="74"/>
                  </a:lnTo>
                  <a:lnTo>
                    <a:pt x="632" y="85"/>
                  </a:lnTo>
                  <a:lnTo>
                    <a:pt x="632" y="93"/>
                  </a:lnTo>
                  <a:lnTo>
                    <a:pt x="632" y="98"/>
                  </a:lnTo>
                  <a:lnTo>
                    <a:pt x="632" y="100"/>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69" name="Freeform 112"/>
            <p:cNvSpPr>
              <a:spLocks/>
            </p:cNvSpPr>
            <p:nvPr/>
          </p:nvSpPr>
          <p:spPr bwMode="auto">
            <a:xfrm>
              <a:off x="266" y="680"/>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1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2"/>
                <a:gd name="T118" fmla="*/ 0 h 207"/>
                <a:gd name="T119" fmla="*/ 632 w 632"/>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2" h="207">
                  <a:moveTo>
                    <a:pt x="632" y="100"/>
                  </a:moveTo>
                  <a:lnTo>
                    <a:pt x="631" y="99"/>
                  </a:lnTo>
                  <a:lnTo>
                    <a:pt x="626" y="95"/>
                  </a:lnTo>
                  <a:lnTo>
                    <a:pt x="618" y="92"/>
                  </a:lnTo>
                  <a:lnTo>
                    <a:pt x="608" y="89"/>
                  </a:lnTo>
                  <a:lnTo>
                    <a:pt x="602" y="89"/>
                  </a:lnTo>
                  <a:lnTo>
                    <a:pt x="595" y="90"/>
                  </a:lnTo>
                  <a:lnTo>
                    <a:pt x="587" y="92"/>
                  </a:lnTo>
                  <a:lnTo>
                    <a:pt x="580" y="94"/>
                  </a:lnTo>
                  <a:lnTo>
                    <a:pt x="529" y="104"/>
                  </a:lnTo>
                  <a:lnTo>
                    <a:pt x="468" y="118"/>
                  </a:lnTo>
                  <a:lnTo>
                    <a:pt x="397" y="132"/>
                  </a:lnTo>
                  <a:lnTo>
                    <a:pt x="323" y="147"/>
                  </a:lnTo>
                  <a:lnTo>
                    <a:pt x="249" y="163"/>
                  </a:lnTo>
                  <a:lnTo>
                    <a:pt x="178" y="178"/>
                  </a:lnTo>
                  <a:lnTo>
                    <a:pt x="114" y="192"/>
                  </a:lnTo>
                  <a:lnTo>
                    <a:pt x="61" y="203"/>
                  </a:lnTo>
                  <a:lnTo>
                    <a:pt x="53" y="204"/>
                  </a:lnTo>
                  <a:lnTo>
                    <a:pt x="46" y="207"/>
                  </a:lnTo>
                  <a:lnTo>
                    <a:pt x="38" y="207"/>
                  </a:lnTo>
                  <a:lnTo>
                    <a:pt x="32" y="207"/>
                  </a:lnTo>
                  <a:lnTo>
                    <a:pt x="26" y="207"/>
                  </a:lnTo>
                  <a:lnTo>
                    <a:pt x="21" y="205"/>
                  </a:lnTo>
                  <a:lnTo>
                    <a:pt x="13" y="203"/>
                  </a:lnTo>
                  <a:lnTo>
                    <a:pt x="5" y="200"/>
                  </a:lnTo>
                  <a:lnTo>
                    <a:pt x="1" y="199"/>
                  </a:lnTo>
                  <a:lnTo>
                    <a:pt x="0" y="198"/>
                  </a:lnTo>
                  <a:lnTo>
                    <a:pt x="0" y="197"/>
                  </a:lnTo>
                  <a:lnTo>
                    <a:pt x="0" y="191"/>
                  </a:lnTo>
                  <a:lnTo>
                    <a:pt x="0" y="183"/>
                  </a:lnTo>
                  <a:lnTo>
                    <a:pt x="0" y="174"/>
                  </a:lnTo>
                  <a:lnTo>
                    <a:pt x="0" y="165"/>
                  </a:lnTo>
                  <a:lnTo>
                    <a:pt x="0" y="153"/>
                  </a:lnTo>
                  <a:lnTo>
                    <a:pt x="0" y="148"/>
                  </a:lnTo>
                  <a:lnTo>
                    <a:pt x="0" y="144"/>
                  </a:lnTo>
                  <a:lnTo>
                    <a:pt x="0" y="137"/>
                  </a:lnTo>
                  <a:lnTo>
                    <a:pt x="0" y="132"/>
                  </a:lnTo>
                  <a:lnTo>
                    <a:pt x="0" y="123"/>
                  </a:lnTo>
                  <a:lnTo>
                    <a:pt x="0" y="115"/>
                  </a:lnTo>
                  <a:lnTo>
                    <a:pt x="0" y="111"/>
                  </a:lnTo>
                  <a:lnTo>
                    <a:pt x="0" y="109"/>
                  </a:lnTo>
                  <a:lnTo>
                    <a:pt x="1" y="110"/>
                  </a:lnTo>
                  <a:lnTo>
                    <a:pt x="5" y="111"/>
                  </a:lnTo>
                  <a:lnTo>
                    <a:pt x="11" y="114"/>
                  </a:lnTo>
                  <a:lnTo>
                    <a:pt x="20" y="116"/>
                  </a:lnTo>
                  <a:lnTo>
                    <a:pt x="25" y="118"/>
                  </a:lnTo>
                  <a:lnTo>
                    <a:pt x="31" y="118"/>
                  </a:lnTo>
                  <a:lnTo>
                    <a:pt x="37" y="119"/>
                  </a:lnTo>
                  <a:lnTo>
                    <a:pt x="43" y="119"/>
                  </a:lnTo>
                  <a:lnTo>
                    <a:pt x="51" y="118"/>
                  </a:lnTo>
                  <a:lnTo>
                    <a:pt x="58" y="115"/>
                  </a:lnTo>
                  <a:lnTo>
                    <a:pt x="114" y="104"/>
                  </a:lnTo>
                  <a:lnTo>
                    <a:pt x="180" y="89"/>
                  </a:lnTo>
                  <a:lnTo>
                    <a:pt x="256" y="74"/>
                  </a:lnTo>
                  <a:lnTo>
                    <a:pt x="335" y="57"/>
                  </a:lnTo>
                  <a:lnTo>
                    <a:pt x="412" y="41"/>
                  </a:lnTo>
                  <a:lnTo>
                    <a:pt x="485" y="26"/>
                  </a:lnTo>
                  <a:lnTo>
                    <a:pt x="547" y="12"/>
                  </a:lnTo>
                  <a:lnTo>
                    <a:pt x="595" y="3"/>
                  </a:lnTo>
                  <a:lnTo>
                    <a:pt x="602" y="1"/>
                  </a:lnTo>
                  <a:lnTo>
                    <a:pt x="608" y="0"/>
                  </a:lnTo>
                  <a:lnTo>
                    <a:pt x="618" y="3"/>
                  </a:lnTo>
                  <a:lnTo>
                    <a:pt x="626" y="6"/>
                  </a:lnTo>
                  <a:lnTo>
                    <a:pt x="631" y="9"/>
                  </a:lnTo>
                  <a:lnTo>
                    <a:pt x="632" y="10"/>
                  </a:lnTo>
                  <a:lnTo>
                    <a:pt x="632" y="15"/>
                  </a:lnTo>
                  <a:lnTo>
                    <a:pt x="632" y="29"/>
                  </a:lnTo>
                  <a:lnTo>
                    <a:pt x="632" y="33"/>
                  </a:lnTo>
                  <a:lnTo>
                    <a:pt x="632" y="38"/>
                  </a:lnTo>
                  <a:lnTo>
                    <a:pt x="632" y="43"/>
                  </a:lnTo>
                  <a:lnTo>
                    <a:pt x="632" y="50"/>
                  </a:lnTo>
                  <a:lnTo>
                    <a:pt x="632" y="56"/>
                  </a:lnTo>
                  <a:lnTo>
                    <a:pt x="632" y="63"/>
                  </a:lnTo>
                  <a:lnTo>
                    <a:pt x="632" y="69"/>
                  </a:lnTo>
                  <a:lnTo>
                    <a:pt x="632" y="74"/>
                  </a:lnTo>
                  <a:lnTo>
                    <a:pt x="632" y="85"/>
                  </a:lnTo>
                  <a:lnTo>
                    <a:pt x="632" y="93"/>
                  </a:lnTo>
                  <a:lnTo>
                    <a:pt x="632" y="98"/>
                  </a:lnTo>
                  <a:lnTo>
                    <a:pt x="632" y="10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70" name="Freeform 113"/>
            <p:cNvSpPr>
              <a:spLocks/>
            </p:cNvSpPr>
            <p:nvPr/>
          </p:nvSpPr>
          <p:spPr bwMode="auto">
            <a:xfrm>
              <a:off x="266" y="725"/>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0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1 w 632"/>
                <a:gd name="T79" fmla="*/ 0 h 207"/>
                <a:gd name="T80" fmla="*/ 1 w 632"/>
                <a:gd name="T81" fmla="*/ 0 h 207"/>
                <a:gd name="T82" fmla="*/ 1 w 632"/>
                <a:gd name="T83" fmla="*/ 0 h 20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2"/>
                <a:gd name="T127" fmla="*/ 0 h 207"/>
                <a:gd name="T128" fmla="*/ 632 w 632"/>
                <a:gd name="T129" fmla="*/ 207 h 20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2" h="207">
                  <a:moveTo>
                    <a:pt x="632" y="100"/>
                  </a:moveTo>
                  <a:lnTo>
                    <a:pt x="631" y="99"/>
                  </a:lnTo>
                  <a:lnTo>
                    <a:pt x="626" y="97"/>
                  </a:lnTo>
                  <a:lnTo>
                    <a:pt x="618" y="92"/>
                  </a:lnTo>
                  <a:lnTo>
                    <a:pt x="608" y="89"/>
                  </a:lnTo>
                  <a:lnTo>
                    <a:pt x="602" y="89"/>
                  </a:lnTo>
                  <a:lnTo>
                    <a:pt x="595" y="90"/>
                  </a:lnTo>
                  <a:lnTo>
                    <a:pt x="587" y="92"/>
                  </a:lnTo>
                  <a:lnTo>
                    <a:pt x="580" y="93"/>
                  </a:lnTo>
                  <a:lnTo>
                    <a:pt x="529" y="104"/>
                  </a:lnTo>
                  <a:lnTo>
                    <a:pt x="468" y="116"/>
                  </a:lnTo>
                  <a:lnTo>
                    <a:pt x="397" y="131"/>
                  </a:lnTo>
                  <a:lnTo>
                    <a:pt x="323" y="147"/>
                  </a:lnTo>
                  <a:lnTo>
                    <a:pt x="249" y="162"/>
                  </a:lnTo>
                  <a:lnTo>
                    <a:pt x="178" y="178"/>
                  </a:lnTo>
                  <a:lnTo>
                    <a:pt x="114" y="191"/>
                  </a:lnTo>
                  <a:lnTo>
                    <a:pt x="61" y="202"/>
                  </a:lnTo>
                  <a:lnTo>
                    <a:pt x="53" y="204"/>
                  </a:lnTo>
                  <a:lnTo>
                    <a:pt x="46" y="205"/>
                  </a:lnTo>
                  <a:lnTo>
                    <a:pt x="38" y="205"/>
                  </a:lnTo>
                  <a:lnTo>
                    <a:pt x="32" y="207"/>
                  </a:lnTo>
                  <a:lnTo>
                    <a:pt x="26" y="205"/>
                  </a:lnTo>
                  <a:lnTo>
                    <a:pt x="21" y="205"/>
                  </a:lnTo>
                  <a:lnTo>
                    <a:pt x="13" y="202"/>
                  </a:lnTo>
                  <a:lnTo>
                    <a:pt x="5" y="199"/>
                  </a:lnTo>
                  <a:lnTo>
                    <a:pt x="1" y="198"/>
                  </a:lnTo>
                  <a:lnTo>
                    <a:pt x="0" y="197"/>
                  </a:lnTo>
                  <a:lnTo>
                    <a:pt x="0" y="196"/>
                  </a:lnTo>
                  <a:lnTo>
                    <a:pt x="0" y="191"/>
                  </a:lnTo>
                  <a:lnTo>
                    <a:pt x="0" y="183"/>
                  </a:lnTo>
                  <a:lnTo>
                    <a:pt x="0" y="173"/>
                  </a:lnTo>
                  <a:lnTo>
                    <a:pt x="0" y="168"/>
                  </a:lnTo>
                  <a:lnTo>
                    <a:pt x="0" y="162"/>
                  </a:lnTo>
                  <a:lnTo>
                    <a:pt x="0" y="157"/>
                  </a:lnTo>
                  <a:lnTo>
                    <a:pt x="0" y="151"/>
                  </a:lnTo>
                  <a:lnTo>
                    <a:pt x="0" y="146"/>
                  </a:lnTo>
                  <a:lnTo>
                    <a:pt x="0" y="141"/>
                  </a:lnTo>
                  <a:lnTo>
                    <a:pt x="0" y="136"/>
                  </a:lnTo>
                  <a:lnTo>
                    <a:pt x="0" y="131"/>
                  </a:lnTo>
                  <a:lnTo>
                    <a:pt x="0" y="124"/>
                  </a:lnTo>
                  <a:lnTo>
                    <a:pt x="0" y="116"/>
                  </a:lnTo>
                  <a:lnTo>
                    <a:pt x="0" y="111"/>
                  </a:lnTo>
                  <a:lnTo>
                    <a:pt x="0" y="109"/>
                  </a:lnTo>
                  <a:lnTo>
                    <a:pt x="1" y="110"/>
                  </a:lnTo>
                  <a:lnTo>
                    <a:pt x="5" y="111"/>
                  </a:lnTo>
                  <a:lnTo>
                    <a:pt x="13" y="114"/>
                  </a:lnTo>
                  <a:lnTo>
                    <a:pt x="21" y="116"/>
                  </a:lnTo>
                  <a:lnTo>
                    <a:pt x="26" y="118"/>
                  </a:lnTo>
                  <a:lnTo>
                    <a:pt x="32" y="118"/>
                  </a:lnTo>
                  <a:lnTo>
                    <a:pt x="38" y="118"/>
                  </a:lnTo>
                  <a:lnTo>
                    <a:pt x="46" y="118"/>
                  </a:lnTo>
                  <a:lnTo>
                    <a:pt x="53" y="115"/>
                  </a:lnTo>
                  <a:lnTo>
                    <a:pt x="61" y="114"/>
                  </a:lnTo>
                  <a:lnTo>
                    <a:pt x="114" y="103"/>
                  </a:lnTo>
                  <a:lnTo>
                    <a:pt x="178" y="89"/>
                  </a:lnTo>
                  <a:lnTo>
                    <a:pt x="249" y="74"/>
                  </a:lnTo>
                  <a:lnTo>
                    <a:pt x="323" y="58"/>
                  </a:lnTo>
                  <a:lnTo>
                    <a:pt x="397" y="43"/>
                  </a:lnTo>
                  <a:lnTo>
                    <a:pt x="468" y="29"/>
                  </a:lnTo>
                  <a:lnTo>
                    <a:pt x="529" y="15"/>
                  </a:lnTo>
                  <a:lnTo>
                    <a:pt x="580" y="5"/>
                  </a:lnTo>
                  <a:lnTo>
                    <a:pt x="587" y="3"/>
                  </a:lnTo>
                  <a:lnTo>
                    <a:pt x="595" y="1"/>
                  </a:lnTo>
                  <a:lnTo>
                    <a:pt x="602" y="0"/>
                  </a:lnTo>
                  <a:lnTo>
                    <a:pt x="608" y="0"/>
                  </a:lnTo>
                  <a:lnTo>
                    <a:pt x="618" y="3"/>
                  </a:lnTo>
                  <a:lnTo>
                    <a:pt x="626" y="6"/>
                  </a:lnTo>
                  <a:lnTo>
                    <a:pt x="631" y="10"/>
                  </a:lnTo>
                  <a:lnTo>
                    <a:pt x="632" y="11"/>
                  </a:lnTo>
                  <a:lnTo>
                    <a:pt x="632" y="13"/>
                  </a:lnTo>
                  <a:lnTo>
                    <a:pt x="632" y="17"/>
                  </a:lnTo>
                  <a:lnTo>
                    <a:pt x="632" y="25"/>
                  </a:lnTo>
                  <a:lnTo>
                    <a:pt x="632" y="35"/>
                  </a:lnTo>
                  <a:lnTo>
                    <a:pt x="632" y="40"/>
                  </a:lnTo>
                  <a:lnTo>
                    <a:pt x="632" y="46"/>
                  </a:lnTo>
                  <a:lnTo>
                    <a:pt x="632" y="51"/>
                  </a:lnTo>
                  <a:lnTo>
                    <a:pt x="632" y="57"/>
                  </a:lnTo>
                  <a:lnTo>
                    <a:pt x="632" y="62"/>
                  </a:lnTo>
                  <a:lnTo>
                    <a:pt x="632" y="68"/>
                  </a:lnTo>
                  <a:lnTo>
                    <a:pt x="632" y="73"/>
                  </a:lnTo>
                  <a:lnTo>
                    <a:pt x="632" y="78"/>
                  </a:lnTo>
                  <a:lnTo>
                    <a:pt x="632" y="88"/>
                  </a:lnTo>
                  <a:lnTo>
                    <a:pt x="632" y="95"/>
                  </a:lnTo>
                  <a:lnTo>
                    <a:pt x="632" y="99"/>
                  </a:lnTo>
                  <a:lnTo>
                    <a:pt x="632" y="10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71" name="Freeform 114"/>
            <p:cNvSpPr>
              <a:spLocks/>
            </p:cNvSpPr>
            <p:nvPr/>
          </p:nvSpPr>
          <p:spPr bwMode="auto">
            <a:xfrm>
              <a:off x="266" y="725"/>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0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1 w 632"/>
                <a:gd name="T79" fmla="*/ 0 h 207"/>
                <a:gd name="T80" fmla="*/ 1 w 632"/>
                <a:gd name="T81" fmla="*/ 0 h 207"/>
                <a:gd name="T82" fmla="*/ 1 w 632"/>
                <a:gd name="T83" fmla="*/ 0 h 20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2"/>
                <a:gd name="T127" fmla="*/ 0 h 207"/>
                <a:gd name="T128" fmla="*/ 632 w 632"/>
                <a:gd name="T129" fmla="*/ 207 h 20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2" h="207">
                  <a:moveTo>
                    <a:pt x="632" y="100"/>
                  </a:moveTo>
                  <a:lnTo>
                    <a:pt x="631" y="99"/>
                  </a:lnTo>
                  <a:lnTo>
                    <a:pt x="626" y="97"/>
                  </a:lnTo>
                  <a:lnTo>
                    <a:pt x="618" y="92"/>
                  </a:lnTo>
                  <a:lnTo>
                    <a:pt x="608" y="89"/>
                  </a:lnTo>
                  <a:lnTo>
                    <a:pt x="602" y="89"/>
                  </a:lnTo>
                  <a:lnTo>
                    <a:pt x="595" y="90"/>
                  </a:lnTo>
                  <a:lnTo>
                    <a:pt x="587" y="92"/>
                  </a:lnTo>
                  <a:lnTo>
                    <a:pt x="580" y="93"/>
                  </a:lnTo>
                  <a:lnTo>
                    <a:pt x="529" y="104"/>
                  </a:lnTo>
                  <a:lnTo>
                    <a:pt x="468" y="116"/>
                  </a:lnTo>
                  <a:lnTo>
                    <a:pt x="397" y="131"/>
                  </a:lnTo>
                  <a:lnTo>
                    <a:pt x="323" y="147"/>
                  </a:lnTo>
                  <a:lnTo>
                    <a:pt x="249" y="162"/>
                  </a:lnTo>
                  <a:lnTo>
                    <a:pt x="178" y="178"/>
                  </a:lnTo>
                  <a:lnTo>
                    <a:pt x="114" y="191"/>
                  </a:lnTo>
                  <a:lnTo>
                    <a:pt x="61" y="202"/>
                  </a:lnTo>
                  <a:lnTo>
                    <a:pt x="53" y="204"/>
                  </a:lnTo>
                  <a:lnTo>
                    <a:pt x="46" y="205"/>
                  </a:lnTo>
                  <a:lnTo>
                    <a:pt x="38" y="205"/>
                  </a:lnTo>
                  <a:lnTo>
                    <a:pt x="32" y="207"/>
                  </a:lnTo>
                  <a:lnTo>
                    <a:pt x="26" y="205"/>
                  </a:lnTo>
                  <a:lnTo>
                    <a:pt x="21" y="205"/>
                  </a:lnTo>
                  <a:lnTo>
                    <a:pt x="13" y="202"/>
                  </a:lnTo>
                  <a:lnTo>
                    <a:pt x="5" y="199"/>
                  </a:lnTo>
                  <a:lnTo>
                    <a:pt x="1" y="198"/>
                  </a:lnTo>
                  <a:lnTo>
                    <a:pt x="0" y="197"/>
                  </a:lnTo>
                  <a:lnTo>
                    <a:pt x="0" y="196"/>
                  </a:lnTo>
                  <a:lnTo>
                    <a:pt x="0" y="191"/>
                  </a:lnTo>
                  <a:lnTo>
                    <a:pt x="0" y="183"/>
                  </a:lnTo>
                  <a:lnTo>
                    <a:pt x="0" y="173"/>
                  </a:lnTo>
                  <a:lnTo>
                    <a:pt x="0" y="168"/>
                  </a:lnTo>
                  <a:lnTo>
                    <a:pt x="0" y="162"/>
                  </a:lnTo>
                  <a:lnTo>
                    <a:pt x="0" y="157"/>
                  </a:lnTo>
                  <a:lnTo>
                    <a:pt x="0" y="151"/>
                  </a:lnTo>
                  <a:lnTo>
                    <a:pt x="0" y="146"/>
                  </a:lnTo>
                  <a:lnTo>
                    <a:pt x="0" y="141"/>
                  </a:lnTo>
                  <a:lnTo>
                    <a:pt x="0" y="136"/>
                  </a:lnTo>
                  <a:lnTo>
                    <a:pt x="0" y="131"/>
                  </a:lnTo>
                  <a:lnTo>
                    <a:pt x="0" y="124"/>
                  </a:lnTo>
                  <a:lnTo>
                    <a:pt x="0" y="116"/>
                  </a:lnTo>
                  <a:lnTo>
                    <a:pt x="0" y="111"/>
                  </a:lnTo>
                  <a:lnTo>
                    <a:pt x="0" y="109"/>
                  </a:lnTo>
                  <a:lnTo>
                    <a:pt x="1" y="110"/>
                  </a:lnTo>
                  <a:lnTo>
                    <a:pt x="5" y="111"/>
                  </a:lnTo>
                  <a:lnTo>
                    <a:pt x="13" y="114"/>
                  </a:lnTo>
                  <a:lnTo>
                    <a:pt x="21" y="116"/>
                  </a:lnTo>
                  <a:lnTo>
                    <a:pt x="26" y="118"/>
                  </a:lnTo>
                  <a:lnTo>
                    <a:pt x="32" y="118"/>
                  </a:lnTo>
                  <a:lnTo>
                    <a:pt x="38" y="118"/>
                  </a:lnTo>
                  <a:lnTo>
                    <a:pt x="46" y="118"/>
                  </a:lnTo>
                  <a:lnTo>
                    <a:pt x="53" y="115"/>
                  </a:lnTo>
                  <a:lnTo>
                    <a:pt x="61" y="114"/>
                  </a:lnTo>
                  <a:lnTo>
                    <a:pt x="114" y="103"/>
                  </a:lnTo>
                  <a:lnTo>
                    <a:pt x="178" y="89"/>
                  </a:lnTo>
                  <a:lnTo>
                    <a:pt x="249" y="74"/>
                  </a:lnTo>
                  <a:lnTo>
                    <a:pt x="323" y="58"/>
                  </a:lnTo>
                  <a:lnTo>
                    <a:pt x="397" y="43"/>
                  </a:lnTo>
                  <a:lnTo>
                    <a:pt x="468" y="29"/>
                  </a:lnTo>
                  <a:lnTo>
                    <a:pt x="529" y="15"/>
                  </a:lnTo>
                  <a:lnTo>
                    <a:pt x="580" y="5"/>
                  </a:lnTo>
                  <a:lnTo>
                    <a:pt x="587" y="3"/>
                  </a:lnTo>
                  <a:lnTo>
                    <a:pt x="595" y="1"/>
                  </a:lnTo>
                  <a:lnTo>
                    <a:pt x="602" y="0"/>
                  </a:lnTo>
                  <a:lnTo>
                    <a:pt x="608" y="0"/>
                  </a:lnTo>
                  <a:lnTo>
                    <a:pt x="618" y="3"/>
                  </a:lnTo>
                  <a:lnTo>
                    <a:pt x="626" y="6"/>
                  </a:lnTo>
                  <a:lnTo>
                    <a:pt x="631" y="10"/>
                  </a:lnTo>
                  <a:lnTo>
                    <a:pt x="632" y="11"/>
                  </a:lnTo>
                  <a:lnTo>
                    <a:pt x="632" y="13"/>
                  </a:lnTo>
                  <a:lnTo>
                    <a:pt x="632" y="17"/>
                  </a:lnTo>
                  <a:lnTo>
                    <a:pt x="632" y="25"/>
                  </a:lnTo>
                  <a:lnTo>
                    <a:pt x="632" y="35"/>
                  </a:lnTo>
                  <a:lnTo>
                    <a:pt x="632" y="40"/>
                  </a:lnTo>
                  <a:lnTo>
                    <a:pt x="632" y="46"/>
                  </a:lnTo>
                  <a:lnTo>
                    <a:pt x="632" y="51"/>
                  </a:lnTo>
                  <a:lnTo>
                    <a:pt x="632" y="57"/>
                  </a:lnTo>
                  <a:lnTo>
                    <a:pt x="632" y="62"/>
                  </a:lnTo>
                  <a:lnTo>
                    <a:pt x="632" y="68"/>
                  </a:lnTo>
                  <a:lnTo>
                    <a:pt x="632" y="73"/>
                  </a:lnTo>
                  <a:lnTo>
                    <a:pt x="632" y="78"/>
                  </a:lnTo>
                  <a:lnTo>
                    <a:pt x="632" y="88"/>
                  </a:lnTo>
                  <a:lnTo>
                    <a:pt x="632" y="95"/>
                  </a:lnTo>
                  <a:lnTo>
                    <a:pt x="632" y="99"/>
                  </a:lnTo>
                  <a:lnTo>
                    <a:pt x="632" y="10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72" name="Freeform 115"/>
            <p:cNvSpPr>
              <a:spLocks/>
            </p:cNvSpPr>
            <p:nvPr/>
          </p:nvSpPr>
          <p:spPr bwMode="auto">
            <a:xfrm>
              <a:off x="446" y="749"/>
              <a:ext cx="1" cy="5"/>
            </a:xfrm>
            <a:custGeom>
              <a:avLst/>
              <a:gdLst>
                <a:gd name="T0" fmla="*/ 0 w 1"/>
                <a:gd name="T1" fmla="*/ 0 h 8"/>
                <a:gd name="T2" fmla="*/ 0 w 1"/>
                <a:gd name="T3" fmla="*/ 1 h 8"/>
                <a:gd name="T4" fmla="*/ 0 w 1"/>
                <a:gd name="T5" fmla="*/ 1 h 8"/>
                <a:gd name="T6" fmla="*/ 0 w 1"/>
                <a:gd name="T7" fmla="*/ 1 h 8"/>
                <a:gd name="T8" fmla="*/ 0 w 1"/>
                <a:gd name="T9" fmla="*/ 1 h 8"/>
                <a:gd name="T10" fmla="*/ 0 w 1"/>
                <a:gd name="T11" fmla="*/ 1 h 8"/>
                <a:gd name="T12" fmla="*/ 0 w 1"/>
                <a:gd name="T13" fmla="*/ 1 h 8"/>
                <a:gd name="T14" fmla="*/ 0 w 1"/>
                <a:gd name="T15" fmla="*/ 0 h 8"/>
                <a:gd name="T16" fmla="*/ 0 w 1"/>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8"/>
                <a:gd name="T29" fmla="*/ 1 w 1"/>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8">
                  <a:moveTo>
                    <a:pt x="0" y="0"/>
                  </a:moveTo>
                  <a:lnTo>
                    <a:pt x="0" y="5"/>
                  </a:lnTo>
                  <a:lnTo>
                    <a:pt x="0" y="8"/>
                  </a:lnTo>
                  <a:lnTo>
                    <a:pt x="0" y="3"/>
                  </a:lnTo>
                  <a:lnTo>
                    <a:pt x="0" y="1"/>
                  </a:lnTo>
                  <a:lnTo>
                    <a:pt x="0" y="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73" name="Freeform 116"/>
            <p:cNvSpPr>
              <a:spLocks/>
            </p:cNvSpPr>
            <p:nvPr/>
          </p:nvSpPr>
          <p:spPr bwMode="auto">
            <a:xfrm>
              <a:off x="446" y="749"/>
              <a:ext cx="1" cy="5"/>
            </a:xfrm>
            <a:custGeom>
              <a:avLst/>
              <a:gdLst>
                <a:gd name="T0" fmla="*/ 0 w 1"/>
                <a:gd name="T1" fmla="*/ 0 h 8"/>
                <a:gd name="T2" fmla="*/ 0 w 1"/>
                <a:gd name="T3" fmla="*/ 1 h 8"/>
                <a:gd name="T4" fmla="*/ 0 w 1"/>
                <a:gd name="T5" fmla="*/ 1 h 8"/>
                <a:gd name="T6" fmla="*/ 0 w 1"/>
                <a:gd name="T7" fmla="*/ 1 h 8"/>
                <a:gd name="T8" fmla="*/ 0 w 1"/>
                <a:gd name="T9" fmla="*/ 1 h 8"/>
                <a:gd name="T10" fmla="*/ 0 w 1"/>
                <a:gd name="T11" fmla="*/ 1 h 8"/>
                <a:gd name="T12" fmla="*/ 0 w 1"/>
                <a:gd name="T13" fmla="*/ 1 h 8"/>
                <a:gd name="T14" fmla="*/ 0 w 1"/>
                <a:gd name="T15" fmla="*/ 0 h 8"/>
                <a:gd name="T16" fmla="*/ 0 w 1"/>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8"/>
                <a:gd name="T29" fmla="*/ 1 w 1"/>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8">
                  <a:moveTo>
                    <a:pt x="0" y="0"/>
                  </a:moveTo>
                  <a:lnTo>
                    <a:pt x="0" y="5"/>
                  </a:lnTo>
                  <a:lnTo>
                    <a:pt x="0" y="8"/>
                  </a:lnTo>
                  <a:lnTo>
                    <a:pt x="0" y="3"/>
                  </a:lnTo>
                  <a:lnTo>
                    <a:pt x="0" y="1"/>
                  </a:lnTo>
                  <a:lnTo>
                    <a:pt x="0" y="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74" name="Freeform 117"/>
            <p:cNvSpPr>
              <a:spLocks/>
            </p:cNvSpPr>
            <p:nvPr/>
          </p:nvSpPr>
          <p:spPr bwMode="auto">
            <a:xfrm>
              <a:off x="446" y="757"/>
              <a:ext cx="1" cy="6"/>
            </a:xfrm>
            <a:custGeom>
              <a:avLst/>
              <a:gdLst>
                <a:gd name="T0" fmla="*/ 0 w 1"/>
                <a:gd name="T1" fmla="*/ 0 h 11"/>
                <a:gd name="T2" fmla="*/ 0 w 1"/>
                <a:gd name="T3" fmla="*/ 1 h 11"/>
                <a:gd name="T4" fmla="*/ 0 w 1"/>
                <a:gd name="T5" fmla="*/ 1 h 11"/>
                <a:gd name="T6" fmla="*/ 0 w 1"/>
                <a:gd name="T7" fmla="*/ 1 h 11"/>
                <a:gd name="T8" fmla="*/ 0 w 1"/>
                <a:gd name="T9" fmla="*/ 1 h 11"/>
                <a:gd name="T10" fmla="*/ 0 w 1"/>
                <a:gd name="T11" fmla="*/ 1 h 11"/>
                <a:gd name="T12" fmla="*/ 0 w 1"/>
                <a:gd name="T13" fmla="*/ 0 h 11"/>
                <a:gd name="T14" fmla="*/ 0 w 1"/>
                <a:gd name="T15" fmla="*/ 0 h 11"/>
                <a:gd name="T16" fmla="*/ 0 w 1"/>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11"/>
                <a:gd name="T29" fmla="*/ 1 w 1"/>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11">
                  <a:moveTo>
                    <a:pt x="0" y="0"/>
                  </a:moveTo>
                  <a:lnTo>
                    <a:pt x="0" y="7"/>
                  </a:lnTo>
                  <a:lnTo>
                    <a:pt x="0" y="11"/>
                  </a:lnTo>
                  <a:lnTo>
                    <a:pt x="0" y="6"/>
                  </a:lnTo>
                  <a:lnTo>
                    <a:pt x="0" y="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75" name="Freeform 118"/>
            <p:cNvSpPr>
              <a:spLocks/>
            </p:cNvSpPr>
            <p:nvPr/>
          </p:nvSpPr>
          <p:spPr bwMode="auto">
            <a:xfrm>
              <a:off x="446" y="757"/>
              <a:ext cx="1" cy="6"/>
            </a:xfrm>
            <a:custGeom>
              <a:avLst/>
              <a:gdLst>
                <a:gd name="T0" fmla="*/ 0 w 1"/>
                <a:gd name="T1" fmla="*/ 0 h 11"/>
                <a:gd name="T2" fmla="*/ 0 w 1"/>
                <a:gd name="T3" fmla="*/ 1 h 11"/>
                <a:gd name="T4" fmla="*/ 0 w 1"/>
                <a:gd name="T5" fmla="*/ 1 h 11"/>
                <a:gd name="T6" fmla="*/ 0 w 1"/>
                <a:gd name="T7" fmla="*/ 1 h 11"/>
                <a:gd name="T8" fmla="*/ 0 w 1"/>
                <a:gd name="T9" fmla="*/ 1 h 11"/>
                <a:gd name="T10" fmla="*/ 0 w 1"/>
                <a:gd name="T11" fmla="*/ 1 h 11"/>
                <a:gd name="T12" fmla="*/ 0 w 1"/>
                <a:gd name="T13" fmla="*/ 0 h 11"/>
                <a:gd name="T14" fmla="*/ 0 w 1"/>
                <a:gd name="T15" fmla="*/ 0 h 11"/>
                <a:gd name="T16" fmla="*/ 0 w 1"/>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11"/>
                <a:gd name="T29" fmla="*/ 1 w 1"/>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11">
                  <a:moveTo>
                    <a:pt x="0" y="0"/>
                  </a:moveTo>
                  <a:lnTo>
                    <a:pt x="0" y="7"/>
                  </a:lnTo>
                  <a:lnTo>
                    <a:pt x="0" y="11"/>
                  </a:lnTo>
                  <a:lnTo>
                    <a:pt x="0" y="6"/>
                  </a:lnTo>
                  <a:lnTo>
                    <a:pt x="0" y="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76" name="Freeform 119"/>
            <p:cNvSpPr>
              <a:spLocks/>
            </p:cNvSpPr>
            <p:nvPr/>
          </p:nvSpPr>
          <p:spPr bwMode="auto">
            <a:xfrm>
              <a:off x="527" y="766"/>
              <a:ext cx="56" cy="62"/>
            </a:xfrm>
            <a:custGeom>
              <a:avLst/>
              <a:gdLst>
                <a:gd name="T0" fmla="*/ 1 w 112"/>
                <a:gd name="T1" fmla="*/ 1 h 124"/>
                <a:gd name="T2" fmla="*/ 1 w 112"/>
                <a:gd name="T3" fmla="*/ 0 h 124"/>
                <a:gd name="T4" fmla="*/ 1 w 112"/>
                <a:gd name="T5" fmla="*/ 1 h 124"/>
                <a:gd name="T6" fmla="*/ 1 w 112"/>
                <a:gd name="T7" fmla="*/ 1 h 124"/>
                <a:gd name="T8" fmla="*/ 1 w 112"/>
                <a:gd name="T9" fmla="*/ 1 h 124"/>
                <a:gd name="T10" fmla="*/ 1 w 112"/>
                <a:gd name="T11" fmla="*/ 1 h 124"/>
                <a:gd name="T12" fmla="*/ 1 w 112"/>
                <a:gd name="T13" fmla="*/ 1 h 124"/>
                <a:gd name="T14" fmla="*/ 1 w 112"/>
                <a:gd name="T15" fmla="*/ 1 h 124"/>
                <a:gd name="T16" fmla="*/ 1 w 112"/>
                <a:gd name="T17" fmla="*/ 1 h 124"/>
                <a:gd name="T18" fmla="*/ 1 w 112"/>
                <a:gd name="T19" fmla="*/ 1 h 124"/>
                <a:gd name="T20" fmla="*/ 1 w 112"/>
                <a:gd name="T21" fmla="*/ 1 h 124"/>
                <a:gd name="T22" fmla="*/ 1 w 112"/>
                <a:gd name="T23" fmla="*/ 1 h 124"/>
                <a:gd name="T24" fmla="*/ 1 w 112"/>
                <a:gd name="T25" fmla="*/ 1 h 124"/>
                <a:gd name="T26" fmla="*/ 1 w 112"/>
                <a:gd name="T27" fmla="*/ 1 h 124"/>
                <a:gd name="T28" fmla="*/ 1 w 112"/>
                <a:gd name="T29" fmla="*/ 1 h 124"/>
                <a:gd name="T30" fmla="*/ 1 w 112"/>
                <a:gd name="T31" fmla="*/ 1 h 124"/>
                <a:gd name="T32" fmla="*/ 1 w 112"/>
                <a:gd name="T33" fmla="*/ 1 h 124"/>
                <a:gd name="T34" fmla="*/ 1 w 112"/>
                <a:gd name="T35" fmla="*/ 1 h 124"/>
                <a:gd name="T36" fmla="*/ 1 w 112"/>
                <a:gd name="T37" fmla="*/ 1 h 124"/>
                <a:gd name="T38" fmla="*/ 0 w 112"/>
                <a:gd name="T39" fmla="*/ 1 h 124"/>
                <a:gd name="T40" fmla="*/ 1 w 112"/>
                <a:gd name="T41" fmla="*/ 1 h 1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
                <a:gd name="T64" fmla="*/ 0 h 124"/>
                <a:gd name="T65" fmla="*/ 112 w 112"/>
                <a:gd name="T66" fmla="*/ 124 h 1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 h="124">
                  <a:moveTo>
                    <a:pt x="36" y="9"/>
                  </a:moveTo>
                  <a:lnTo>
                    <a:pt x="80" y="0"/>
                  </a:lnTo>
                  <a:lnTo>
                    <a:pt x="112" y="15"/>
                  </a:lnTo>
                  <a:lnTo>
                    <a:pt x="111" y="28"/>
                  </a:lnTo>
                  <a:lnTo>
                    <a:pt x="111" y="30"/>
                  </a:lnTo>
                  <a:lnTo>
                    <a:pt x="109" y="36"/>
                  </a:lnTo>
                  <a:lnTo>
                    <a:pt x="106" y="38"/>
                  </a:lnTo>
                  <a:lnTo>
                    <a:pt x="102" y="43"/>
                  </a:lnTo>
                  <a:lnTo>
                    <a:pt x="96" y="47"/>
                  </a:lnTo>
                  <a:lnTo>
                    <a:pt x="89" y="52"/>
                  </a:lnTo>
                  <a:lnTo>
                    <a:pt x="73" y="62"/>
                  </a:lnTo>
                  <a:lnTo>
                    <a:pt x="49" y="74"/>
                  </a:lnTo>
                  <a:lnTo>
                    <a:pt x="27" y="87"/>
                  </a:lnTo>
                  <a:lnTo>
                    <a:pt x="14" y="96"/>
                  </a:lnTo>
                  <a:lnTo>
                    <a:pt x="9" y="104"/>
                  </a:lnTo>
                  <a:lnTo>
                    <a:pt x="5" y="113"/>
                  </a:lnTo>
                  <a:lnTo>
                    <a:pt x="3" y="120"/>
                  </a:lnTo>
                  <a:lnTo>
                    <a:pt x="3" y="124"/>
                  </a:lnTo>
                  <a:lnTo>
                    <a:pt x="4" y="78"/>
                  </a:lnTo>
                  <a:lnTo>
                    <a:pt x="0" y="17"/>
                  </a:lnTo>
                  <a:lnTo>
                    <a:pt x="36" y="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77" name="Freeform 120"/>
            <p:cNvSpPr>
              <a:spLocks/>
            </p:cNvSpPr>
            <p:nvPr/>
          </p:nvSpPr>
          <p:spPr bwMode="auto">
            <a:xfrm>
              <a:off x="527" y="766"/>
              <a:ext cx="56" cy="62"/>
            </a:xfrm>
            <a:custGeom>
              <a:avLst/>
              <a:gdLst>
                <a:gd name="T0" fmla="*/ 1 w 112"/>
                <a:gd name="T1" fmla="*/ 1 h 124"/>
                <a:gd name="T2" fmla="*/ 1 w 112"/>
                <a:gd name="T3" fmla="*/ 0 h 124"/>
                <a:gd name="T4" fmla="*/ 1 w 112"/>
                <a:gd name="T5" fmla="*/ 1 h 124"/>
                <a:gd name="T6" fmla="*/ 1 w 112"/>
                <a:gd name="T7" fmla="*/ 1 h 124"/>
                <a:gd name="T8" fmla="*/ 1 w 112"/>
                <a:gd name="T9" fmla="*/ 1 h 124"/>
                <a:gd name="T10" fmla="*/ 1 w 112"/>
                <a:gd name="T11" fmla="*/ 1 h 124"/>
                <a:gd name="T12" fmla="*/ 1 w 112"/>
                <a:gd name="T13" fmla="*/ 1 h 124"/>
                <a:gd name="T14" fmla="*/ 1 w 112"/>
                <a:gd name="T15" fmla="*/ 1 h 124"/>
                <a:gd name="T16" fmla="*/ 1 w 112"/>
                <a:gd name="T17" fmla="*/ 1 h 124"/>
                <a:gd name="T18" fmla="*/ 1 w 112"/>
                <a:gd name="T19" fmla="*/ 1 h 124"/>
                <a:gd name="T20" fmla="*/ 1 w 112"/>
                <a:gd name="T21" fmla="*/ 1 h 124"/>
                <a:gd name="T22" fmla="*/ 1 w 112"/>
                <a:gd name="T23" fmla="*/ 1 h 124"/>
                <a:gd name="T24" fmla="*/ 1 w 112"/>
                <a:gd name="T25" fmla="*/ 1 h 124"/>
                <a:gd name="T26" fmla="*/ 1 w 112"/>
                <a:gd name="T27" fmla="*/ 1 h 124"/>
                <a:gd name="T28" fmla="*/ 1 w 112"/>
                <a:gd name="T29" fmla="*/ 1 h 124"/>
                <a:gd name="T30" fmla="*/ 1 w 112"/>
                <a:gd name="T31" fmla="*/ 1 h 124"/>
                <a:gd name="T32" fmla="*/ 1 w 112"/>
                <a:gd name="T33" fmla="*/ 1 h 124"/>
                <a:gd name="T34" fmla="*/ 1 w 112"/>
                <a:gd name="T35" fmla="*/ 1 h 124"/>
                <a:gd name="T36" fmla="*/ 1 w 112"/>
                <a:gd name="T37" fmla="*/ 1 h 124"/>
                <a:gd name="T38" fmla="*/ 0 w 112"/>
                <a:gd name="T39" fmla="*/ 1 h 124"/>
                <a:gd name="T40" fmla="*/ 1 w 112"/>
                <a:gd name="T41" fmla="*/ 1 h 1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
                <a:gd name="T64" fmla="*/ 0 h 124"/>
                <a:gd name="T65" fmla="*/ 112 w 112"/>
                <a:gd name="T66" fmla="*/ 124 h 1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 h="124">
                  <a:moveTo>
                    <a:pt x="36" y="9"/>
                  </a:moveTo>
                  <a:lnTo>
                    <a:pt x="80" y="0"/>
                  </a:lnTo>
                  <a:lnTo>
                    <a:pt x="112" y="15"/>
                  </a:lnTo>
                  <a:lnTo>
                    <a:pt x="111" y="28"/>
                  </a:lnTo>
                  <a:lnTo>
                    <a:pt x="111" y="30"/>
                  </a:lnTo>
                  <a:lnTo>
                    <a:pt x="109" y="36"/>
                  </a:lnTo>
                  <a:lnTo>
                    <a:pt x="106" y="38"/>
                  </a:lnTo>
                  <a:lnTo>
                    <a:pt x="102" y="43"/>
                  </a:lnTo>
                  <a:lnTo>
                    <a:pt x="96" y="47"/>
                  </a:lnTo>
                  <a:lnTo>
                    <a:pt x="89" y="52"/>
                  </a:lnTo>
                  <a:lnTo>
                    <a:pt x="73" y="62"/>
                  </a:lnTo>
                  <a:lnTo>
                    <a:pt x="49" y="74"/>
                  </a:lnTo>
                  <a:lnTo>
                    <a:pt x="27" y="87"/>
                  </a:lnTo>
                  <a:lnTo>
                    <a:pt x="14" y="96"/>
                  </a:lnTo>
                  <a:lnTo>
                    <a:pt x="9" y="104"/>
                  </a:lnTo>
                  <a:lnTo>
                    <a:pt x="5" y="113"/>
                  </a:lnTo>
                  <a:lnTo>
                    <a:pt x="3" y="120"/>
                  </a:lnTo>
                  <a:lnTo>
                    <a:pt x="3" y="124"/>
                  </a:lnTo>
                  <a:lnTo>
                    <a:pt x="4" y="78"/>
                  </a:lnTo>
                  <a:lnTo>
                    <a:pt x="0" y="17"/>
                  </a:lnTo>
                  <a:lnTo>
                    <a:pt x="36" y="9"/>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78" name="Freeform 121"/>
            <p:cNvSpPr>
              <a:spLocks/>
            </p:cNvSpPr>
            <p:nvPr/>
          </p:nvSpPr>
          <p:spPr bwMode="auto">
            <a:xfrm>
              <a:off x="266" y="637"/>
              <a:ext cx="317" cy="102"/>
            </a:xfrm>
            <a:custGeom>
              <a:avLst/>
              <a:gdLst>
                <a:gd name="T0" fmla="*/ 1 w 634"/>
                <a:gd name="T1" fmla="*/ 1 h 204"/>
                <a:gd name="T2" fmla="*/ 1 w 634"/>
                <a:gd name="T3" fmla="*/ 1 h 204"/>
                <a:gd name="T4" fmla="*/ 1 w 634"/>
                <a:gd name="T5" fmla="*/ 1 h 204"/>
                <a:gd name="T6" fmla="*/ 1 w 634"/>
                <a:gd name="T7" fmla="*/ 1 h 204"/>
                <a:gd name="T8" fmla="*/ 1 w 634"/>
                <a:gd name="T9" fmla="*/ 1 h 204"/>
                <a:gd name="T10" fmla="*/ 1 w 634"/>
                <a:gd name="T11" fmla="*/ 1 h 204"/>
                <a:gd name="T12" fmla="*/ 1 w 634"/>
                <a:gd name="T13" fmla="*/ 1 h 204"/>
                <a:gd name="T14" fmla="*/ 1 w 634"/>
                <a:gd name="T15" fmla="*/ 1 h 204"/>
                <a:gd name="T16" fmla="*/ 1 w 634"/>
                <a:gd name="T17" fmla="*/ 1 h 204"/>
                <a:gd name="T18" fmla="*/ 1 w 634"/>
                <a:gd name="T19" fmla="*/ 1 h 204"/>
                <a:gd name="T20" fmla="*/ 1 w 634"/>
                <a:gd name="T21" fmla="*/ 1 h 204"/>
                <a:gd name="T22" fmla="*/ 1 w 634"/>
                <a:gd name="T23" fmla="*/ 1 h 204"/>
                <a:gd name="T24" fmla="*/ 0 w 634"/>
                <a:gd name="T25" fmla="*/ 1 h 204"/>
                <a:gd name="T26" fmla="*/ 0 w 634"/>
                <a:gd name="T27" fmla="*/ 1 h 204"/>
                <a:gd name="T28" fmla="*/ 0 w 634"/>
                <a:gd name="T29" fmla="*/ 1 h 204"/>
                <a:gd name="T30" fmla="*/ 0 w 634"/>
                <a:gd name="T31" fmla="*/ 1 h 204"/>
                <a:gd name="T32" fmla="*/ 0 w 634"/>
                <a:gd name="T33" fmla="*/ 1 h 204"/>
                <a:gd name="T34" fmla="*/ 0 w 634"/>
                <a:gd name="T35" fmla="*/ 1 h 204"/>
                <a:gd name="T36" fmla="*/ 1 w 634"/>
                <a:gd name="T37" fmla="*/ 1 h 204"/>
                <a:gd name="T38" fmla="*/ 1 w 634"/>
                <a:gd name="T39" fmla="*/ 1 h 204"/>
                <a:gd name="T40" fmla="*/ 1 w 634"/>
                <a:gd name="T41" fmla="*/ 1 h 204"/>
                <a:gd name="T42" fmla="*/ 1 w 634"/>
                <a:gd name="T43" fmla="*/ 1 h 204"/>
                <a:gd name="T44" fmla="*/ 1 w 634"/>
                <a:gd name="T45" fmla="*/ 1 h 204"/>
                <a:gd name="T46" fmla="*/ 1 w 634"/>
                <a:gd name="T47" fmla="*/ 1 h 204"/>
                <a:gd name="T48" fmla="*/ 1 w 634"/>
                <a:gd name="T49" fmla="*/ 1 h 204"/>
                <a:gd name="T50" fmla="*/ 1 w 634"/>
                <a:gd name="T51" fmla="*/ 1 h 204"/>
                <a:gd name="T52" fmla="*/ 1 w 634"/>
                <a:gd name="T53" fmla="*/ 1 h 204"/>
                <a:gd name="T54" fmla="*/ 1 w 634"/>
                <a:gd name="T55" fmla="*/ 1 h 204"/>
                <a:gd name="T56" fmla="*/ 1 w 634"/>
                <a:gd name="T57" fmla="*/ 1 h 204"/>
                <a:gd name="T58" fmla="*/ 1 w 634"/>
                <a:gd name="T59" fmla="*/ 0 h 204"/>
                <a:gd name="T60" fmla="*/ 1 w 634"/>
                <a:gd name="T61" fmla="*/ 1 h 204"/>
                <a:gd name="T62" fmla="*/ 1 w 634"/>
                <a:gd name="T63" fmla="*/ 1 h 204"/>
                <a:gd name="T64" fmla="*/ 1 w 634"/>
                <a:gd name="T65" fmla="*/ 1 h 204"/>
                <a:gd name="T66" fmla="*/ 1 w 634"/>
                <a:gd name="T67" fmla="*/ 1 h 204"/>
                <a:gd name="T68" fmla="*/ 1 w 634"/>
                <a:gd name="T69" fmla="*/ 1 h 204"/>
                <a:gd name="T70" fmla="*/ 1 w 634"/>
                <a:gd name="T71" fmla="*/ 1 h 204"/>
                <a:gd name="T72" fmla="*/ 1 w 634"/>
                <a:gd name="T73" fmla="*/ 1 h 204"/>
                <a:gd name="T74" fmla="*/ 1 w 634"/>
                <a:gd name="T75" fmla="*/ 1 h 204"/>
                <a:gd name="T76" fmla="*/ 1 w 634"/>
                <a:gd name="T77" fmla="*/ 1 h 204"/>
                <a:gd name="T78" fmla="*/ 1 w 634"/>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4"/>
                <a:gd name="T121" fmla="*/ 0 h 204"/>
                <a:gd name="T122" fmla="*/ 634 w 634"/>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4" h="204">
                  <a:moveTo>
                    <a:pt x="633" y="96"/>
                  </a:moveTo>
                  <a:lnTo>
                    <a:pt x="632" y="95"/>
                  </a:lnTo>
                  <a:lnTo>
                    <a:pt x="627" y="91"/>
                  </a:lnTo>
                  <a:lnTo>
                    <a:pt x="620" y="87"/>
                  </a:lnTo>
                  <a:lnTo>
                    <a:pt x="610" y="86"/>
                  </a:lnTo>
                  <a:lnTo>
                    <a:pt x="603" y="86"/>
                  </a:lnTo>
                  <a:lnTo>
                    <a:pt x="596" y="87"/>
                  </a:lnTo>
                  <a:lnTo>
                    <a:pt x="548" y="98"/>
                  </a:lnTo>
                  <a:lnTo>
                    <a:pt x="485" y="111"/>
                  </a:lnTo>
                  <a:lnTo>
                    <a:pt x="413" y="126"/>
                  </a:lnTo>
                  <a:lnTo>
                    <a:pt x="336" y="143"/>
                  </a:lnTo>
                  <a:lnTo>
                    <a:pt x="257" y="159"/>
                  </a:lnTo>
                  <a:lnTo>
                    <a:pt x="182" y="175"/>
                  </a:lnTo>
                  <a:lnTo>
                    <a:pt x="114" y="189"/>
                  </a:lnTo>
                  <a:lnTo>
                    <a:pt x="58" y="201"/>
                  </a:lnTo>
                  <a:lnTo>
                    <a:pt x="51" y="202"/>
                  </a:lnTo>
                  <a:lnTo>
                    <a:pt x="45" y="204"/>
                  </a:lnTo>
                  <a:lnTo>
                    <a:pt x="37" y="204"/>
                  </a:lnTo>
                  <a:lnTo>
                    <a:pt x="31" y="204"/>
                  </a:lnTo>
                  <a:lnTo>
                    <a:pt x="26" y="202"/>
                  </a:lnTo>
                  <a:lnTo>
                    <a:pt x="21" y="201"/>
                  </a:lnTo>
                  <a:lnTo>
                    <a:pt x="13" y="199"/>
                  </a:lnTo>
                  <a:lnTo>
                    <a:pt x="6" y="196"/>
                  </a:lnTo>
                  <a:lnTo>
                    <a:pt x="3" y="195"/>
                  </a:lnTo>
                  <a:lnTo>
                    <a:pt x="0" y="195"/>
                  </a:lnTo>
                  <a:lnTo>
                    <a:pt x="0" y="189"/>
                  </a:lnTo>
                  <a:lnTo>
                    <a:pt x="0" y="174"/>
                  </a:lnTo>
                  <a:lnTo>
                    <a:pt x="0" y="165"/>
                  </a:lnTo>
                  <a:lnTo>
                    <a:pt x="0" y="154"/>
                  </a:lnTo>
                  <a:lnTo>
                    <a:pt x="0" y="149"/>
                  </a:lnTo>
                  <a:lnTo>
                    <a:pt x="0" y="143"/>
                  </a:lnTo>
                  <a:lnTo>
                    <a:pt x="0" y="138"/>
                  </a:lnTo>
                  <a:lnTo>
                    <a:pt x="0" y="132"/>
                  </a:lnTo>
                  <a:lnTo>
                    <a:pt x="0" y="121"/>
                  </a:lnTo>
                  <a:lnTo>
                    <a:pt x="0" y="113"/>
                  </a:lnTo>
                  <a:lnTo>
                    <a:pt x="0" y="108"/>
                  </a:lnTo>
                  <a:lnTo>
                    <a:pt x="0" y="106"/>
                  </a:lnTo>
                  <a:lnTo>
                    <a:pt x="3" y="107"/>
                  </a:lnTo>
                  <a:lnTo>
                    <a:pt x="9" y="108"/>
                  </a:lnTo>
                  <a:lnTo>
                    <a:pt x="13" y="110"/>
                  </a:lnTo>
                  <a:lnTo>
                    <a:pt x="17" y="111"/>
                  </a:lnTo>
                  <a:lnTo>
                    <a:pt x="22" y="112"/>
                  </a:lnTo>
                  <a:lnTo>
                    <a:pt x="30" y="113"/>
                  </a:lnTo>
                  <a:lnTo>
                    <a:pt x="36" y="115"/>
                  </a:lnTo>
                  <a:lnTo>
                    <a:pt x="45" y="115"/>
                  </a:lnTo>
                  <a:lnTo>
                    <a:pt x="53" y="113"/>
                  </a:lnTo>
                  <a:lnTo>
                    <a:pt x="62" y="112"/>
                  </a:lnTo>
                  <a:lnTo>
                    <a:pt x="72" y="110"/>
                  </a:lnTo>
                  <a:lnTo>
                    <a:pt x="82" y="108"/>
                  </a:lnTo>
                  <a:lnTo>
                    <a:pt x="149" y="94"/>
                  </a:lnTo>
                  <a:lnTo>
                    <a:pt x="228" y="77"/>
                  </a:lnTo>
                  <a:lnTo>
                    <a:pt x="312" y="59"/>
                  </a:lnTo>
                  <a:lnTo>
                    <a:pt x="395" y="42"/>
                  </a:lnTo>
                  <a:lnTo>
                    <a:pt x="469" y="27"/>
                  </a:lnTo>
                  <a:lnTo>
                    <a:pt x="531" y="13"/>
                  </a:lnTo>
                  <a:lnTo>
                    <a:pt x="571" y="4"/>
                  </a:lnTo>
                  <a:lnTo>
                    <a:pt x="586" y="2"/>
                  </a:lnTo>
                  <a:lnTo>
                    <a:pt x="589" y="1"/>
                  </a:lnTo>
                  <a:lnTo>
                    <a:pt x="594" y="0"/>
                  </a:lnTo>
                  <a:lnTo>
                    <a:pt x="601" y="0"/>
                  </a:lnTo>
                  <a:lnTo>
                    <a:pt x="610" y="1"/>
                  </a:lnTo>
                  <a:lnTo>
                    <a:pt x="620" y="6"/>
                  </a:lnTo>
                  <a:lnTo>
                    <a:pt x="627" y="11"/>
                  </a:lnTo>
                  <a:lnTo>
                    <a:pt x="632" y="18"/>
                  </a:lnTo>
                  <a:lnTo>
                    <a:pt x="634" y="21"/>
                  </a:lnTo>
                  <a:lnTo>
                    <a:pt x="634" y="22"/>
                  </a:lnTo>
                  <a:lnTo>
                    <a:pt x="634" y="26"/>
                  </a:lnTo>
                  <a:lnTo>
                    <a:pt x="634" y="32"/>
                  </a:lnTo>
                  <a:lnTo>
                    <a:pt x="634" y="39"/>
                  </a:lnTo>
                  <a:lnTo>
                    <a:pt x="634" y="43"/>
                  </a:lnTo>
                  <a:lnTo>
                    <a:pt x="634" y="47"/>
                  </a:lnTo>
                  <a:lnTo>
                    <a:pt x="633" y="50"/>
                  </a:lnTo>
                  <a:lnTo>
                    <a:pt x="633" y="55"/>
                  </a:lnTo>
                  <a:lnTo>
                    <a:pt x="633" y="60"/>
                  </a:lnTo>
                  <a:lnTo>
                    <a:pt x="633" y="65"/>
                  </a:lnTo>
                  <a:lnTo>
                    <a:pt x="633" y="70"/>
                  </a:lnTo>
                  <a:lnTo>
                    <a:pt x="633" y="75"/>
                  </a:lnTo>
                  <a:lnTo>
                    <a:pt x="633" y="84"/>
                  </a:lnTo>
                  <a:lnTo>
                    <a:pt x="633" y="90"/>
                  </a:lnTo>
                  <a:lnTo>
                    <a:pt x="633" y="95"/>
                  </a:lnTo>
                  <a:lnTo>
                    <a:pt x="633"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79" name="Freeform 122"/>
            <p:cNvSpPr>
              <a:spLocks/>
            </p:cNvSpPr>
            <p:nvPr/>
          </p:nvSpPr>
          <p:spPr bwMode="auto">
            <a:xfrm>
              <a:off x="266" y="637"/>
              <a:ext cx="317" cy="102"/>
            </a:xfrm>
            <a:custGeom>
              <a:avLst/>
              <a:gdLst>
                <a:gd name="T0" fmla="*/ 1 w 634"/>
                <a:gd name="T1" fmla="*/ 1 h 204"/>
                <a:gd name="T2" fmla="*/ 1 w 634"/>
                <a:gd name="T3" fmla="*/ 1 h 204"/>
                <a:gd name="T4" fmla="*/ 1 w 634"/>
                <a:gd name="T5" fmla="*/ 1 h 204"/>
                <a:gd name="T6" fmla="*/ 1 w 634"/>
                <a:gd name="T7" fmla="*/ 1 h 204"/>
                <a:gd name="T8" fmla="*/ 1 w 634"/>
                <a:gd name="T9" fmla="*/ 1 h 204"/>
                <a:gd name="T10" fmla="*/ 1 w 634"/>
                <a:gd name="T11" fmla="*/ 1 h 204"/>
                <a:gd name="T12" fmla="*/ 1 w 634"/>
                <a:gd name="T13" fmla="*/ 1 h 204"/>
                <a:gd name="T14" fmla="*/ 1 w 634"/>
                <a:gd name="T15" fmla="*/ 1 h 204"/>
                <a:gd name="T16" fmla="*/ 1 w 634"/>
                <a:gd name="T17" fmla="*/ 1 h 204"/>
                <a:gd name="T18" fmla="*/ 1 w 634"/>
                <a:gd name="T19" fmla="*/ 1 h 204"/>
                <a:gd name="T20" fmla="*/ 1 w 634"/>
                <a:gd name="T21" fmla="*/ 1 h 204"/>
                <a:gd name="T22" fmla="*/ 1 w 634"/>
                <a:gd name="T23" fmla="*/ 1 h 204"/>
                <a:gd name="T24" fmla="*/ 0 w 634"/>
                <a:gd name="T25" fmla="*/ 1 h 204"/>
                <a:gd name="T26" fmla="*/ 0 w 634"/>
                <a:gd name="T27" fmla="*/ 1 h 204"/>
                <a:gd name="T28" fmla="*/ 0 w 634"/>
                <a:gd name="T29" fmla="*/ 1 h 204"/>
                <a:gd name="T30" fmla="*/ 0 w 634"/>
                <a:gd name="T31" fmla="*/ 1 h 204"/>
                <a:gd name="T32" fmla="*/ 0 w 634"/>
                <a:gd name="T33" fmla="*/ 1 h 204"/>
                <a:gd name="T34" fmla="*/ 0 w 634"/>
                <a:gd name="T35" fmla="*/ 1 h 204"/>
                <a:gd name="T36" fmla="*/ 1 w 634"/>
                <a:gd name="T37" fmla="*/ 1 h 204"/>
                <a:gd name="T38" fmla="*/ 1 w 634"/>
                <a:gd name="T39" fmla="*/ 1 h 204"/>
                <a:gd name="T40" fmla="*/ 1 w 634"/>
                <a:gd name="T41" fmla="*/ 1 h 204"/>
                <a:gd name="T42" fmla="*/ 1 w 634"/>
                <a:gd name="T43" fmla="*/ 1 h 204"/>
                <a:gd name="T44" fmla="*/ 1 w 634"/>
                <a:gd name="T45" fmla="*/ 1 h 204"/>
                <a:gd name="T46" fmla="*/ 1 w 634"/>
                <a:gd name="T47" fmla="*/ 1 h 204"/>
                <a:gd name="T48" fmla="*/ 1 w 634"/>
                <a:gd name="T49" fmla="*/ 1 h 204"/>
                <a:gd name="T50" fmla="*/ 1 w 634"/>
                <a:gd name="T51" fmla="*/ 1 h 204"/>
                <a:gd name="T52" fmla="*/ 1 w 634"/>
                <a:gd name="T53" fmla="*/ 1 h 204"/>
                <a:gd name="T54" fmla="*/ 1 w 634"/>
                <a:gd name="T55" fmla="*/ 1 h 204"/>
                <a:gd name="T56" fmla="*/ 1 w 634"/>
                <a:gd name="T57" fmla="*/ 1 h 204"/>
                <a:gd name="T58" fmla="*/ 1 w 634"/>
                <a:gd name="T59" fmla="*/ 0 h 204"/>
                <a:gd name="T60" fmla="*/ 1 w 634"/>
                <a:gd name="T61" fmla="*/ 1 h 204"/>
                <a:gd name="T62" fmla="*/ 1 w 634"/>
                <a:gd name="T63" fmla="*/ 1 h 204"/>
                <a:gd name="T64" fmla="*/ 1 w 634"/>
                <a:gd name="T65" fmla="*/ 1 h 204"/>
                <a:gd name="T66" fmla="*/ 1 w 634"/>
                <a:gd name="T67" fmla="*/ 1 h 204"/>
                <a:gd name="T68" fmla="*/ 1 w 634"/>
                <a:gd name="T69" fmla="*/ 1 h 204"/>
                <a:gd name="T70" fmla="*/ 1 w 634"/>
                <a:gd name="T71" fmla="*/ 1 h 204"/>
                <a:gd name="T72" fmla="*/ 1 w 634"/>
                <a:gd name="T73" fmla="*/ 1 h 204"/>
                <a:gd name="T74" fmla="*/ 1 w 634"/>
                <a:gd name="T75" fmla="*/ 1 h 204"/>
                <a:gd name="T76" fmla="*/ 1 w 634"/>
                <a:gd name="T77" fmla="*/ 1 h 204"/>
                <a:gd name="T78" fmla="*/ 1 w 634"/>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4"/>
                <a:gd name="T121" fmla="*/ 0 h 204"/>
                <a:gd name="T122" fmla="*/ 634 w 634"/>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4" h="204">
                  <a:moveTo>
                    <a:pt x="633" y="96"/>
                  </a:moveTo>
                  <a:lnTo>
                    <a:pt x="632" y="95"/>
                  </a:lnTo>
                  <a:lnTo>
                    <a:pt x="627" y="91"/>
                  </a:lnTo>
                  <a:lnTo>
                    <a:pt x="620" y="87"/>
                  </a:lnTo>
                  <a:lnTo>
                    <a:pt x="610" y="86"/>
                  </a:lnTo>
                  <a:lnTo>
                    <a:pt x="603" y="86"/>
                  </a:lnTo>
                  <a:lnTo>
                    <a:pt x="596" y="87"/>
                  </a:lnTo>
                  <a:lnTo>
                    <a:pt x="548" y="98"/>
                  </a:lnTo>
                  <a:lnTo>
                    <a:pt x="485" y="111"/>
                  </a:lnTo>
                  <a:lnTo>
                    <a:pt x="413" y="126"/>
                  </a:lnTo>
                  <a:lnTo>
                    <a:pt x="336" y="143"/>
                  </a:lnTo>
                  <a:lnTo>
                    <a:pt x="257" y="159"/>
                  </a:lnTo>
                  <a:lnTo>
                    <a:pt x="182" y="175"/>
                  </a:lnTo>
                  <a:lnTo>
                    <a:pt x="114" y="189"/>
                  </a:lnTo>
                  <a:lnTo>
                    <a:pt x="58" y="201"/>
                  </a:lnTo>
                  <a:lnTo>
                    <a:pt x="51" y="202"/>
                  </a:lnTo>
                  <a:lnTo>
                    <a:pt x="45" y="204"/>
                  </a:lnTo>
                  <a:lnTo>
                    <a:pt x="37" y="204"/>
                  </a:lnTo>
                  <a:lnTo>
                    <a:pt x="31" y="204"/>
                  </a:lnTo>
                  <a:lnTo>
                    <a:pt x="26" y="202"/>
                  </a:lnTo>
                  <a:lnTo>
                    <a:pt x="21" y="201"/>
                  </a:lnTo>
                  <a:lnTo>
                    <a:pt x="13" y="199"/>
                  </a:lnTo>
                  <a:lnTo>
                    <a:pt x="6" y="196"/>
                  </a:lnTo>
                  <a:lnTo>
                    <a:pt x="3" y="195"/>
                  </a:lnTo>
                  <a:lnTo>
                    <a:pt x="0" y="195"/>
                  </a:lnTo>
                  <a:lnTo>
                    <a:pt x="0" y="189"/>
                  </a:lnTo>
                  <a:lnTo>
                    <a:pt x="0" y="174"/>
                  </a:lnTo>
                  <a:lnTo>
                    <a:pt x="0" y="165"/>
                  </a:lnTo>
                  <a:lnTo>
                    <a:pt x="0" y="154"/>
                  </a:lnTo>
                  <a:lnTo>
                    <a:pt x="0" y="149"/>
                  </a:lnTo>
                  <a:lnTo>
                    <a:pt x="0" y="143"/>
                  </a:lnTo>
                  <a:lnTo>
                    <a:pt x="0" y="138"/>
                  </a:lnTo>
                  <a:lnTo>
                    <a:pt x="0" y="132"/>
                  </a:lnTo>
                  <a:lnTo>
                    <a:pt x="0" y="121"/>
                  </a:lnTo>
                  <a:lnTo>
                    <a:pt x="0" y="113"/>
                  </a:lnTo>
                  <a:lnTo>
                    <a:pt x="0" y="108"/>
                  </a:lnTo>
                  <a:lnTo>
                    <a:pt x="0" y="106"/>
                  </a:lnTo>
                  <a:lnTo>
                    <a:pt x="3" y="107"/>
                  </a:lnTo>
                  <a:lnTo>
                    <a:pt x="9" y="108"/>
                  </a:lnTo>
                  <a:lnTo>
                    <a:pt x="13" y="110"/>
                  </a:lnTo>
                  <a:lnTo>
                    <a:pt x="17" y="111"/>
                  </a:lnTo>
                  <a:lnTo>
                    <a:pt x="22" y="112"/>
                  </a:lnTo>
                  <a:lnTo>
                    <a:pt x="30" y="113"/>
                  </a:lnTo>
                  <a:lnTo>
                    <a:pt x="36" y="115"/>
                  </a:lnTo>
                  <a:lnTo>
                    <a:pt x="45" y="115"/>
                  </a:lnTo>
                  <a:lnTo>
                    <a:pt x="53" y="113"/>
                  </a:lnTo>
                  <a:lnTo>
                    <a:pt x="62" y="112"/>
                  </a:lnTo>
                  <a:lnTo>
                    <a:pt x="72" y="110"/>
                  </a:lnTo>
                  <a:lnTo>
                    <a:pt x="82" y="108"/>
                  </a:lnTo>
                  <a:lnTo>
                    <a:pt x="149" y="94"/>
                  </a:lnTo>
                  <a:lnTo>
                    <a:pt x="228" y="77"/>
                  </a:lnTo>
                  <a:lnTo>
                    <a:pt x="312" y="59"/>
                  </a:lnTo>
                  <a:lnTo>
                    <a:pt x="395" y="42"/>
                  </a:lnTo>
                  <a:lnTo>
                    <a:pt x="469" y="27"/>
                  </a:lnTo>
                  <a:lnTo>
                    <a:pt x="531" y="13"/>
                  </a:lnTo>
                  <a:lnTo>
                    <a:pt x="571" y="4"/>
                  </a:lnTo>
                  <a:lnTo>
                    <a:pt x="586" y="2"/>
                  </a:lnTo>
                  <a:lnTo>
                    <a:pt x="589" y="1"/>
                  </a:lnTo>
                  <a:lnTo>
                    <a:pt x="594" y="0"/>
                  </a:lnTo>
                  <a:lnTo>
                    <a:pt x="601" y="0"/>
                  </a:lnTo>
                  <a:lnTo>
                    <a:pt x="610" y="1"/>
                  </a:lnTo>
                  <a:lnTo>
                    <a:pt x="620" y="6"/>
                  </a:lnTo>
                  <a:lnTo>
                    <a:pt x="627" y="11"/>
                  </a:lnTo>
                  <a:lnTo>
                    <a:pt x="632" y="18"/>
                  </a:lnTo>
                  <a:lnTo>
                    <a:pt x="634" y="21"/>
                  </a:lnTo>
                  <a:lnTo>
                    <a:pt x="634" y="22"/>
                  </a:lnTo>
                  <a:lnTo>
                    <a:pt x="634" y="26"/>
                  </a:lnTo>
                  <a:lnTo>
                    <a:pt x="634" y="32"/>
                  </a:lnTo>
                  <a:lnTo>
                    <a:pt x="634" y="39"/>
                  </a:lnTo>
                  <a:lnTo>
                    <a:pt x="634" y="43"/>
                  </a:lnTo>
                  <a:lnTo>
                    <a:pt x="634" y="47"/>
                  </a:lnTo>
                  <a:lnTo>
                    <a:pt x="633" y="50"/>
                  </a:lnTo>
                  <a:lnTo>
                    <a:pt x="633" y="55"/>
                  </a:lnTo>
                  <a:lnTo>
                    <a:pt x="633" y="60"/>
                  </a:lnTo>
                  <a:lnTo>
                    <a:pt x="633" y="65"/>
                  </a:lnTo>
                  <a:lnTo>
                    <a:pt x="633" y="70"/>
                  </a:lnTo>
                  <a:lnTo>
                    <a:pt x="633" y="75"/>
                  </a:lnTo>
                  <a:lnTo>
                    <a:pt x="633" y="84"/>
                  </a:lnTo>
                  <a:lnTo>
                    <a:pt x="633" y="90"/>
                  </a:lnTo>
                  <a:lnTo>
                    <a:pt x="633" y="95"/>
                  </a:lnTo>
                  <a:lnTo>
                    <a:pt x="633"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80" name="Freeform 123"/>
            <p:cNvSpPr>
              <a:spLocks/>
            </p:cNvSpPr>
            <p:nvPr/>
          </p:nvSpPr>
          <p:spPr bwMode="auto">
            <a:xfrm>
              <a:off x="266" y="680"/>
              <a:ext cx="317" cy="103"/>
            </a:xfrm>
            <a:custGeom>
              <a:avLst/>
              <a:gdLst>
                <a:gd name="T0" fmla="*/ 1 w 633"/>
                <a:gd name="T1" fmla="*/ 0 h 207"/>
                <a:gd name="T2" fmla="*/ 1 w 633"/>
                <a:gd name="T3" fmla="*/ 0 h 207"/>
                <a:gd name="T4" fmla="*/ 1 w 633"/>
                <a:gd name="T5" fmla="*/ 0 h 207"/>
                <a:gd name="T6" fmla="*/ 1 w 633"/>
                <a:gd name="T7" fmla="*/ 0 h 207"/>
                <a:gd name="T8" fmla="*/ 1 w 633"/>
                <a:gd name="T9" fmla="*/ 0 h 207"/>
                <a:gd name="T10" fmla="*/ 1 w 633"/>
                <a:gd name="T11" fmla="*/ 0 h 207"/>
                <a:gd name="T12" fmla="*/ 1 w 633"/>
                <a:gd name="T13" fmla="*/ 0 h 207"/>
                <a:gd name="T14" fmla="*/ 1 w 633"/>
                <a:gd name="T15" fmla="*/ 0 h 207"/>
                <a:gd name="T16" fmla="*/ 1 w 633"/>
                <a:gd name="T17" fmla="*/ 0 h 207"/>
                <a:gd name="T18" fmla="*/ 1 w 633"/>
                <a:gd name="T19" fmla="*/ 0 h 207"/>
                <a:gd name="T20" fmla="*/ 1 w 633"/>
                <a:gd name="T21" fmla="*/ 0 h 207"/>
                <a:gd name="T22" fmla="*/ 1 w 633"/>
                <a:gd name="T23" fmla="*/ 0 h 207"/>
                <a:gd name="T24" fmla="*/ 1 w 633"/>
                <a:gd name="T25" fmla="*/ 0 h 207"/>
                <a:gd name="T26" fmla="*/ 0 w 633"/>
                <a:gd name="T27" fmla="*/ 0 h 207"/>
                <a:gd name="T28" fmla="*/ 0 w 633"/>
                <a:gd name="T29" fmla="*/ 0 h 207"/>
                <a:gd name="T30" fmla="*/ 0 w 633"/>
                <a:gd name="T31" fmla="*/ 0 h 207"/>
                <a:gd name="T32" fmla="*/ 0 w 633"/>
                <a:gd name="T33" fmla="*/ 0 h 207"/>
                <a:gd name="T34" fmla="*/ 0 w 633"/>
                <a:gd name="T35" fmla="*/ 0 h 207"/>
                <a:gd name="T36" fmla="*/ 0 w 633"/>
                <a:gd name="T37" fmla="*/ 0 h 207"/>
                <a:gd name="T38" fmla="*/ 0 w 633"/>
                <a:gd name="T39" fmla="*/ 0 h 207"/>
                <a:gd name="T40" fmla="*/ 1 w 633"/>
                <a:gd name="T41" fmla="*/ 0 h 207"/>
                <a:gd name="T42" fmla="*/ 1 w 633"/>
                <a:gd name="T43" fmla="*/ 0 h 207"/>
                <a:gd name="T44" fmla="*/ 1 w 633"/>
                <a:gd name="T45" fmla="*/ 0 h 207"/>
                <a:gd name="T46" fmla="*/ 1 w 633"/>
                <a:gd name="T47" fmla="*/ 0 h 207"/>
                <a:gd name="T48" fmla="*/ 1 w 633"/>
                <a:gd name="T49" fmla="*/ 0 h 207"/>
                <a:gd name="T50" fmla="*/ 1 w 633"/>
                <a:gd name="T51" fmla="*/ 0 h 207"/>
                <a:gd name="T52" fmla="*/ 1 w 633"/>
                <a:gd name="T53" fmla="*/ 0 h 207"/>
                <a:gd name="T54" fmla="*/ 1 w 633"/>
                <a:gd name="T55" fmla="*/ 0 h 207"/>
                <a:gd name="T56" fmla="*/ 1 w 633"/>
                <a:gd name="T57" fmla="*/ 0 h 207"/>
                <a:gd name="T58" fmla="*/ 1 w 633"/>
                <a:gd name="T59" fmla="*/ 0 h 207"/>
                <a:gd name="T60" fmla="*/ 1 w 633"/>
                <a:gd name="T61" fmla="*/ 0 h 207"/>
                <a:gd name="T62" fmla="*/ 1 w 633"/>
                <a:gd name="T63" fmla="*/ 0 h 207"/>
                <a:gd name="T64" fmla="*/ 1 w 633"/>
                <a:gd name="T65" fmla="*/ 0 h 207"/>
                <a:gd name="T66" fmla="*/ 1 w 633"/>
                <a:gd name="T67" fmla="*/ 0 h 207"/>
                <a:gd name="T68" fmla="*/ 1 w 633"/>
                <a:gd name="T69" fmla="*/ 0 h 207"/>
                <a:gd name="T70" fmla="*/ 1 w 633"/>
                <a:gd name="T71" fmla="*/ 0 h 207"/>
                <a:gd name="T72" fmla="*/ 1 w 633"/>
                <a:gd name="T73" fmla="*/ 0 h 207"/>
                <a:gd name="T74" fmla="*/ 1 w 633"/>
                <a:gd name="T75" fmla="*/ 0 h 207"/>
                <a:gd name="T76" fmla="*/ 1 w 633"/>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3"/>
                <a:gd name="T118" fmla="*/ 0 h 207"/>
                <a:gd name="T119" fmla="*/ 633 w 633"/>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3" h="207">
                  <a:moveTo>
                    <a:pt x="633" y="99"/>
                  </a:moveTo>
                  <a:lnTo>
                    <a:pt x="632" y="98"/>
                  </a:lnTo>
                  <a:lnTo>
                    <a:pt x="627" y="94"/>
                  </a:lnTo>
                  <a:lnTo>
                    <a:pt x="620" y="92"/>
                  </a:lnTo>
                  <a:lnTo>
                    <a:pt x="610" y="88"/>
                  </a:lnTo>
                  <a:lnTo>
                    <a:pt x="603" y="89"/>
                  </a:lnTo>
                  <a:lnTo>
                    <a:pt x="596" y="90"/>
                  </a:lnTo>
                  <a:lnTo>
                    <a:pt x="589" y="92"/>
                  </a:lnTo>
                  <a:lnTo>
                    <a:pt x="581" y="93"/>
                  </a:lnTo>
                  <a:lnTo>
                    <a:pt x="531" y="104"/>
                  </a:lnTo>
                  <a:lnTo>
                    <a:pt x="469" y="116"/>
                  </a:lnTo>
                  <a:lnTo>
                    <a:pt x="399" y="131"/>
                  </a:lnTo>
                  <a:lnTo>
                    <a:pt x="325" y="147"/>
                  </a:lnTo>
                  <a:lnTo>
                    <a:pt x="251" y="163"/>
                  </a:lnTo>
                  <a:lnTo>
                    <a:pt x="179" y="178"/>
                  </a:lnTo>
                  <a:lnTo>
                    <a:pt x="115" y="192"/>
                  </a:lnTo>
                  <a:lnTo>
                    <a:pt x="62" y="203"/>
                  </a:lnTo>
                  <a:lnTo>
                    <a:pt x="54" y="204"/>
                  </a:lnTo>
                  <a:lnTo>
                    <a:pt x="47" y="205"/>
                  </a:lnTo>
                  <a:lnTo>
                    <a:pt x="40" y="207"/>
                  </a:lnTo>
                  <a:lnTo>
                    <a:pt x="34" y="207"/>
                  </a:lnTo>
                  <a:lnTo>
                    <a:pt x="27" y="205"/>
                  </a:lnTo>
                  <a:lnTo>
                    <a:pt x="22" y="204"/>
                  </a:lnTo>
                  <a:lnTo>
                    <a:pt x="13" y="202"/>
                  </a:lnTo>
                  <a:lnTo>
                    <a:pt x="6" y="200"/>
                  </a:lnTo>
                  <a:lnTo>
                    <a:pt x="3" y="198"/>
                  </a:lnTo>
                  <a:lnTo>
                    <a:pt x="0" y="198"/>
                  </a:lnTo>
                  <a:lnTo>
                    <a:pt x="0" y="195"/>
                  </a:lnTo>
                  <a:lnTo>
                    <a:pt x="0" y="191"/>
                  </a:lnTo>
                  <a:lnTo>
                    <a:pt x="0" y="183"/>
                  </a:lnTo>
                  <a:lnTo>
                    <a:pt x="0" y="173"/>
                  </a:lnTo>
                  <a:lnTo>
                    <a:pt x="0" y="163"/>
                  </a:lnTo>
                  <a:lnTo>
                    <a:pt x="0" y="153"/>
                  </a:lnTo>
                  <a:lnTo>
                    <a:pt x="0" y="148"/>
                  </a:lnTo>
                  <a:lnTo>
                    <a:pt x="0" y="142"/>
                  </a:lnTo>
                  <a:lnTo>
                    <a:pt x="0" y="137"/>
                  </a:lnTo>
                  <a:lnTo>
                    <a:pt x="0" y="132"/>
                  </a:lnTo>
                  <a:lnTo>
                    <a:pt x="0" y="123"/>
                  </a:lnTo>
                  <a:lnTo>
                    <a:pt x="0" y="115"/>
                  </a:lnTo>
                  <a:lnTo>
                    <a:pt x="0" y="110"/>
                  </a:lnTo>
                  <a:lnTo>
                    <a:pt x="0" y="109"/>
                  </a:lnTo>
                  <a:lnTo>
                    <a:pt x="3" y="109"/>
                  </a:lnTo>
                  <a:lnTo>
                    <a:pt x="6" y="110"/>
                  </a:lnTo>
                  <a:lnTo>
                    <a:pt x="13" y="113"/>
                  </a:lnTo>
                  <a:lnTo>
                    <a:pt x="21" y="115"/>
                  </a:lnTo>
                  <a:lnTo>
                    <a:pt x="26" y="116"/>
                  </a:lnTo>
                  <a:lnTo>
                    <a:pt x="31" y="118"/>
                  </a:lnTo>
                  <a:lnTo>
                    <a:pt x="37" y="118"/>
                  </a:lnTo>
                  <a:lnTo>
                    <a:pt x="45" y="118"/>
                  </a:lnTo>
                  <a:lnTo>
                    <a:pt x="51" y="116"/>
                  </a:lnTo>
                  <a:lnTo>
                    <a:pt x="58" y="115"/>
                  </a:lnTo>
                  <a:lnTo>
                    <a:pt x="114" y="103"/>
                  </a:lnTo>
                  <a:lnTo>
                    <a:pt x="182" y="89"/>
                  </a:lnTo>
                  <a:lnTo>
                    <a:pt x="257" y="73"/>
                  </a:lnTo>
                  <a:lnTo>
                    <a:pt x="336" y="57"/>
                  </a:lnTo>
                  <a:lnTo>
                    <a:pt x="413" y="40"/>
                  </a:lnTo>
                  <a:lnTo>
                    <a:pt x="485" y="25"/>
                  </a:lnTo>
                  <a:lnTo>
                    <a:pt x="548" y="12"/>
                  </a:lnTo>
                  <a:lnTo>
                    <a:pt x="596" y="1"/>
                  </a:lnTo>
                  <a:lnTo>
                    <a:pt x="603" y="0"/>
                  </a:lnTo>
                  <a:lnTo>
                    <a:pt x="610" y="0"/>
                  </a:lnTo>
                  <a:lnTo>
                    <a:pt x="620" y="1"/>
                  </a:lnTo>
                  <a:lnTo>
                    <a:pt x="627" y="5"/>
                  </a:lnTo>
                  <a:lnTo>
                    <a:pt x="632" y="9"/>
                  </a:lnTo>
                  <a:lnTo>
                    <a:pt x="633" y="10"/>
                  </a:lnTo>
                  <a:lnTo>
                    <a:pt x="633" y="15"/>
                  </a:lnTo>
                  <a:lnTo>
                    <a:pt x="633" y="29"/>
                  </a:lnTo>
                  <a:lnTo>
                    <a:pt x="633" y="32"/>
                  </a:lnTo>
                  <a:lnTo>
                    <a:pt x="633" y="37"/>
                  </a:lnTo>
                  <a:lnTo>
                    <a:pt x="633" y="43"/>
                  </a:lnTo>
                  <a:lnTo>
                    <a:pt x="633" y="50"/>
                  </a:lnTo>
                  <a:lnTo>
                    <a:pt x="633" y="56"/>
                  </a:lnTo>
                  <a:lnTo>
                    <a:pt x="633" y="62"/>
                  </a:lnTo>
                  <a:lnTo>
                    <a:pt x="633" y="68"/>
                  </a:lnTo>
                  <a:lnTo>
                    <a:pt x="633" y="74"/>
                  </a:lnTo>
                  <a:lnTo>
                    <a:pt x="633" y="84"/>
                  </a:lnTo>
                  <a:lnTo>
                    <a:pt x="633" y="93"/>
                  </a:lnTo>
                  <a:lnTo>
                    <a:pt x="633" y="98"/>
                  </a:lnTo>
                  <a:lnTo>
                    <a:pt x="633" y="99"/>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81" name="Freeform 124"/>
            <p:cNvSpPr>
              <a:spLocks/>
            </p:cNvSpPr>
            <p:nvPr/>
          </p:nvSpPr>
          <p:spPr bwMode="auto">
            <a:xfrm>
              <a:off x="266" y="680"/>
              <a:ext cx="317" cy="103"/>
            </a:xfrm>
            <a:custGeom>
              <a:avLst/>
              <a:gdLst>
                <a:gd name="T0" fmla="*/ 1 w 633"/>
                <a:gd name="T1" fmla="*/ 0 h 207"/>
                <a:gd name="T2" fmla="*/ 1 w 633"/>
                <a:gd name="T3" fmla="*/ 0 h 207"/>
                <a:gd name="T4" fmla="*/ 1 w 633"/>
                <a:gd name="T5" fmla="*/ 0 h 207"/>
                <a:gd name="T6" fmla="*/ 1 w 633"/>
                <a:gd name="T7" fmla="*/ 0 h 207"/>
                <a:gd name="T8" fmla="*/ 1 w 633"/>
                <a:gd name="T9" fmla="*/ 0 h 207"/>
                <a:gd name="T10" fmla="*/ 1 w 633"/>
                <a:gd name="T11" fmla="*/ 0 h 207"/>
                <a:gd name="T12" fmla="*/ 1 w 633"/>
                <a:gd name="T13" fmla="*/ 0 h 207"/>
                <a:gd name="T14" fmla="*/ 1 w 633"/>
                <a:gd name="T15" fmla="*/ 0 h 207"/>
                <a:gd name="T16" fmla="*/ 1 w 633"/>
                <a:gd name="T17" fmla="*/ 0 h 207"/>
                <a:gd name="T18" fmla="*/ 1 w 633"/>
                <a:gd name="T19" fmla="*/ 0 h 207"/>
                <a:gd name="T20" fmla="*/ 1 w 633"/>
                <a:gd name="T21" fmla="*/ 0 h 207"/>
                <a:gd name="T22" fmla="*/ 1 w 633"/>
                <a:gd name="T23" fmla="*/ 0 h 207"/>
                <a:gd name="T24" fmla="*/ 1 w 633"/>
                <a:gd name="T25" fmla="*/ 0 h 207"/>
                <a:gd name="T26" fmla="*/ 0 w 633"/>
                <a:gd name="T27" fmla="*/ 0 h 207"/>
                <a:gd name="T28" fmla="*/ 0 w 633"/>
                <a:gd name="T29" fmla="*/ 0 h 207"/>
                <a:gd name="T30" fmla="*/ 0 w 633"/>
                <a:gd name="T31" fmla="*/ 0 h 207"/>
                <a:gd name="T32" fmla="*/ 0 w 633"/>
                <a:gd name="T33" fmla="*/ 0 h 207"/>
                <a:gd name="T34" fmla="*/ 0 w 633"/>
                <a:gd name="T35" fmla="*/ 0 h 207"/>
                <a:gd name="T36" fmla="*/ 0 w 633"/>
                <a:gd name="T37" fmla="*/ 0 h 207"/>
                <a:gd name="T38" fmla="*/ 0 w 633"/>
                <a:gd name="T39" fmla="*/ 0 h 207"/>
                <a:gd name="T40" fmla="*/ 1 w 633"/>
                <a:gd name="T41" fmla="*/ 0 h 207"/>
                <a:gd name="T42" fmla="*/ 1 w 633"/>
                <a:gd name="T43" fmla="*/ 0 h 207"/>
                <a:gd name="T44" fmla="*/ 1 w 633"/>
                <a:gd name="T45" fmla="*/ 0 h 207"/>
                <a:gd name="T46" fmla="*/ 1 w 633"/>
                <a:gd name="T47" fmla="*/ 0 h 207"/>
                <a:gd name="T48" fmla="*/ 1 w 633"/>
                <a:gd name="T49" fmla="*/ 0 h 207"/>
                <a:gd name="T50" fmla="*/ 1 w 633"/>
                <a:gd name="T51" fmla="*/ 0 h 207"/>
                <a:gd name="T52" fmla="*/ 1 w 633"/>
                <a:gd name="T53" fmla="*/ 0 h 207"/>
                <a:gd name="T54" fmla="*/ 1 w 633"/>
                <a:gd name="T55" fmla="*/ 0 h 207"/>
                <a:gd name="T56" fmla="*/ 1 w 633"/>
                <a:gd name="T57" fmla="*/ 0 h 207"/>
                <a:gd name="T58" fmla="*/ 1 w 633"/>
                <a:gd name="T59" fmla="*/ 0 h 207"/>
                <a:gd name="T60" fmla="*/ 1 w 633"/>
                <a:gd name="T61" fmla="*/ 0 h 207"/>
                <a:gd name="T62" fmla="*/ 1 w 633"/>
                <a:gd name="T63" fmla="*/ 0 h 207"/>
                <a:gd name="T64" fmla="*/ 1 w 633"/>
                <a:gd name="T65" fmla="*/ 0 h 207"/>
                <a:gd name="T66" fmla="*/ 1 w 633"/>
                <a:gd name="T67" fmla="*/ 0 h 207"/>
                <a:gd name="T68" fmla="*/ 1 w 633"/>
                <a:gd name="T69" fmla="*/ 0 h 207"/>
                <a:gd name="T70" fmla="*/ 1 w 633"/>
                <a:gd name="T71" fmla="*/ 0 h 207"/>
                <a:gd name="T72" fmla="*/ 1 w 633"/>
                <a:gd name="T73" fmla="*/ 0 h 207"/>
                <a:gd name="T74" fmla="*/ 1 w 633"/>
                <a:gd name="T75" fmla="*/ 0 h 207"/>
                <a:gd name="T76" fmla="*/ 1 w 633"/>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3"/>
                <a:gd name="T118" fmla="*/ 0 h 207"/>
                <a:gd name="T119" fmla="*/ 633 w 633"/>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3" h="207">
                  <a:moveTo>
                    <a:pt x="633" y="99"/>
                  </a:moveTo>
                  <a:lnTo>
                    <a:pt x="632" y="98"/>
                  </a:lnTo>
                  <a:lnTo>
                    <a:pt x="627" y="94"/>
                  </a:lnTo>
                  <a:lnTo>
                    <a:pt x="620" y="92"/>
                  </a:lnTo>
                  <a:lnTo>
                    <a:pt x="610" y="88"/>
                  </a:lnTo>
                  <a:lnTo>
                    <a:pt x="603" y="89"/>
                  </a:lnTo>
                  <a:lnTo>
                    <a:pt x="596" y="90"/>
                  </a:lnTo>
                  <a:lnTo>
                    <a:pt x="589" y="92"/>
                  </a:lnTo>
                  <a:lnTo>
                    <a:pt x="581" y="93"/>
                  </a:lnTo>
                  <a:lnTo>
                    <a:pt x="531" y="104"/>
                  </a:lnTo>
                  <a:lnTo>
                    <a:pt x="469" y="116"/>
                  </a:lnTo>
                  <a:lnTo>
                    <a:pt x="399" y="131"/>
                  </a:lnTo>
                  <a:lnTo>
                    <a:pt x="325" y="147"/>
                  </a:lnTo>
                  <a:lnTo>
                    <a:pt x="251" y="163"/>
                  </a:lnTo>
                  <a:lnTo>
                    <a:pt x="179" y="178"/>
                  </a:lnTo>
                  <a:lnTo>
                    <a:pt x="115" y="192"/>
                  </a:lnTo>
                  <a:lnTo>
                    <a:pt x="62" y="203"/>
                  </a:lnTo>
                  <a:lnTo>
                    <a:pt x="54" y="204"/>
                  </a:lnTo>
                  <a:lnTo>
                    <a:pt x="47" y="205"/>
                  </a:lnTo>
                  <a:lnTo>
                    <a:pt x="40" y="207"/>
                  </a:lnTo>
                  <a:lnTo>
                    <a:pt x="34" y="207"/>
                  </a:lnTo>
                  <a:lnTo>
                    <a:pt x="27" y="205"/>
                  </a:lnTo>
                  <a:lnTo>
                    <a:pt x="22" y="204"/>
                  </a:lnTo>
                  <a:lnTo>
                    <a:pt x="13" y="202"/>
                  </a:lnTo>
                  <a:lnTo>
                    <a:pt x="6" y="200"/>
                  </a:lnTo>
                  <a:lnTo>
                    <a:pt x="3" y="198"/>
                  </a:lnTo>
                  <a:lnTo>
                    <a:pt x="0" y="198"/>
                  </a:lnTo>
                  <a:lnTo>
                    <a:pt x="0" y="195"/>
                  </a:lnTo>
                  <a:lnTo>
                    <a:pt x="0" y="191"/>
                  </a:lnTo>
                  <a:lnTo>
                    <a:pt x="0" y="183"/>
                  </a:lnTo>
                  <a:lnTo>
                    <a:pt x="0" y="173"/>
                  </a:lnTo>
                  <a:lnTo>
                    <a:pt x="0" y="163"/>
                  </a:lnTo>
                  <a:lnTo>
                    <a:pt x="0" y="153"/>
                  </a:lnTo>
                  <a:lnTo>
                    <a:pt x="0" y="148"/>
                  </a:lnTo>
                  <a:lnTo>
                    <a:pt x="0" y="142"/>
                  </a:lnTo>
                  <a:lnTo>
                    <a:pt x="0" y="137"/>
                  </a:lnTo>
                  <a:lnTo>
                    <a:pt x="0" y="132"/>
                  </a:lnTo>
                  <a:lnTo>
                    <a:pt x="0" y="123"/>
                  </a:lnTo>
                  <a:lnTo>
                    <a:pt x="0" y="115"/>
                  </a:lnTo>
                  <a:lnTo>
                    <a:pt x="0" y="110"/>
                  </a:lnTo>
                  <a:lnTo>
                    <a:pt x="0" y="109"/>
                  </a:lnTo>
                  <a:lnTo>
                    <a:pt x="3" y="109"/>
                  </a:lnTo>
                  <a:lnTo>
                    <a:pt x="6" y="110"/>
                  </a:lnTo>
                  <a:lnTo>
                    <a:pt x="13" y="113"/>
                  </a:lnTo>
                  <a:lnTo>
                    <a:pt x="21" y="115"/>
                  </a:lnTo>
                  <a:lnTo>
                    <a:pt x="26" y="116"/>
                  </a:lnTo>
                  <a:lnTo>
                    <a:pt x="31" y="118"/>
                  </a:lnTo>
                  <a:lnTo>
                    <a:pt x="37" y="118"/>
                  </a:lnTo>
                  <a:lnTo>
                    <a:pt x="45" y="118"/>
                  </a:lnTo>
                  <a:lnTo>
                    <a:pt x="51" y="116"/>
                  </a:lnTo>
                  <a:lnTo>
                    <a:pt x="58" y="115"/>
                  </a:lnTo>
                  <a:lnTo>
                    <a:pt x="114" y="103"/>
                  </a:lnTo>
                  <a:lnTo>
                    <a:pt x="182" y="89"/>
                  </a:lnTo>
                  <a:lnTo>
                    <a:pt x="257" y="73"/>
                  </a:lnTo>
                  <a:lnTo>
                    <a:pt x="336" y="57"/>
                  </a:lnTo>
                  <a:lnTo>
                    <a:pt x="413" y="40"/>
                  </a:lnTo>
                  <a:lnTo>
                    <a:pt x="485" y="25"/>
                  </a:lnTo>
                  <a:lnTo>
                    <a:pt x="548" y="12"/>
                  </a:lnTo>
                  <a:lnTo>
                    <a:pt x="596" y="1"/>
                  </a:lnTo>
                  <a:lnTo>
                    <a:pt x="603" y="0"/>
                  </a:lnTo>
                  <a:lnTo>
                    <a:pt x="610" y="0"/>
                  </a:lnTo>
                  <a:lnTo>
                    <a:pt x="620" y="1"/>
                  </a:lnTo>
                  <a:lnTo>
                    <a:pt x="627" y="5"/>
                  </a:lnTo>
                  <a:lnTo>
                    <a:pt x="632" y="9"/>
                  </a:lnTo>
                  <a:lnTo>
                    <a:pt x="633" y="10"/>
                  </a:lnTo>
                  <a:lnTo>
                    <a:pt x="633" y="15"/>
                  </a:lnTo>
                  <a:lnTo>
                    <a:pt x="633" y="29"/>
                  </a:lnTo>
                  <a:lnTo>
                    <a:pt x="633" y="32"/>
                  </a:lnTo>
                  <a:lnTo>
                    <a:pt x="633" y="37"/>
                  </a:lnTo>
                  <a:lnTo>
                    <a:pt x="633" y="43"/>
                  </a:lnTo>
                  <a:lnTo>
                    <a:pt x="633" y="50"/>
                  </a:lnTo>
                  <a:lnTo>
                    <a:pt x="633" y="56"/>
                  </a:lnTo>
                  <a:lnTo>
                    <a:pt x="633" y="62"/>
                  </a:lnTo>
                  <a:lnTo>
                    <a:pt x="633" y="68"/>
                  </a:lnTo>
                  <a:lnTo>
                    <a:pt x="633" y="74"/>
                  </a:lnTo>
                  <a:lnTo>
                    <a:pt x="633" y="84"/>
                  </a:lnTo>
                  <a:lnTo>
                    <a:pt x="633" y="93"/>
                  </a:lnTo>
                  <a:lnTo>
                    <a:pt x="633" y="98"/>
                  </a:lnTo>
                  <a:lnTo>
                    <a:pt x="633" y="99"/>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82" name="Freeform 125"/>
            <p:cNvSpPr>
              <a:spLocks/>
            </p:cNvSpPr>
            <p:nvPr/>
          </p:nvSpPr>
          <p:spPr bwMode="auto">
            <a:xfrm>
              <a:off x="266" y="724"/>
              <a:ext cx="317" cy="103"/>
            </a:xfrm>
            <a:custGeom>
              <a:avLst/>
              <a:gdLst>
                <a:gd name="T0" fmla="*/ 1 w 633"/>
                <a:gd name="T1" fmla="*/ 1 h 206"/>
                <a:gd name="T2" fmla="*/ 1 w 633"/>
                <a:gd name="T3" fmla="*/ 1 h 206"/>
                <a:gd name="T4" fmla="*/ 1 w 633"/>
                <a:gd name="T5" fmla="*/ 1 h 206"/>
                <a:gd name="T6" fmla="*/ 1 w 633"/>
                <a:gd name="T7" fmla="*/ 1 h 206"/>
                <a:gd name="T8" fmla="*/ 1 w 633"/>
                <a:gd name="T9" fmla="*/ 1 h 206"/>
                <a:gd name="T10" fmla="*/ 1 w 633"/>
                <a:gd name="T11" fmla="*/ 1 h 206"/>
                <a:gd name="T12" fmla="*/ 1 w 633"/>
                <a:gd name="T13" fmla="*/ 1 h 206"/>
                <a:gd name="T14" fmla="*/ 1 w 633"/>
                <a:gd name="T15" fmla="*/ 1 h 206"/>
                <a:gd name="T16" fmla="*/ 1 w 633"/>
                <a:gd name="T17" fmla="*/ 1 h 206"/>
                <a:gd name="T18" fmla="*/ 1 w 633"/>
                <a:gd name="T19" fmla="*/ 1 h 206"/>
                <a:gd name="T20" fmla="*/ 1 w 633"/>
                <a:gd name="T21" fmla="*/ 1 h 206"/>
                <a:gd name="T22" fmla="*/ 1 w 633"/>
                <a:gd name="T23" fmla="*/ 1 h 206"/>
                <a:gd name="T24" fmla="*/ 1 w 633"/>
                <a:gd name="T25" fmla="*/ 1 h 206"/>
                <a:gd name="T26" fmla="*/ 0 w 633"/>
                <a:gd name="T27" fmla="*/ 1 h 206"/>
                <a:gd name="T28" fmla="*/ 0 w 633"/>
                <a:gd name="T29" fmla="*/ 1 h 206"/>
                <a:gd name="T30" fmla="*/ 0 w 633"/>
                <a:gd name="T31" fmla="*/ 1 h 206"/>
                <a:gd name="T32" fmla="*/ 0 w 633"/>
                <a:gd name="T33" fmla="*/ 1 h 206"/>
                <a:gd name="T34" fmla="*/ 0 w 633"/>
                <a:gd name="T35" fmla="*/ 1 h 206"/>
                <a:gd name="T36" fmla="*/ 0 w 633"/>
                <a:gd name="T37" fmla="*/ 1 h 206"/>
                <a:gd name="T38" fmla="*/ 0 w 633"/>
                <a:gd name="T39" fmla="*/ 1 h 206"/>
                <a:gd name="T40" fmla="*/ 0 w 633"/>
                <a:gd name="T41" fmla="*/ 1 h 206"/>
                <a:gd name="T42" fmla="*/ 1 w 633"/>
                <a:gd name="T43" fmla="*/ 1 h 206"/>
                <a:gd name="T44" fmla="*/ 1 w 633"/>
                <a:gd name="T45" fmla="*/ 1 h 206"/>
                <a:gd name="T46" fmla="*/ 1 w 633"/>
                <a:gd name="T47" fmla="*/ 1 h 206"/>
                <a:gd name="T48" fmla="*/ 1 w 633"/>
                <a:gd name="T49" fmla="*/ 1 h 206"/>
                <a:gd name="T50" fmla="*/ 1 w 633"/>
                <a:gd name="T51" fmla="*/ 1 h 206"/>
                <a:gd name="T52" fmla="*/ 1 w 633"/>
                <a:gd name="T53" fmla="*/ 1 h 206"/>
                <a:gd name="T54" fmla="*/ 1 w 633"/>
                <a:gd name="T55" fmla="*/ 1 h 206"/>
                <a:gd name="T56" fmla="*/ 1 w 633"/>
                <a:gd name="T57" fmla="*/ 1 h 206"/>
                <a:gd name="T58" fmla="*/ 1 w 633"/>
                <a:gd name="T59" fmla="*/ 1 h 206"/>
                <a:gd name="T60" fmla="*/ 1 w 633"/>
                <a:gd name="T61" fmla="*/ 1 h 206"/>
                <a:gd name="T62" fmla="*/ 1 w 633"/>
                <a:gd name="T63" fmla="*/ 1 h 206"/>
                <a:gd name="T64" fmla="*/ 1 w 633"/>
                <a:gd name="T65" fmla="*/ 1 h 206"/>
                <a:gd name="T66" fmla="*/ 1 w 633"/>
                <a:gd name="T67" fmla="*/ 1 h 206"/>
                <a:gd name="T68" fmla="*/ 1 w 633"/>
                <a:gd name="T69" fmla="*/ 1 h 206"/>
                <a:gd name="T70" fmla="*/ 1 w 633"/>
                <a:gd name="T71" fmla="*/ 1 h 206"/>
                <a:gd name="T72" fmla="*/ 1 w 633"/>
                <a:gd name="T73" fmla="*/ 1 h 206"/>
                <a:gd name="T74" fmla="*/ 1 w 633"/>
                <a:gd name="T75" fmla="*/ 1 h 206"/>
                <a:gd name="T76" fmla="*/ 1 w 633"/>
                <a:gd name="T77" fmla="*/ 1 h 206"/>
                <a:gd name="T78" fmla="*/ 1 w 633"/>
                <a:gd name="T79" fmla="*/ 1 h 206"/>
                <a:gd name="T80" fmla="*/ 1 w 633"/>
                <a:gd name="T81" fmla="*/ 1 h 206"/>
                <a:gd name="T82" fmla="*/ 1 w 633"/>
                <a:gd name="T83" fmla="*/ 1 h 2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3"/>
                <a:gd name="T127" fmla="*/ 0 h 206"/>
                <a:gd name="T128" fmla="*/ 633 w 633"/>
                <a:gd name="T129" fmla="*/ 206 h 2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3" h="206">
                  <a:moveTo>
                    <a:pt x="633" y="101"/>
                  </a:moveTo>
                  <a:lnTo>
                    <a:pt x="632" y="100"/>
                  </a:lnTo>
                  <a:lnTo>
                    <a:pt x="627" y="96"/>
                  </a:lnTo>
                  <a:lnTo>
                    <a:pt x="620" y="93"/>
                  </a:lnTo>
                  <a:lnTo>
                    <a:pt x="610" y="89"/>
                  </a:lnTo>
                  <a:lnTo>
                    <a:pt x="603" y="89"/>
                  </a:lnTo>
                  <a:lnTo>
                    <a:pt x="596" y="90"/>
                  </a:lnTo>
                  <a:lnTo>
                    <a:pt x="589" y="91"/>
                  </a:lnTo>
                  <a:lnTo>
                    <a:pt x="581" y="94"/>
                  </a:lnTo>
                  <a:lnTo>
                    <a:pt x="531" y="104"/>
                  </a:lnTo>
                  <a:lnTo>
                    <a:pt x="469" y="117"/>
                  </a:lnTo>
                  <a:lnTo>
                    <a:pt x="399" y="132"/>
                  </a:lnTo>
                  <a:lnTo>
                    <a:pt x="325" y="147"/>
                  </a:lnTo>
                  <a:lnTo>
                    <a:pt x="251" y="163"/>
                  </a:lnTo>
                  <a:lnTo>
                    <a:pt x="179" y="178"/>
                  </a:lnTo>
                  <a:lnTo>
                    <a:pt x="115" y="192"/>
                  </a:lnTo>
                  <a:lnTo>
                    <a:pt x="62" y="203"/>
                  </a:lnTo>
                  <a:lnTo>
                    <a:pt x="54" y="204"/>
                  </a:lnTo>
                  <a:lnTo>
                    <a:pt x="47" y="206"/>
                  </a:lnTo>
                  <a:lnTo>
                    <a:pt x="40" y="206"/>
                  </a:lnTo>
                  <a:lnTo>
                    <a:pt x="34" y="206"/>
                  </a:lnTo>
                  <a:lnTo>
                    <a:pt x="27" y="206"/>
                  </a:lnTo>
                  <a:lnTo>
                    <a:pt x="22" y="205"/>
                  </a:lnTo>
                  <a:lnTo>
                    <a:pt x="13" y="203"/>
                  </a:lnTo>
                  <a:lnTo>
                    <a:pt x="6" y="200"/>
                  </a:lnTo>
                  <a:lnTo>
                    <a:pt x="3" y="198"/>
                  </a:lnTo>
                  <a:lnTo>
                    <a:pt x="0" y="198"/>
                  </a:lnTo>
                  <a:lnTo>
                    <a:pt x="0" y="195"/>
                  </a:lnTo>
                  <a:lnTo>
                    <a:pt x="0" y="190"/>
                  </a:lnTo>
                  <a:lnTo>
                    <a:pt x="0" y="183"/>
                  </a:lnTo>
                  <a:lnTo>
                    <a:pt x="0" y="174"/>
                  </a:lnTo>
                  <a:lnTo>
                    <a:pt x="0" y="168"/>
                  </a:lnTo>
                  <a:lnTo>
                    <a:pt x="0" y="163"/>
                  </a:lnTo>
                  <a:lnTo>
                    <a:pt x="0" y="157"/>
                  </a:lnTo>
                  <a:lnTo>
                    <a:pt x="0" y="152"/>
                  </a:lnTo>
                  <a:lnTo>
                    <a:pt x="0" y="146"/>
                  </a:lnTo>
                  <a:lnTo>
                    <a:pt x="0" y="141"/>
                  </a:lnTo>
                  <a:lnTo>
                    <a:pt x="0" y="136"/>
                  </a:lnTo>
                  <a:lnTo>
                    <a:pt x="0" y="132"/>
                  </a:lnTo>
                  <a:lnTo>
                    <a:pt x="0" y="124"/>
                  </a:lnTo>
                  <a:lnTo>
                    <a:pt x="0" y="116"/>
                  </a:lnTo>
                  <a:lnTo>
                    <a:pt x="0" y="111"/>
                  </a:lnTo>
                  <a:lnTo>
                    <a:pt x="0" y="110"/>
                  </a:lnTo>
                  <a:lnTo>
                    <a:pt x="3" y="110"/>
                  </a:lnTo>
                  <a:lnTo>
                    <a:pt x="6" y="112"/>
                  </a:lnTo>
                  <a:lnTo>
                    <a:pt x="13" y="114"/>
                  </a:lnTo>
                  <a:lnTo>
                    <a:pt x="22" y="116"/>
                  </a:lnTo>
                  <a:lnTo>
                    <a:pt x="27" y="117"/>
                  </a:lnTo>
                  <a:lnTo>
                    <a:pt x="34" y="119"/>
                  </a:lnTo>
                  <a:lnTo>
                    <a:pt x="40" y="119"/>
                  </a:lnTo>
                  <a:lnTo>
                    <a:pt x="47" y="117"/>
                  </a:lnTo>
                  <a:lnTo>
                    <a:pt x="54" y="116"/>
                  </a:lnTo>
                  <a:lnTo>
                    <a:pt x="62" y="115"/>
                  </a:lnTo>
                  <a:lnTo>
                    <a:pt x="115" y="104"/>
                  </a:lnTo>
                  <a:lnTo>
                    <a:pt x="179" y="90"/>
                  </a:lnTo>
                  <a:lnTo>
                    <a:pt x="251" y="75"/>
                  </a:lnTo>
                  <a:lnTo>
                    <a:pt x="325" y="59"/>
                  </a:lnTo>
                  <a:lnTo>
                    <a:pt x="399" y="43"/>
                  </a:lnTo>
                  <a:lnTo>
                    <a:pt x="469" y="28"/>
                  </a:lnTo>
                  <a:lnTo>
                    <a:pt x="531" y="16"/>
                  </a:lnTo>
                  <a:lnTo>
                    <a:pt x="581" y="5"/>
                  </a:lnTo>
                  <a:lnTo>
                    <a:pt x="589" y="4"/>
                  </a:lnTo>
                  <a:lnTo>
                    <a:pt x="596" y="2"/>
                  </a:lnTo>
                  <a:lnTo>
                    <a:pt x="603" y="1"/>
                  </a:lnTo>
                  <a:lnTo>
                    <a:pt x="610" y="0"/>
                  </a:lnTo>
                  <a:lnTo>
                    <a:pt x="620" y="4"/>
                  </a:lnTo>
                  <a:lnTo>
                    <a:pt x="627" y="6"/>
                  </a:lnTo>
                  <a:lnTo>
                    <a:pt x="632" y="10"/>
                  </a:lnTo>
                  <a:lnTo>
                    <a:pt x="633" y="11"/>
                  </a:lnTo>
                  <a:lnTo>
                    <a:pt x="633" y="14"/>
                  </a:lnTo>
                  <a:lnTo>
                    <a:pt x="633" y="17"/>
                  </a:lnTo>
                  <a:lnTo>
                    <a:pt x="633" y="25"/>
                  </a:lnTo>
                  <a:lnTo>
                    <a:pt x="633" y="35"/>
                  </a:lnTo>
                  <a:lnTo>
                    <a:pt x="633" y="39"/>
                  </a:lnTo>
                  <a:lnTo>
                    <a:pt x="633" y="46"/>
                  </a:lnTo>
                  <a:lnTo>
                    <a:pt x="633" y="52"/>
                  </a:lnTo>
                  <a:lnTo>
                    <a:pt x="633" y="57"/>
                  </a:lnTo>
                  <a:lnTo>
                    <a:pt x="633" y="63"/>
                  </a:lnTo>
                  <a:lnTo>
                    <a:pt x="633" y="68"/>
                  </a:lnTo>
                  <a:lnTo>
                    <a:pt x="633" y="74"/>
                  </a:lnTo>
                  <a:lnTo>
                    <a:pt x="633" y="79"/>
                  </a:lnTo>
                  <a:lnTo>
                    <a:pt x="633" y="88"/>
                  </a:lnTo>
                  <a:lnTo>
                    <a:pt x="633" y="95"/>
                  </a:lnTo>
                  <a:lnTo>
                    <a:pt x="633" y="100"/>
                  </a:lnTo>
                  <a:lnTo>
                    <a:pt x="633" y="101"/>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83" name="Freeform 126"/>
            <p:cNvSpPr>
              <a:spLocks/>
            </p:cNvSpPr>
            <p:nvPr/>
          </p:nvSpPr>
          <p:spPr bwMode="auto">
            <a:xfrm>
              <a:off x="266" y="724"/>
              <a:ext cx="317" cy="103"/>
            </a:xfrm>
            <a:custGeom>
              <a:avLst/>
              <a:gdLst>
                <a:gd name="T0" fmla="*/ 1 w 633"/>
                <a:gd name="T1" fmla="*/ 1 h 206"/>
                <a:gd name="T2" fmla="*/ 1 w 633"/>
                <a:gd name="T3" fmla="*/ 1 h 206"/>
                <a:gd name="T4" fmla="*/ 1 w 633"/>
                <a:gd name="T5" fmla="*/ 1 h 206"/>
                <a:gd name="T6" fmla="*/ 1 w 633"/>
                <a:gd name="T7" fmla="*/ 1 h 206"/>
                <a:gd name="T8" fmla="*/ 1 w 633"/>
                <a:gd name="T9" fmla="*/ 1 h 206"/>
                <a:gd name="T10" fmla="*/ 1 w 633"/>
                <a:gd name="T11" fmla="*/ 1 h 206"/>
                <a:gd name="T12" fmla="*/ 1 w 633"/>
                <a:gd name="T13" fmla="*/ 1 h 206"/>
                <a:gd name="T14" fmla="*/ 1 w 633"/>
                <a:gd name="T15" fmla="*/ 1 h 206"/>
                <a:gd name="T16" fmla="*/ 1 w 633"/>
                <a:gd name="T17" fmla="*/ 1 h 206"/>
                <a:gd name="T18" fmla="*/ 1 w 633"/>
                <a:gd name="T19" fmla="*/ 1 h 206"/>
                <a:gd name="T20" fmla="*/ 1 w 633"/>
                <a:gd name="T21" fmla="*/ 1 h 206"/>
                <a:gd name="T22" fmla="*/ 1 w 633"/>
                <a:gd name="T23" fmla="*/ 1 h 206"/>
                <a:gd name="T24" fmla="*/ 1 w 633"/>
                <a:gd name="T25" fmla="*/ 1 h 206"/>
                <a:gd name="T26" fmla="*/ 0 w 633"/>
                <a:gd name="T27" fmla="*/ 1 h 206"/>
                <a:gd name="T28" fmla="*/ 0 w 633"/>
                <a:gd name="T29" fmla="*/ 1 h 206"/>
                <a:gd name="T30" fmla="*/ 0 w 633"/>
                <a:gd name="T31" fmla="*/ 1 h 206"/>
                <a:gd name="T32" fmla="*/ 0 w 633"/>
                <a:gd name="T33" fmla="*/ 1 h 206"/>
                <a:gd name="T34" fmla="*/ 0 w 633"/>
                <a:gd name="T35" fmla="*/ 1 h 206"/>
                <a:gd name="T36" fmla="*/ 0 w 633"/>
                <a:gd name="T37" fmla="*/ 1 h 206"/>
                <a:gd name="T38" fmla="*/ 0 w 633"/>
                <a:gd name="T39" fmla="*/ 1 h 206"/>
                <a:gd name="T40" fmla="*/ 0 w 633"/>
                <a:gd name="T41" fmla="*/ 1 h 206"/>
                <a:gd name="T42" fmla="*/ 1 w 633"/>
                <a:gd name="T43" fmla="*/ 1 h 206"/>
                <a:gd name="T44" fmla="*/ 1 w 633"/>
                <a:gd name="T45" fmla="*/ 1 h 206"/>
                <a:gd name="T46" fmla="*/ 1 w 633"/>
                <a:gd name="T47" fmla="*/ 1 h 206"/>
                <a:gd name="T48" fmla="*/ 1 w 633"/>
                <a:gd name="T49" fmla="*/ 1 h 206"/>
                <a:gd name="T50" fmla="*/ 1 w 633"/>
                <a:gd name="T51" fmla="*/ 1 h 206"/>
                <a:gd name="T52" fmla="*/ 1 w 633"/>
                <a:gd name="T53" fmla="*/ 1 h 206"/>
                <a:gd name="T54" fmla="*/ 1 w 633"/>
                <a:gd name="T55" fmla="*/ 1 h 206"/>
                <a:gd name="T56" fmla="*/ 1 w 633"/>
                <a:gd name="T57" fmla="*/ 1 h 206"/>
                <a:gd name="T58" fmla="*/ 1 w 633"/>
                <a:gd name="T59" fmla="*/ 1 h 206"/>
                <a:gd name="T60" fmla="*/ 1 w 633"/>
                <a:gd name="T61" fmla="*/ 1 h 206"/>
                <a:gd name="T62" fmla="*/ 1 w 633"/>
                <a:gd name="T63" fmla="*/ 1 h 206"/>
                <a:gd name="T64" fmla="*/ 1 w 633"/>
                <a:gd name="T65" fmla="*/ 1 h 206"/>
                <a:gd name="T66" fmla="*/ 1 w 633"/>
                <a:gd name="T67" fmla="*/ 1 h 206"/>
                <a:gd name="T68" fmla="*/ 1 w 633"/>
                <a:gd name="T69" fmla="*/ 1 h 206"/>
                <a:gd name="T70" fmla="*/ 1 w 633"/>
                <a:gd name="T71" fmla="*/ 1 h 206"/>
                <a:gd name="T72" fmla="*/ 1 w 633"/>
                <a:gd name="T73" fmla="*/ 1 h 206"/>
                <a:gd name="T74" fmla="*/ 1 w 633"/>
                <a:gd name="T75" fmla="*/ 1 h 206"/>
                <a:gd name="T76" fmla="*/ 1 w 633"/>
                <a:gd name="T77" fmla="*/ 1 h 206"/>
                <a:gd name="T78" fmla="*/ 1 w 633"/>
                <a:gd name="T79" fmla="*/ 1 h 206"/>
                <a:gd name="T80" fmla="*/ 1 w 633"/>
                <a:gd name="T81" fmla="*/ 1 h 206"/>
                <a:gd name="T82" fmla="*/ 1 w 633"/>
                <a:gd name="T83" fmla="*/ 1 h 2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3"/>
                <a:gd name="T127" fmla="*/ 0 h 206"/>
                <a:gd name="T128" fmla="*/ 633 w 633"/>
                <a:gd name="T129" fmla="*/ 206 h 2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3" h="206">
                  <a:moveTo>
                    <a:pt x="633" y="101"/>
                  </a:moveTo>
                  <a:lnTo>
                    <a:pt x="632" y="100"/>
                  </a:lnTo>
                  <a:lnTo>
                    <a:pt x="627" y="96"/>
                  </a:lnTo>
                  <a:lnTo>
                    <a:pt x="620" y="93"/>
                  </a:lnTo>
                  <a:lnTo>
                    <a:pt x="610" y="89"/>
                  </a:lnTo>
                  <a:lnTo>
                    <a:pt x="603" y="89"/>
                  </a:lnTo>
                  <a:lnTo>
                    <a:pt x="596" y="90"/>
                  </a:lnTo>
                  <a:lnTo>
                    <a:pt x="589" y="91"/>
                  </a:lnTo>
                  <a:lnTo>
                    <a:pt x="581" y="94"/>
                  </a:lnTo>
                  <a:lnTo>
                    <a:pt x="531" y="104"/>
                  </a:lnTo>
                  <a:lnTo>
                    <a:pt x="469" y="117"/>
                  </a:lnTo>
                  <a:lnTo>
                    <a:pt x="399" y="132"/>
                  </a:lnTo>
                  <a:lnTo>
                    <a:pt x="325" y="147"/>
                  </a:lnTo>
                  <a:lnTo>
                    <a:pt x="251" y="163"/>
                  </a:lnTo>
                  <a:lnTo>
                    <a:pt x="179" y="178"/>
                  </a:lnTo>
                  <a:lnTo>
                    <a:pt x="115" y="192"/>
                  </a:lnTo>
                  <a:lnTo>
                    <a:pt x="62" y="203"/>
                  </a:lnTo>
                  <a:lnTo>
                    <a:pt x="54" y="204"/>
                  </a:lnTo>
                  <a:lnTo>
                    <a:pt x="47" y="206"/>
                  </a:lnTo>
                  <a:lnTo>
                    <a:pt x="40" y="206"/>
                  </a:lnTo>
                  <a:lnTo>
                    <a:pt x="34" y="206"/>
                  </a:lnTo>
                  <a:lnTo>
                    <a:pt x="27" y="206"/>
                  </a:lnTo>
                  <a:lnTo>
                    <a:pt x="22" y="205"/>
                  </a:lnTo>
                  <a:lnTo>
                    <a:pt x="13" y="203"/>
                  </a:lnTo>
                  <a:lnTo>
                    <a:pt x="6" y="200"/>
                  </a:lnTo>
                  <a:lnTo>
                    <a:pt x="3" y="198"/>
                  </a:lnTo>
                  <a:lnTo>
                    <a:pt x="0" y="198"/>
                  </a:lnTo>
                  <a:lnTo>
                    <a:pt x="0" y="195"/>
                  </a:lnTo>
                  <a:lnTo>
                    <a:pt x="0" y="190"/>
                  </a:lnTo>
                  <a:lnTo>
                    <a:pt x="0" y="183"/>
                  </a:lnTo>
                  <a:lnTo>
                    <a:pt x="0" y="174"/>
                  </a:lnTo>
                  <a:lnTo>
                    <a:pt x="0" y="168"/>
                  </a:lnTo>
                  <a:lnTo>
                    <a:pt x="0" y="163"/>
                  </a:lnTo>
                  <a:lnTo>
                    <a:pt x="0" y="157"/>
                  </a:lnTo>
                  <a:lnTo>
                    <a:pt x="0" y="152"/>
                  </a:lnTo>
                  <a:lnTo>
                    <a:pt x="0" y="146"/>
                  </a:lnTo>
                  <a:lnTo>
                    <a:pt x="0" y="141"/>
                  </a:lnTo>
                  <a:lnTo>
                    <a:pt x="0" y="136"/>
                  </a:lnTo>
                  <a:lnTo>
                    <a:pt x="0" y="132"/>
                  </a:lnTo>
                  <a:lnTo>
                    <a:pt x="0" y="124"/>
                  </a:lnTo>
                  <a:lnTo>
                    <a:pt x="0" y="116"/>
                  </a:lnTo>
                  <a:lnTo>
                    <a:pt x="0" y="111"/>
                  </a:lnTo>
                  <a:lnTo>
                    <a:pt x="0" y="110"/>
                  </a:lnTo>
                  <a:lnTo>
                    <a:pt x="3" y="110"/>
                  </a:lnTo>
                  <a:lnTo>
                    <a:pt x="6" y="112"/>
                  </a:lnTo>
                  <a:lnTo>
                    <a:pt x="13" y="114"/>
                  </a:lnTo>
                  <a:lnTo>
                    <a:pt x="22" y="116"/>
                  </a:lnTo>
                  <a:lnTo>
                    <a:pt x="27" y="117"/>
                  </a:lnTo>
                  <a:lnTo>
                    <a:pt x="34" y="119"/>
                  </a:lnTo>
                  <a:lnTo>
                    <a:pt x="40" y="119"/>
                  </a:lnTo>
                  <a:lnTo>
                    <a:pt x="47" y="117"/>
                  </a:lnTo>
                  <a:lnTo>
                    <a:pt x="54" y="116"/>
                  </a:lnTo>
                  <a:lnTo>
                    <a:pt x="62" y="115"/>
                  </a:lnTo>
                  <a:lnTo>
                    <a:pt x="115" y="104"/>
                  </a:lnTo>
                  <a:lnTo>
                    <a:pt x="179" y="90"/>
                  </a:lnTo>
                  <a:lnTo>
                    <a:pt x="251" y="75"/>
                  </a:lnTo>
                  <a:lnTo>
                    <a:pt x="325" y="59"/>
                  </a:lnTo>
                  <a:lnTo>
                    <a:pt x="399" y="43"/>
                  </a:lnTo>
                  <a:lnTo>
                    <a:pt x="469" y="28"/>
                  </a:lnTo>
                  <a:lnTo>
                    <a:pt x="531" y="16"/>
                  </a:lnTo>
                  <a:lnTo>
                    <a:pt x="581" y="5"/>
                  </a:lnTo>
                  <a:lnTo>
                    <a:pt x="589" y="4"/>
                  </a:lnTo>
                  <a:lnTo>
                    <a:pt x="596" y="2"/>
                  </a:lnTo>
                  <a:lnTo>
                    <a:pt x="603" y="1"/>
                  </a:lnTo>
                  <a:lnTo>
                    <a:pt x="610" y="0"/>
                  </a:lnTo>
                  <a:lnTo>
                    <a:pt x="620" y="4"/>
                  </a:lnTo>
                  <a:lnTo>
                    <a:pt x="627" y="6"/>
                  </a:lnTo>
                  <a:lnTo>
                    <a:pt x="632" y="10"/>
                  </a:lnTo>
                  <a:lnTo>
                    <a:pt x="633" y="11"/>
                  </a:lnTo>
                  <a:lnTo>
                    <a:pt x="633" y="14"/>
                  </a:lnTo>
                  <a:lnTo>
                    <a:pt x="633" y="17"/>
                  </a:lnTo>
                  <a:lnTo>
                    <a:pt x="633" y="25"/>
                  </a:lnTo>
                  <a:lnTo>
                    <a:pt x="633" y="35"/>
                  </a:lnTo>
                  <a:lnTo>
                    <a:pt x="633" y="39"/>
                  </a:lnTo>
                  <a:lnTo>
                    <a:pt x="633" y="46"/>
                  </a:lnTo>
                  <a:lnTo>
                    <a:pt x="633" y="52"/>
                  </a:lnTo>
                  <a:lnTo>
                    <a:pt x="633" y="57"/>
                  </a:lnTo>
                  <a:lnTo>
                    <a:pt x="633" y="63"/>
                  </a:lnTo>
                  <a:lnTo>
                    <a:pt x="633" y="68"/>
                  </a:lnTo>
                  <a:lnTo>
                    <a:pt x="633" y="74"/>
                  </a:lnTo>
                  <a:lnTo>
                    <a:pt x="633" y="79"/>
                  </a:lnTo>
                  <a:lnTo>
                    <a:pt x="633" y="88"/>
                  </a:lnTo>
                  <a:lnTo>
                    <a:pt x="633" y="95"/>
                  </a:lnTo>
                  <a:lnTo>
                    <a:pt x="633" y="100"/>
                  </a:lnTo>
                  <a:lnTo>
                    <a:pt x="633" y="101"/>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grpSp>
      <p:graphicFrame>
        <p:nvGraphicFramePr>
          <p:cNvPr id="2" name="Таблица 1"/>
          <p:cNvGraphicFramePr>
            <a:graphicFrameLocks noGrp="1"/>
          </p:cNvGraphicFramePr>
          <p:nvPr/>
        </p:nvGraphicFramePr>
        <p:xfrm>
          <a:off x="0" y="0"/>
          <a:ext cx="9144000" cy="6799263"/>
        </p:xfrm>
        <a:graphic>
          <a:graphicData uri="http://schemas.openxmlformats.org/drawingml/2006/table">
            <a:tbl>
              <a:tblPr bandRow="1">
                <a:tableStyleId>{5C22544A-7EE6-4342-B048-85BDC9FD1C3A}</a:tableStyleId>
              </a:tblPr>
              <a:tblGrid>
                <a:gridCol w="9144000"/>
              </a:tblGrid>
              <a:tr h="651184">
                <a:tc>
                  <a:txBody>
                    <a:bodyPr/>
                    <a:lstStyle/>
                    <a:p>
                      <a:pPr algn="ctr"/>
                      <a:r>
                        <a:rPr lang="ru-RU" sz="1800" b="0" i="0" u="none" strike="noStrike" baseline="0" dirty="0" smtClean="0">
                          <a:latin typeface="+mn-lt"/>
                        </a:rPr>
                        <a:t> </a:t>
                      </a:r>
                      <a:endParaRPr lang="ru-RU" sz="1800" dirty="0"/>
                    </a:p>
                  </a:txBody>
                  <a:tcPr marL="91451" marR="91451" marT="45708" marB="45708"/>
                </a:tc>
              </a:tr>
              <a:tr h="5674821">
                <a:tc>
                  <a:txBody>
                    <a:bodyPr/>
                    <a:lstStyle/>
                    <a:p>
                      <a:pPr algn="just"/>
                      <a:r>
                        <a:rPr lang="ru-RU" sz="1800" dirty="0" smtClean="0"/>
                        <a:t>          </a:t>
                      </a:r>
                      <a:endParaRPr lang="ru-RU" sz="1800" baseline="0" dirty="0" smtClean="0"/>
                    </a:p>
                    <a:p>
                      <a:pPr algn="just"/>
                      <a:endParaRPr lang="ru-RU" sz="1800" baseline="0" dirty="0" smtClean="0"/>
                    </a:p>
                    <a:p>
                      <a:pPr marL="0" indent="1976438" algn="just"/>
                      <a:r>
                        <a:rPr lang="ru-RU" sz="1800" b="1" baseline="0" dirty="0" smtClean="0"/>
                        <a:t>Расчет по 3 моделям и выбор большего значения </a:t>
                      </a:r>
                      <a:endParaRPr kumimoji="0" lang="ru-RU" sz="1800" b="0" i="0" u="none" strike="noStrike" kern="1200" cap="none" spc="0" normalizeH="0" baseline="0" noProof="0" dirty="0" smtClean="0">
                        <a:ln>
                          <a:noFill/>
                        </a:ln>
                        <a:solidFill>
                          <a:srgbClr val="000000"/>
                        </a:solidFill>
                        <a:effectLst/>
                        <a:uLnTx/>
                        <a:uFillTx/>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Tx/>
                        <a:buAutoNum type="arabicParenR"/>
                        <a:tabLst/>
                        <a:defRPr/>
                      </a:pPr>
                      <a:endParaRPr kumimoji="0" lang="ru-RU" sz="1800" b="0" i="0" u="none" strike="noStrike" kern="1200" cap="none" spc="0" normalizeH="0" baseline="0" noProof="0" dirty="0" smtClean="0">
                        <a:ln>
                          <a:noFill/>
                        </a:ln>
                        <a:solidFill>
                          <a:srgbClr val="000000"/>
                        </a:solidFill>
                        <a:effectLst/>
                        <a:uLnTx/>
                        <a:uFillTx/>
                        <a:latin typeface="+mn-lt"/>
                        <a:ea typeface="+mn-ea"/>
                        <a:cs typeface="+mn-cs"/>
                      </a:endParaRPr>
                    </a:p>
                    <a:p>
                      <a:pPr marL="0" indent="0" algn="just">
                        <a:buNone/>
                      </a:pPr>
                      <a:r>
                        <a:rPr lang="ru-RU" sz="1800" b="0" kern="1200" baseline="0" dirty="0" smtClean="0">
                          <a:solidFill>
                            <a:schemeClr val="dk1"/>
                          </a:solidFill>
                          <a:latin typeface="+mn-lt"/>
                          <a:ea typeface="+mn-ea"/>
                          <a:cs typeface="+mn-cs"/>
                        </a:rPr>
                        <a:t>Если фактическая СПН у застрахованного лица на пенсионном счете меньше большего значения, то недостающая часть компенсируется до большего за счет </a:t>
                      </a:r>
                      <a:r>
                        <a:rPr lang="ru-RU" sz="1800" b="0" i="0" u="none" strike="noStrike" baseline="0" dirty="0" smtClean="0">
                          <a:latin typeface="+mn-lt"/>
                        </a:rPr>
                        <a:t>средств имущества для осуществления уставной деятельности либо за счет собственных средств фонда.</a:t>
                      </a:r>
                    </a:p>
                    <a:p>
                      <a:pPr marL="0" indent="0" algn="just">
                        <a:buNone/>
                      </a:pPr>
                      <a:endParaRPr lang="ru-RU" sz="1800" b="0" i="0" u="none" strike="noStrike" baseline="0" dirty="0" smtClean="0">
                        <a:latin typeface="+mn-lt"/>
                      </a:endParaRPr>
                    </a:p>
                    <a:p>
                      <a:pPr marL="0" indent="0" algn="just">
                        <a:buNone/>
                      </a:pPr>
                      <a:r>
                        <a:rPr lang="ru-RU" sz="1800" b="0" i="0" u="none" strike="noStrike" baseline="0" dirty="0" smtClean="0">
                          <a:latin typeface="+mn-lt"/>
                        </a:rPr>
                        <a:t>ПФР компенсирует до большего значения за счет </a:t>
                      </a:r>
                      <a:r>
                        <a:rPr lang="ru-RU" sz="1800" b="0" kern="1200" baseline="0" dirty="0" smtClean="0">
                          <a:solidFill>
                            <a:schemeClr val="dk1"/>
                          </a:solidFill>
                          <a:latin typeface="+mn-lt"/>
                          <a:ea typeface="+mn-ea"/>
                          <a:cs typeface="+mn-cs"/>
                        </a:rPr>
                        <a:t>Резерва по ОПС(РОПС).</a:t>
                      </a:r>
                    </a:p>
                    <a:p>
                      <a:pPr marL="0" indent="0" algn="just">
                        <a:buNone/>
                      </a:pPr>
                      <a:endParaRPr lang="ru-RU" sz="1800" b="0" kern="1200" baseline="0" dirty="0" smtClean="0">
                        <a:solidFill>
                          <a:schemeClr val="dk1"/>
                        </a:solidFill>
                        <a:latin typeface="+mn-lt"/>
                        <a:ea typeface="+mn-ea"/>
                        <a:cs typeface="+mn-cs"/>
                      </a:endParaRPr>
                    </a:p>
                    <a:p>
                      <a:pPr marL="0" indent="0" algn="just">
                        <a:buNone/>
                      </a:pPr>
                      <a:r>
                        <a:rPr lang="ru-RU" sz="1800" b="0" kern="1200" baseline="0" dirty="0" smtClean="0">
                          <a:solidFill>
                            <a:schemeClr val="dk1"/>
                          </a:solidFill>
                          <a:latin typeface="+mn-lt"/>
                          <a:ea typeface="+mn-ea"/>
                          <a:cs typeface="+mn-cs"/>
                        </a:rPr>
                        <a:t>Эта операция производится однократно, является первичным </a:t>
                      </a:r>
                      <a:r>
                        <a:rPr lang="ru-RU" sz="1800" b="0" kern="1200" baseline="0" dirty="0" err="1" smtClean="0">
                          <a:solidFill>
                            <a:schemeClr val="dk1"/>
                          </a:solidFill>
                          <a:latin typeface="+mn-lt"/>
                          <a:ea typeface="+mn-ea"/>
                          <a:cs typeface="+mn-cs"/>
                        </a:rPr>
                        <a:t>фиксингом</a:t>
                      </a:r>
                      <a:r>
                        <a:rPr lang="ru-RU" sz="1800" b="0" kern="1200" baseline="0" dirty="0" smtClean="0">
                          <a:solidFill>
                            <a:schemeClr val="dk1"/>
                          </a:solidFill>
                          <a:latin typeface="+mn-lt"/>
                          <a:ea typeface="+mn-ea"/>
                          <a:cs typeface="+mn-cs"/>
                        </a:rPr>
                        <a:t> (</a:t>
                      </a:r>
                      <a:r>
                        <a:rPr lang="ru-RU" sz="1800" b="0" kern="1200" baseline="0" dirty="0" err="1" smtClean="0">
                          <a:solidFill>
                            <a:schemeClr val="dk1"/>
                          </a:solidFill>
                          <a:latin typeface="+mn-lt"/>
                          <a:ea typeface="+mn-ea"/>
                          <a:cs typeface="+mn-cs"/>
                        </a:rPr>
                        <a:t>Ф</a:t>
                      </a:r>
                      <a:r>
                        <a:rPr lang="ru-RU" sz="1400" b="0" kern="1200" baseline="0" dirty="0" err="1" smtClean="0">
                          <a:solidFill>
                            <a:schemeClr val="dk1"/>
                          </a:solidFill>
                          <a:latin typeface="+mn-lt"/>
                          <a:ea typeface="+mn-ea"/>
                          <a:cs typeface="+mn-cs"/>
                        </a:rPr>
                        <a:t>о</a:t>
                      </a:r>
                      <a:r>
                        <a:rPr lang="ru-RU" sz="1800" b="0" kern="1200" baseline="0" dirty="0" smtClean="0">
                          <a:solidFill>
                            <a:schemeClr val="dk1"/>
                          </a:solidFill>
                          <a:latin typeface="+mn-lt"/>
                          <a:ea typeface="+mn-ea"/>
                          <a:cs typeface="+mn-cs"/>
                        </a:rPr>
                        <a:t>).</a:t>
                      </a:r>
                    </a:p>
                    <a:p>
                      <a:pPr marL="0" indent="0" algn="just">
                        <a:buNone/>
                      </a:pPr>
                      <a:endParaRPr lang="ru-RU" sz="1800" b="0" kern="1200" baseline="0" dirty="0" smtClean="0">
                        <a:solidFill>
                          <a:schemeClr val="dk1"/>
                        </a:solidFill>
                        <a:latin typeface="+mn-lt"/>
                        <a:ea typeface="+mn-ea"/>
                        <a:cs typeface="+mn-cs"/>
                      </a:endParaRPr>
                    </a:p>
                    <a:p>
                      <a:pPr marL="0" indent="0" algn="just">
                        <a:buNone/>
                      </a:pPr>
                      <a:r>
                        <a:rPr lang="ru-RU" sz="1800" b="0" kern="1200" baseline="0" dirty="0" err="1" smtClean="0">
                          <a:solidFill>
                            <a:schemeClr val="dk1"/>
                          </a:solidFill>
                          <a:latin typeface="+mn-lt"/>
                          <a:ea typeface="+mn-ea"/>
                          <a:cs typeface="+mn-cs"/>
                        </a:rPr>
                        <a:t>Фо</a:t>
                      </a:r>
                      <a:r>
                        <a:rPr lang="ru-RU" sz="1800" b="0" kern="1200" baseline="0" dirty="0" smtClean="0">
                          <a:solidFill>
                            <a:schemeClr val="dk1"/>
                          </a:solidFill>
                          <a:latin typeface="+mn-lt"/>
                          <a:ea typeface="+mn-ea"/>
                          <a:cs typeface="+mn-cs"/>
                        </a:rPr>
                        <a:t> –  вступительное сальдо застрахованного лица в систему гарантирования.</a:t>
                      </a:r>
                    </a:p>
                    <a:p>
                      <a:pPr marL="0" indent="0" algn="just">
                        <a:buNone/>
                      </a:pPr>
                      <a:endParaRPr lang="ru-RU" sz="1800" b="0" kern="1200" baseline="0" dirty="0" smtClean="0">
                        <a:solidFill>
                          <a:schemeClr val="dk1"/>
                        </a:solidFill>
                        <a:latin typeface="+mn-lt"/>
                        <a:ea typeface="+mn-ea"/>
                        <a:cs typeface="+mn-cs"/>
                      </a:endParaRPr>
                    </a:p>
                    <a:p>
                      <a:pPr marL="0" indent="0" algn="just">
                        <a:buNone/>
                      </a:pPr>
                      <a:r>
                        <a:rPr lang="ru-RU" sz="1800" b="0" kern="1200" baseline="0" dirty="0" smtClean="0">
                          <a:solidFill>
                            <a:schemeClr val="dk1"/>
                          </a:solidFill>
                          <a:latin typeface="+mn-lt"/>
                          <a:ea typeface="+mn-ea"/>
                          <a:cs typeface="+mn-cs"/>
                        </a:rPr>
                        <a:t> </a:t>
                      </a:r>
                    </a:p>
                  </a:txBody>
                  <a:tcPr marL="91451" marR="91451" marT="45708" marB="45708"/>
                </a:tc>
              </a:tr>
              <a:tr h="47325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ru-RU" sz="1800" dirty="0"/>
                    </a:p>
                  </a:txBody>
                  <a:tcPr marL="91451" marR="91451" marT="45708" marB="45708"/>
                </a:tc>
              </a:tr>
            </a:tbl>
          </a:graphicData>
        </a:graphic>
      </p:graphicFrame>
      <p:grpSp>
        <p:nvGrpSpPr>
          <p:cNvPr id="21519" name="Group 5"/>
          <p:cNvGrpSpPr>
            <a:grpSpLocks/>
          </p:cNvGrpSpPr>
          <p:nvPr/>
        </p:nvGrpSpPr>
        <p:grpSpPr bwMode="auto">
          <a:xfrm>
            <a:off x="250825" y="441325"/>
            <a:ext cx="1038225" cy="1042988"/>
            <a:chOff x="229" y="389"/>
            <a:chExt cx="440" cy="442"/>
          </a:xfrm>
        </p:grpSpPr>
        <p:sp>
          <p:nvSpPr>
            <p:cNvPr id="21520" name="Freeform 6"/>
            <p:cNvSpPr>
              <a:spLocks/>
            </p:cNvSpPr>
            <p:nvPr/>
          </p:nvSpPr>
          <p:spPr bwMode="auto">
            <a:xfrm>
              <a:off x="229" y="389"/>
              <a:ext cx="429" cy="339"/>
            </a:xfrm>
            <a:custGeom>
              <a:avLst/>
              <a:gdLst>
                <a:gd name="T0" fmla="*/ 1 w 858"/>
                <a:gd name="T1" fmla="*/ 1 h 676"/>
                <a:gd name="T2" fmla="*/ 1 w 858"/>
                <a:gd name="T3" fmla="*/ 1 h 676"/>
                <a:gd name="T4" fmla="*/ 1 w 858"/>
                <a:gd name="T5" fmla="*/ 1 h 676"/>
                <a:gd name="T6" fmla="*/ 1 w 858"/>
                <a:gd name="T7" fmla="*/ 1 h 676"/>
                <a:gd name="T8" fmla="*/ 1 w 858"/>
                <a:gd name="T9" fmla="*/ 1 h 676"/>
                <a:gd name="T10" fmla="*/ 1 w 858"/>
                <a:gd name="T11" fmla="*/ 1 h 676"/>
                <a:gd name="T12" fmla="*/ 1 w 858"/>
                <a:gd name="T13" fmla="*/ 1 h 676"/>
                <a:gd name="T14" fmla="*/ 1 w 858"/>
                <a:gd name="T15" fmla="*/ 1 h 676"/>
                <a:gd name="T16" fmla="*/ 1 w 858"/>
                <a:gd name="T17" fmla="*/ 1 h 676"/>
                <a:gd name="T18" fmla="*/ 1 w 858"/>
                <a:gd name="T19" fmla="*/ 1 h 676"/>
                <a:gd name="T20" fmla="*/ 1 w 858"/>
                <a:gd name="T21" fmla="*/ 1 h 676"/>
                <a:gd name="T22" fmla="*/ 1 w 858"/>
                <a:gd name="T23" fmla="*/ 1 h 676"/>
                <a:gd name="T24" fmla="*/ 1 w 858"/>
                <a:gd name="T25" fmla="*/ 1 h 676"/>
                <a:gd name="T26" fmla="*/ 1 w 858"/>
                <a:gd name="T27" fmla="*/ 1 h 676"/>
                <a:gd name="T28" fmla="*/ 1 w 858"/>
                <a:gd name="T29" fmla="*/ 1 h 676"/>
                <a:gd name="T30" fmla="*/ 1 w 858"/>
                <a:gd name="T31" fmla="*/ 1 h 676"/>
                <a:gd name="T32" fmla="*/ 1 w 858"/>
                <a:gd name="T33" fmla="*/ 1 h 676"/>
                <a:gd name="T34" fmla="*/ 1 w 858"/>
                <a:gd name="T35" fmla="*/ 1 h 676"/>
                <a:gd name="T36" fmla="*/ 0 w 858"/>
                <a:gd name="T37" fmla="*/ 1 h 676"/>
                <a:gd name="T38" fmla="*/ 1 w 858"/>
                <a:gd name="T39" fmla="*/ 1 h 676"/>
                <a:gd name="T40" fmla="*/ 1 w 858"/>
                <a:gd name="T41" fmla="*/ 1 h 676"/>
                <a:gd name="T42" fmla="*/ 1 w 858"/>
                <a:gd name="T43" fmla="*/ 1 h 676"/>
                <a:gd name="T44" fmla="*/ 1 w 858"/>
                <a:gd name="T45" fmla="*/ 1 h 676"/>
                <a:gd name="T46" fmla="*/ 1 w 858"/>
                <a:gd name="T47" fmla="*/ 1 h 676"/>
                <a:gd name="T48" fmla="*/ 1 w 858"/>
                <a:gd name="T49" fmla="*/ 1 h 676"/>
                <a:gd name="T50" fmla="*/ 1 w 858"/>
                <a:gd name="T51" fmla="*/ 1 h 676"/>
                <a:gd name="T52" fmla="*/ 1 w 858"/>
                <a:gd name="T53" fmla="*/ 1 h 676"/>
                <a:gd name="T54" fmla="*/ 1 w 858"/>
                <a:gd name="T55" fmla="*/ 1 h 676"/>
                <a:gd name="T56" fmla="*/ 1 w 858"/>
                <a:gd name="T57" fmla="*/ 1 h 676"/>
                <a:gd name="T58" fmla="*/ 1 w 858"/>
                <a:gd name="T59" fmla="*/ 1 h 676"/>
                <a:gd name="T60" fmla="*/ 1 w 858"/>
                <a:gd name="T61" fmla="*/ 1 h 676"/>
                <a:gd name="T62" fmla="*/ 1 w 858"/>
                <a:gd name="T63" fmla="*/ 1 h 676"/>
                <a:gd name="T64" fmla="*/ 1 w 858"/>
                <a:gd name="T65" fmla="*/ 1 h 676"/>
                <a:gd name="T66" fmla="*/ 1 w 858"/>
                <a:gd name="T67" fmla="*/ 1 h 676"/>
                <a:gd name="T68" fmla="*/ 1 w 858"/>
                <a:gd name="T69" fmla="*/ 1 h 676"/>
                <a:gd name="T70" fmla="*/ 1 w 858"/>
                <a:gd name="T71" fmla="*/ 1 h 676"/>
                <a:gd name="T72" fmla="*/ 1 w 858"/>
                <a:gd name="T73" fmla="*/ 1 h 676"/>
                <a:gd name="T74" fmla="*/ 1 w 858"/>
                <a:gd name="T75" fmla="*/ 1 h 676"/>
                <a:gd name="T76" fmla="*/ 1 w 858"/>
                <a:gd name="T77" fmla="*/ 1 h 676"/>
                <a:gd name="T78" fmla="*/ 1 w 858"/>
                <a:gd name="T79" fmla="*/ 1 h 676"/>
                <a:gd name="T80" fmla="*/ 1 w 858"/>
                <a:gd name="T81" fmla="*/ 1 h 676"/>
                <a:gd name="T82" fmla="*/ 1 w 858"/>
                <a:gd name="T83" fmla="*/ 1 h 67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58"/>
                <a:gd name="T127" fmla="*/ 0 h 676"/>
                <a:gd name="T128" fmla="*/ 858 w 858"/>
                <a:gd name="T129" fmla="*/ 676 h 67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58" h="676">
                  <a:moveTo>
                    <a:pt x="686" y="197"/>
                  </a:moveTo>
                  <a:lnTo>
                    <a:pt x="681" y="197"/>
                  </a:lnTo>
                  <a:lnTo>
                    <a:pt x="676" y="197"/>
                  </a:lnTo>
                  <a:lnTo>
                    <a:pt x="668" y="197"/>
                  </a:lnTo>
                  <a:lnTo>
                    <a:pt x="647" y="197"/>
                  </a:lnTo>
                  <a:lnTo>
                    <a:pt x="622" y="197"/>
                  </a:lnTo>
                  <a:lnTo>
                    <a:pt x="599" y="197"/>
                  </a:lnTo>
                  <a:lnTo>
                    <a:pt x="591" y="178"/>
                  </a:lnTo>
                  <a:lnTo>
                    <a:pt x="581" y="161"/>
                  </a:lnTo>
                  <a:lnTo>
                    <a:pt x="570" y="145"/>
                  </a:lnTo>
                  <a:lnTo>
                    <a:pt x="558" y="130"/>
                  </a:lnTo>
                  <a:lnTo>
                    <a:pt x="543" y="116"/>
                  </a:lnTo>
                  <a:lnTo>
                    <a:pt x="527" y="105"/>
                  </a:lnTo>
                  <a:lnTo>
                    <a:pt x="510" y="95"/>
                  </a:lnTo>
                  <a:lnTo>
                    <a:pt x="492" y="88"/>
                  </a:lnTo>
                  <a:lnTo>
                    <a:pt x="492" y="64"/>
                  </a:lnTo>
                  <a:lnTo>
                    <a:pt x="492" y="36"/>
                  </a:lnTo>
                  <a:lnTo>
                    <a:pt x="492" y="11"/>
                  </a:lnTo>
                  <a:lnTo>
                    <a:pt x="492" y="0"/>
                  </a:lnTo>
                  <a:lnTo>
                    <a:pt x="363" y="0"/>
                  </a:lnTo>
                  <a:lnTo>
                    <a:pt x="363" y="11"/>
                  </a:lnTo>
                  <a:lnTo>
                    <a:pt x="363" y="36"/>
                  </a:lnTo>
                  <a:lnTo>
                    <a:pt x="363" y="64"/>
                  </a:lnTo>
                  <a:lnTo>
                    <a:pt x="363" y="88"/>
                  </a:lnTo>
                  <a:lnTo>
                    <a:pt x="346" y="96"/>
                  </a:lnTo>
                  <a:lnTo>
                    <a:pt x="328" y="106"/>
                  </a:lnTo>
                  <a:lnTo>
                    <a:pt x="312" y="117"/>
                  </a:lnTo>
                  <a:lnTo>
                    <a:pt x="299" y="131"/>
                  </a:lnTo>
                  <a:lnTo>
                    <a:pt x="286" y="146"/>
                  </a:lnTo>
                  <a:lnTo>
                    <a:pt x="274" y="161"/>
                  </a:lnTo>
                  <a:lnTo>
                    <a:pt x="265" y="178"/>
                  </a:lnTo>
                  <a:lnTo>
                    <a:pt x="258" y="197"/>
                  </a:lnTo>
                  <a:lnTo>
                    <a:pt x="235" y="197"/>
                  </a:lnTo>
                  <a:lnTo>
                    <a:pt x="209" y="197"/>
                  </a:lnTo>
                  <a:lnTo>
                    <a:pt x="189" y="197"/>
                  </a:lnTo>
                  <a:lnTo>
                    <a:pt x="180" y="197"/>
                  </a:lnTo>
                  <a:lnTo>
                    <a:pt x="179" y="197"/>
                  </a:lnTo>
                  <a:lnTo>
                    <a:pt x="178" y="197"/>
                  </a:lnTo>
                  <a:lnTo>
                    <a:pt x="175" y="197"/>
                  </a:lnTo>
                  <a:lnTo>
                    <a:pt x="157" y="198"/>
                  </a:lnTo>
                  <a:lnTo>
                    <a:pt x="140" y="200"/>
                  </a:lnTo>
                  <a:lnTo>
                    <a:pt x="124" y="205"/>
                  </a:lnTo>
                  <a:lnTo>
                    <a:pt x="106" y="211"/>
                  </a:lnTo>
                  <a:lnTo>
                    <a:pt x="91" y="219"/>
                  </a:lnTo>
                  <a:lnTo>
                    <a:pt x="77" y="229"/>
                  </a:lnTo>
                  <a:lnTo>
                    <a:pt x="63" y="239"/>
                  </a:lnTo>
                  <a:lnTo>
                    <a:pt x="51" y="250"/>
                  </a:lnTo>
                  <a:lnTo>
                    <a:pt x="40" y="263"/>
                  </a:lnTo>
                  <a:lnTo>
                    <a:pt x="30" y="277"/>
                  </a:lnTo>
                  <a:lnTo>
                    <a:pt x="21" y="292"/>
                  </a:lnTo>
                  <a:lnTo>
                    <a:pt x="14" y="307"/>
                  </a:lnTo>
                  <a:lnTo>
                    <a:pt x="8" y="323"/>
                  </a:lnTo>
                  <a:lnTo>
                    <a:pt x="3" y="340"/>
                  </a:lnTo>
                  <a:lnTo>
                    <a:pt x="0" y="357"/>
                  </a:lnTo>
                  <a:lnTo>
                    <a:pt x="0" y="376"/>
                  </a:lnTo>
                  <a:lnTo>
                    <a:pt x="0" y="392"/>
                  </a:lnTo>
                  <a:lnTo>
                    <a:pt x="3" y="407"/>
                  </a:lnTo>
                  <a:lnTo>
                    <a:pt x="6" y="423"/>
                  </a:lnTo>
                  <a:lnTo>
                    <a:pt x="10" y="438"/>
                  </a:lnTo>
                  <a:lnTo>
                    <a:pt x="16" y="451"/>
                  </a:lnTo>
                  <a:lnTo>
                    <a:pt x="24" y="465"/>
                  </a:lnTo>
                  <a:lnTo>
                    <a:pt x="32" y="478"/>
                  </a:lnTo>
                  <a:lnTo>
                    <a:pt x="41" y="490"/>
                  </a:lnTo>
                  <a:lnTo>
                    <a:pt x="51" y="502"/>
                  </a:lnTo>
                  <a:lnTo>
                    <a:pt x="62" y="512"/>
                  </a:lnTo>
                  <a:lnTo>
                    <a:pt x="74" y="522"/>
                  </a:lnTo>
                  <a:lnTo>
                    <a:pt x="88" y="529"/>
                  </a:lnTo>
                  <a:lnTo>
                    <a:pt x="101" y="537"/>
                  </a:lnTo>
                  <a:lnTo>
                    <a:pt x="115" y="543"/>
                  </a:lnTo>
                  <a:lnTo>
                    <a:pt x="130" y="548"/>
                  </a:lnTo>
                  <a:lnTo>
                    <a:pt x="146" y="551"/>
                  </a:lnTo>
                  <a:lnTo>
                    <a:pt x="148" y="551"/>
                  </a:lnTo>
                  <a:lnTo>
                    <a:pt x="151" y="553"/>
                  </a:lnTo>
                  <a:lnTo>
                    <a:pt x="151" y="570"/>
                  </a:lnTo>
                  <a:lnTo>
                    <a:pt x="151" y="595"/>
                  </a:lnTo>
                  <a:lnTo>
                    <a:pt x="151" y="618"/>
                  </a:lnTo>
                  <a:lnTo>
                    <a:pt x="151" y="628"/>
                  </a:lnTo>
                  <a:lnTo>
                    <a:pt x="362" y="628"/>
                  </a:lnTo>
                  <a:lnTo>
                    <a:pt x="363" y="628"/>
                  </a:lnTo>
                  <a:lnTo>
                    <a:pt x="363" y="648"/>
                  </a:lnTo>
                  <a:lnTo>
                    <a:pt x="363" y="663"/>
                  </a:lnTo>
                  <a:lnTo>
                    <a:pt x="363" y="673"/>
                  </a:lnTo>
                  <a:lnTo>
                    <a:pt x="363" y="676"/>
                  </a:lnTo>
                  <a:lnTo>
                    <a:pt x="492" y="676"/>
                  </a:lnTo>
                  <a:lnTo>
                    <a:pt x="492" y="673"/>
                  </a:lnTo>
                  <a:lnTo>
                    <a:pt x="492" y="663"/>
                  </a:lnTo>
                  <a:lnTo>
                    <a:pt x="492" y="648"/>
                  </a:lnTo>
                  <a:lnTo>
                    <a:pt x="492" y="628"/>
                  </a:lnTo>
                  <a:lnTo>
                    <a:pt x="497" y="628"/>
                  </a:lnTo>
                  <a:lnTo>
                    <a:pt x="707" y="628"/>
                  </a:lnTo>
                  <a:lnTo>
                    <a:pt x="707" y="619"/>
                  </a:lnTo>
                  <a:lnTo>
                    <a:pt x="707" y="598"/>
                  </a:lnTo>
                  <a:lnTo>
                    <a:pt x="707" y="574"/>
                  </a:lnTo>
                  <a:lnTo>
                    <a:pt x="707" y="551"/>
                  </a:lnTo>
                  <a:lnTo>
                    <a:pt x="723" y="549"/>
                  </a:lnTo>
                  <a:lnTo>
                    <a:pt x="738" y="544"/>
                  </a:lnTo>
                  <a:lnTo>
                    <a:pt x="753" y="538"/>
                  </a:lnTo>
                  <a:lnTo>
                    <a:pt x="766" y="532"/>
                  </a:lnTo>
                  <a:lnTo>
                    <a:pt x="780" y="523"/>
                  </a:lnTo>
                  <a:lnTo>
                    <a:pt x="792" y="513"/>
                  </a:lnTo>
                  <a:lnTo>
                    <a:pt x="803" y="503"/>
                  </a:lnTo>
                  <a:lnTo>
                    <a:pt x="814" y="492"/>
                  </a:lnTo>
                  <a:lnTo>
                    <a:pt x="823" y="480"/>
                  </a:lnTo>
                  <a:lnTo>
                    <a:pt x="832" y="467"/>
                  </a:lnTo>
                  <a:lnTo>
                    <a:pt x="839" y="453"/>
                  </a:lnTo>
                  <a:lnTo>
                    <a:pt x="845" y="439"/>
                  </a:lnTo>
                  <a:lnTo>
                    <a:pt x="850" y="424"/>
                  </a:lnTo>
                  <a:lnTo>
                    <a:pt x="854" y="408"/>
                  </a:lnTo>
                  <a:lnTo>
                    <a:pt x="856" y="392"/>
                  </a:lnTo>
                  <a:lnTo>
                    <a:pt x="858" y="376"/>
                  </a:lnTo>
                  <a:lnTo>
                    <a:pt x="856" y="357"/>
                  </a:lnTo>
                  <a:lnTo>
                    <a:pt x="854" y="340"/>
                  </a:lnTo>
                  <a:lnTo>
                    <a:pt x="850" y="324"/>
                  </a:lnTo>
                  <a:lnTo>
                    <a:pt x="844" y="308"/>
                  </a:lnTo>
                  <a:lnTo>
                    <a:pt x="837" y="292"/>
                  </a:lnTo>
                  <a:lnTo>
                    <a:pt x="828" y="277"/>
                  </a:lnTo>
                  <a:lnTo>
                    <a:pt x="818" y="263"/>
                  </a:lnTo>
                  <a:lnTo>
                    <a:pt x="807" y="251"/>
                  </a:lnTo>
                  <a:lnTo>
                    <a:pt x="796" y="240"/>
                  </a:lnTo>
                  <a:lnTo>
                    <a:pt x="782" y="230"/>
                  </a:lnTo>
                  <a:lnTo>
                    <a:pt x="768" y="220"/>
                  </a:lnTo>
                  <a:lnTo>
                    <a:pt x="753" y="213"/>
                  </a:lnTo>
                  <a:lnTo>
                    <a:pt x="737" y="206"/>
                  </a:lnTo>
                  <a:lnTo>
                    <a:pt x="721" y="201"/>
                  </a:lnTo>
                  <a:lnTo>
                    <a:pt x="703" y="198"/>
                  </a:lnTo>
                  <a:lnTo>
                    <a:pt x="686" y="197"/>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21" name="Freeform 7"/>
            <p:cNvSpPr>
              <a:spLocks noEditPoints="1"/>
            </p:cNvSpPr>
            <p:nvPr/>
          </p:nvSpPr>
          <p:spPr bwMode="auto">
            <a:xfrm>
              <a:off x="243" y="404"/>
              <a:ext cx="401" cy="310"/>
            </a:xfrm>
            <a:custGeom>
              <a:avLst/>
              <a:gdLst>
                <a:gd name="T0" fmla="*/ 1 w 802"/>
                <a:gd name="T1" fmla="*/ 0 h 621"/>
                <a:gd name="T2" fmla="*/ 1 w 802"/>
                <a:gd name="T3" fmla="*/ 0 h 621"/>
                <a:gd name="T4" fmla="*/ 1 w 802"/>
                <a:gd name="T5" fmla="*/ 0 h 621"/>
                <a:gd name="T6" fmla="*/ 1 w 802"/>
                <a:gd name="T7" fmla="*/ 0 h 621"/>
                <a:gd name="T8" fmla="*/ 1 w 802"/>
                <a:gd name="T9" fmla="*/ 0 h 621"/>
                <a:gd name="T10" fmla="*/ 1 w 802"/>
                <a:gd name="T11" fmla="*/ 0 h 621"/>
                <a:gd name="T12" fmla="*/ 1 w 802"/>
                <a:gd name="T13" fmla="*/ 0 h 621"/>
                <a:gd name="T14" fmla="*/ 1 w 802"/>
                <a:gd name="T15" fmla="*/ 0 h 621"/>
                <a:gd name="T16" fmla="*/ 1 w 802"/>
                <a:gd name="T17" fmla="*/ 0 h 621"/>
                <a:gd name="T18" fmla="*/ 1 w 802"/>
                <a:gd name="T19" fmla="*/ 0 h 621"/>
                <a:gd name="T20" fmla="*/ 1 w 802"/>
                <a:gd name="T21" fmla="*/ 0 h 621"/>
                <a:gd name="T22" fmla="*/ 1 w 802"/>
                <a:gd name="T23" fmla="*/ 0 h 621"/>
                <a:gd name="T24" fmla="*/ 1 w 802"/>
                <a:gd name="T25" fmla="*/ 0 h 621"/>
                <a:gd name="T26" fmla="*/ 1 w 802"/>
                <a:gd name="T27" fmla="*/ 0 h 621"/>
                <a:gd name="T28" fmla="*/ 1 w 802"/>
                <a:gd name="T29" fmla="*/ 0 h 621"/>
                <a:gd name="T30" fmla="*/ 1 w 802"/>
                <a:gd name="T31" fmla="*/ 0 h 621"/>
                <a:gd name="T32" fmla="*/ 1 w 802"/>
                <a:gd name="T33" fmla="*/ 0 h 621"/>
                <a:gd name="T34" fmla="*/ 1 w 802"/>
                <a:gd name="T35" fmla="*/ 0 h 621"/>
                <a:gd name="T36" fmla="*/ 1 w 802"/>
                <a:gd name="T37" fmla="*/ 0 h 621"/>
                <a:gd name="T38" fmla="*/ 1 w 802"/>
                <a:gd name="T39" fmla="*/ 0 h 621"/>
                <a:gd name="T40" fmla="*/ 1 w 802"/>
                <a:gd name="T41" fmla="*/ 0 h 621"/>
                <a:gd name="T42" fmla="*/ 1 w 802"/>
                <a:gd name="T43" fmla="*/ 0 h 621"/>
                <a:gd name="T44" fmla="*/ 1 w 802"/>
                <a:gd name="T45" fmla="*/ 0 h 621"/>
                <a:gd name="T46" fmla="*/ 1 w 802"/>
                <a:gd name="T47" fmla="*/ 0 h 621"/>
                <a:gd name="T48" fmla="*/ 1 w 802"/>
                <a:gd name="T49" fmla="*/ 0 h 621"/>
                <a:gd name="T50" fmla="*/ 1 w 802"/>
                <a:gd name="T51" fmla="*/ 0 h 621"/>
                <a:gd name="T52" fmla="*/ 1 w 802"/>
                <a:gd name="T53" fmla="*/ 0 h 621"/>
                <a:gd name="T54" fmla="*/ 1 w 802"/>
                <a:gd name="T55" fmla="*/ 0 h 621"/>
                <a:gd name="T56" fmla="*/ 1 w 802"/>
                <a:gd name="T57" fmla="*/ 0 h 621"/>
                <a:gd name="T58" fmla="*/ 1 w 802"/>
                <a:gd name="T59" fmla="*/ 0 h 621"/>
                <a:gd name="T60" fmla="*/ 1 w 802"/>
                <a:gd name="T61" fmla="*/ 0 h 621"/>
                <a:gd name="T62" fmla="*/ 1 w 802"/>
                <a:gd name="T63" fmla="*/ 0 h 621"/>
                <a:gd name="T64" fmla="*/ 1 w 802"/>
                <a:gd name="T65" fmla="*/ 0 h 621"/>
                <a:gd name="T66" fmla="*/ 1 w 802"/>
                <a:gd name="T67" fmla="*/ 0 h 621"/>
                <a:gd name="T68" fmla="*/ 1 w 802"/>
                <a:gd name="T69" fmla="*/ 0 h 621"/>
                <a:gd name="T70" fmla="*/ 1 w 802"/>
                <a:gd name="T71" fmla="*/ 0 h 621"/>
                <a:gd name="T72" fmla="*/ 1 w 802"/>
                <a:gd name="T73" fmla="*/ 0 h 621"/>
                <a:gd name="T74" fmla="*/ 1 w 802"/>
                <a:gd name="T75" fmla="*/ 0 h 621"/>
                <a:gd name="T76" fmla="*/ 1 w 802"/>
                <a:gd name="T77" fmla="*/ 0 h 621"/>
                <a:gd name="T78" fmla="*/ 1 w 802"/>
                <a:gd name="T79" fmla="*/ 0 h 621"/>
                <a:gd name="T80" fmla="*/ 1 w 802"/>
                <a:gd name="T81" fmla="*/ 0 h 621"/>
                <a:gd name="T82" fmla="*/ 1 w 802"/>
                <a:gd name="T83" fmla="*/ 0 h 621"/>
                <a:gd name="T84" fmla="*/ 1 w 802"/>
                <a:gd name="T85" fmla="*/ 0 h 621"/>
                <a:gd name="T86" fmla="*/ 1 w 802"/>
                <a:gd name="T87" fmla="*/ 0 h 621"/>
                <a:gd name="T88" fmla="*/ 1 w 802"/>
                <a:gd name="T89" fmla="*/ 0 h 621"/>
                <a:gd name="T90" fmla="*/ 1 w 802"/>
                <a:gd name="T91" fmla="*/ 0 h 621"/>
                <a:gd name="T92" fmla="*/ 1 w 802"/>
                <a:gd name="T93" fmla="*/ 0 h 621"/>
                <a:gd name="T94" fmla="*/ 1 w 802"/>
                <a:gd name="T95" fmla="*/ 0 h 621"/>
                <a:gd name="T96" fmla="*/ 1 w 802"/>
                <a:gd name="T97" fmla="*/ 0 h 621"/>
                <a:gd name="T98" fmla="*/ 1 w 802"/>
                <a:gd name="T99" fmla="*/ 0 h 621"/>
                <a:gd name="T100" fmla="*/ 1 w 802"/>
                <a:gd name="T101" fmla="*/ 0 h 621"/>
                <a:gd name="T102" fmla="*/ 1 w 802"/>
                <a:gd name="T103" fmla="*/ 0 h 621"/>
                <a:gd name="T104" fmla="*/ 1 w 802"/>
                <a:gd name="T105" fmla="*/ 0 h 621"/>
                <a:gd name="T106" fmla="*/ 1 w 802"/>
                <a:gd name="T107" fmla="*/ 0 h 621"/>
                <a:gd name="T108" fmla="*/ 1 w 802"/>
                <a:gd name="T109" fmla="*/ 0 h 621"/>
                <a:gd name="T110" fmla="*/ 1 w 802"/>
                <a:gd name="T111" fmla="*/ 0 h 621"/>
                <a:gd name="T112" fmla="*/ 1 w 802"/>
                <a:gd name="T113" fmla="*/ 0 h 621"/>
                <a:gd name="T114" fmla="*/ 1 w 802"/>
                <a:gd name="T115" fmla="*/ 0 h 62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02"/>
                <a:gd name="T175" fmla="*/ 0 h 621"/>
                <a:gd name="T176" fmla="*/ 802 w 802"/>
                <a:gd name="T177" fmla="*/ 621 h 62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02" h="621">
                  <a:moveTo>
                    <a:pt x="658" y="197"/>
                  </a:moveTo>
                  <a:lnTo>
                    <a:pt x="653" y="197"/>
                  </a:lnTo>
                  <a:lnTo>
                    <a:pt x="648" y="196"/>
                  </a:lnTo>
                  <a:lnTo>
                    <a:pt x="551" y="196"/>
                  </a:lnTo>
                  <a:lnTo>
                    <a:pt x="548" y="186"/>
                  </a:lnTo>
                  <a:lnTo>
                    <a:pt x="544" y="175"/>
                  </a:lnTo>
                  <a:lnTo>
                    <a:pt x="541" y="165"/>
                  </a:lnTo>
                  <a:lnTo>
                    <a:pt x="536" y="156"/>
                  </a:lnTo>
                  <a:lnTo>
                    <a:pt x="531" y="146"/>
                  </a:lnTo>
                  <a:lnTo>
                    <a:pt x="525" y="138"/>
                  </a:lnTo>
                  <a:lnTo>
                    <a:pt x="518" y="129"/>
                  </a:lnTo>
                  <a:lnTo>
                    <a:pt x="511" y="122"/>
                  </a:lnTo>
                  <a:lnTo>
                    <a:pt x="502" y="114"/>
                  </a:lnTo>
                  <a:lnTo>
                    <a:pt x="495" y="107"/>
                  </a:lnTo>
                  <a:lnTo>
                    <a:pt x="486" y="101"/>
                  </a:lnTo>
                  <a:lnTo>
                    <a:pt x="477" y="96"/>
                  </a:lnTo>
                  <a:lnTo>
                    <a:pt x="468" y="91"/>
                  </a:lnTo>
                  <a:lnTo>
                    <a:pt x="458" y="86"/>
                  </a:lnTo>
                  <a:lnTo>
                    <a:pt x="448" y="82"/>
                  </a:lnTo>
                  <a:lnTo>
                    <a:pt x="437" y="80"/>
                  </a:lnTo>
                  <a:lnTo>
                    <a:pt x="437" y="0"/>
                  </a:lnTo>
                  <a:lnTo>
                    <a:pt x="364" y="0"/>
                  </a:lnTo>
                  <a:lnTo>
                    <a:pt x="364" y="80"/>
                  </a:lnTo>
                  <a:lnTo>
                    <a:pt x="353" y="83"/>
                  </a:lnTo>
                  <a:lnTo>
                    <a:pt x="343" y="87"/>
                  </a:lnTo>
                  <a:lnTo>
                    <a:pt x="333" y="91"/>
                  </a:lnTo>
                  <a:lnTo>
                    <a:pt x="325" y="96"/>
                  </a:lnTo>
                  <a:lnTo>
                    <a:pt x="315" y="102"/>
                  </a:lnTo>
                  <a:lnTo>
                    <a:pt x="306" y="108"/>
                  </a:lnTo>
                  <a:lnTo>
                    <a:pt x="299" y="114"/>
                  </a:lnTo>
                  <a:lnTo>
                    <a:pt x="291" y="122"/>
                  </a:lnTo>
                  <a:lnTo>
                    <a:pt x="284" y="130"/>
                  </a:lnTo>
                  <a:lnTo>
                    <a:pt x="278" y="138"/>
                  </a:lnTo>
                  <a:lnTo>
                    <a:pt x="272" y="146"/>
                  </a:lnTo>
                  <a:lnTo>
                    <a:pt x="267" y="156"/>
                  </a:lnTo>
                  <a:lnTo>
                    <a:pt x="262" y="166"/>
                  </a:lnTo>
                  <a:lnTo>
                    <a:pt x="257" y="176"/>
                  </a:lnTo>
                  <a:lnTo>
                    <a:pt x="254" y="186"/>
                  </a:lnTo>
                  <a:lnTo>
                    <a:pt x="252" y="196"/>
                  </a:lnTo>
                  <a:lnTo>
                    <a:pt x="155" y="196"/>
                  </a:lnTo>
                  <a:lnTo>
                    <a:pt x="151" y="197"/>
                  </a:lnTo>
                  <a:lnTo>
                    <a:pt x="148" y="197"/>
                  </a:lnTo>
                  <a:lnTo>
                    <a:pt x="134" y="197"/>
                  </a:lnTo>
                  <a:lnTo>
                    <a:pt x="119" y="199"/>
                  </a:lnTo>
                  <a:lnTo>
                    <a:pt x="104" y="204"/>
                  </a:lnTo>
                  <a:lnTo>
                    <a:pt x="90" y="209"/>
                  </a:lnTo>
                  <a:lnTo>
                    <a:pt x="78" y="216"/>
                  </a:lnTo>
                  <a:lnTo>
                    <a:pt x="66" y="223"/>
                  </a:lnTo>
                  <a:lnTo>
                    <a:pt x="55" y="232"/>
                  </a:lnTo>
                  <a:lnTo>
                    <a:pt x="43" y="242"/>
                  </a:lnTo>
                  <a:lnTo>
                    <a:pt x="34" y="253"/>
                  </a:lnTo>
                  <a:lnTo>
                    <a:pt x="26" y="264"/>
                  </a:lnTo>
                  <a:lnTo>
                    <a:pt x="19" y="276"/>
                  </a:lnTo>
                  <a:lnTo>
                    <a:pt x="11" y="290"/>
                  </a:lnTo>
                  <a:lnTo>
                    <a:pt x="6" y="303"/>
                  </a:lnTo>
                  <a:lnTo>
                    <a:pt x="3" y="317"/>
                  </a:lnTo>
                  <a:lnTo>
                    <a:pt x="2" y="332"/>
                  </a:lnTo>
                  <a:lnTo>
                    <a:pt x="0" y="348"/>
                  </a:lnTo>
                  <a:lnTo>
                    <a:pt x="2" y="361"/>
                  </a:lnTo>
                  <a:lnTo>
                    <a:pt x="3" y="375"/>
                  </a:lnTo>
                  <a:lnTo>
                    <a:pt x="5" y="387"/>
                  </a:lnTo>
                  <a:lnTo>
                    <a:pt x="10" y="400"/>
                  </a:lnTo>
                  <a:lnTo>
                    <a:pt x="15" y="412"/>
                  </a:lnTo>
                  <a:lnTo>
                    <a:pt x="21" y="423"/>
                  </a:lnTo>
                  <a:lnTo>
                    <a:pt x="27" y="434"/>
                  </a:lnTo>
                  <a:lnTo>
                    <a:pt x="36" y="444"/>
                  </a:lnTo>
                  <a:lnTo>
                    <a:pt x="45" y="454"/>
                  </a:lnTo>
                  <a:lnTo>
                    <a:pt x="53" y="463"/>
                  </a:lnTo>
                  <a:lnTo>
                    <a:pt x="64" y="470"/>
                  </a:lnTo>
                  <a:lnTo>
                    <a:pt x="74" y="478"/>
                  </a:lnTo>
                  <a:lnTo>
                    <a:pt x="87" y="484"/>
                  </a:lnTo>
                  <a:lnTo>
                    <a:pt x="98" y="489"/>
                  </a:lnTo>
                  <a:lnTo>
                    <a:pt x="111" y="493"/>
                  </a:lnTo>
                  <a:lnTo>
                    <a:pt x="124" y="496"/>
                  </a:lnTo>
                  <a:lnTo>
                    <a:pt x="124" y="433"/>
                  </a:lnTo>
                  <a:lnTo>
                    <a:pt x="110" y="428"/>
                  </a:lnTo>
                  <a:lnTo>
                    <a:pt x="99" y="421"/>
                  </a:lnTo>
                  <a:lnTo>
                    <a:pt x="88" y="412"/>
                  </a:lnTo>
                  <a:lnTo>
                    <a:pt x="79" y="401"/>
                  </a:lnTo>
                  <a:lnTo>
                    <a:pt x="72" y="389"/>
                  </a:lnTo>
                  <a:lnTo>
                    <a:pt x="66" y="376"/>
                  </a:lnTo>
                  <a:lnTo>
                    <a:pt x="62" y="363"/>
                  </a:lnTo>
                  <a:lnTo>
                    <a:pt x="61" y="348"/>
                  </a:lnTo>
                  <a:lnTo>
                    <a:pt x="62" y="338"/>
                  </a:lnTo>
                  <a:lnTo>
                    <a:pt x="63" y="329"/>
                  </a:lnTo>
                  <a:lnTo>
                    <a:pt x="66" y="321"/>
                  </a:lnTo>
                  <a:lnTo>
                    <a:pt x="68" y="312"/>
                  </a:lnTo>
                  <a:lnTo>
                    <a:pt x="72" y="305"/>
                  </a:lnTo>
                  <a:lnTo>
                    <a:pt x="77" y="297"/>
                  </a:lnTo>
                  <a:lnTo>
                    <a:pt x="82" y="290"/>
                  </a:lnTo>
                  <a:lnTo>
                    <a:pt x="88" y="284"/>
                  </a:lnTo>
                  <a:lnTo>
                    <a:pt x="94" y="279"/>
                  </a:lnTo>
                  <a:lnTo>
                    <a:pt x="101" y="272"/>
                  </a:lnTo>
                  <a:lnTo>
                    <a:pt x="109" y="269"/>
                  </a:lnTo>
                  <a:lnTo>
                    <a:pt x="116" y="265"/>
                  </a:lnTo>
                  <a:lnTo>
                    <a:pt x="125" y="261"/>
                  </a:lnTo>
                  <a:lnTo>
                    <a:pt x="134" y="259"/>
                  </a:lnTo>
                  <a:lnTo>
                    <a:pt x="142" y="258"/>
                  </a:lnTo>
                  <a:lnTo>
                    <a:pt x="151" y="258"/>
                  </a:lnTo>
                  <a:lnTo>
                    <a:pt x="152" y="259"/>
                  </a:lnTo>
                  <a:lnTo>
                    <a:pt x="152" y="573"/>
                  </a:lnTo>
                  <a:lnTo>
                    <a:pt x="216" y="573"/>
                  </a:lnTo>
                  <a:lnTo>
                    <a:pt x="216" y="259"/>
                  </a:lnTo>
                  <a:lnTo>
                    <a:pt x="243" y="259"/>
                  </a:lnTo>
                  <a:lnTo>
                    <a:pt x="243" y="573"/>
                  </a:lnTo>
                  <a:lnTo>
                    <a:pt x="308" y="573"/>
                  </a:lnTo>
                  <a:lnTo>
                    <a:pt x="308" y="349"/>
                  </a:lnTo>
                  <a:lnTo>
                    <a:pt x="320" y="359"/>
                  </a:lnTo>
                  <a:lnTo>
                    <a:pt x="333" y="366"/>
                  </a:lnTo>
                  <a:lnTo>
                    <a:pt x="348" y="373"/>
                  </a:lnTo>
                  <a:lnTo>
                    <a:pt x="364" y="378"/>
                  </a:lnTo>
                  <a:lnTo>
                    <a:pt x="364" y="621"/>
                  </a:lnTo>
                  <a:lnTo>
                    <a:pt x="437" y="621"/>
                  </a:lnTo>
                  <a:lnTo>
                    <a:pt x="437" y="378"/>
                  </a:lnTo>
                  <a:lnTo>
                    <a:pt x="453" y="373"/>
                  </a:lnTo>
                  <a:lnTo>
                    <a:pt x="469" y="366"/>
                  </a:lnTo>
                  <a:lnTo>
                    <a:pt x="484" y="358"/>
                  </a:lnTo>
                  <a:lnTo>
                    <a:pt x="498" y="348"/>
                  </a:lnTo>
                  <a:lnTo>
                    <a:pt x="498" y="573"/>
                  </a:lnTo>
                  <a:lnTo>
                    <a:pt x="562" y="573"/>
                  </a:lnTo>
                  <a:lnTo>
                    <a:pt x="562" y="258"/>
                  </a:lnTo>
                  <a:lnTo>
                    <a:pt x="649" y="258"/>
                  </a:lnTo>
                  <a:lnTo>
                    <a:pt x="652" y="258"/>
                  </a:lnTo>
                  <a:lnTo>
                    <a:pt x="655" y="258"/>
                  </a:lnTo>
                  <a:lnTo>
                    <a:pt x="665" y="259"/>
                  </a:lnTo>
                  <a:lnTo>
                    <a:pt x="673" y="260"/>
                  </a:lnTo>
                  <a:lnTo>
                    <a:pt x="681" y="263"/>
                  </a:lnTo>
                  <a:lnTo>
                    <a:pt x="690" y="266"/>
                  </a:lnTo>
                  <a:lnTo>
                    <a:pt x="697" y="270"/>
                  </a:lnTo>
                  <a:lnTo>
                    <a:pt x="704" y="275"/>
                  </a:lnTo>
                  <a:lnTo>
                    <a:pt x="711" y="280"/>
                  </a:lnTo>
                  <a:lnTo>
                    <a:pt x="717" y="285"/>
                  </a:lnTo>
                  <a:lnTo>
                    <a:pt x="722" y="292"/>
                  </a:lnTo>
                  <a:lnTo>
                    <a:pt x="727" y="298"/>
                  </a:lnTo>
                  <a:lnTo>
                    <a:pt x="731" y="306"/>
                  </a:lnTo>
                  <a:lnTo>
                    <a:pt x="734" y="313"/>
                  </a:lnTo>
                  <a:lnTo>
                    <a:pt x="738" y="322"/>
                  </a:lnTo>
                  <a:lnTo>
                    <a:pt x="739" y="329"/>
                  </a:lnTo>
                  <a:lnTo>
                    <a:pt x="741" y="339"/>
                  </a:lnTo>
                  <a:lnTo>
                    <a:pt x="742" y="348"/>
                  </a:lnTo>
                  <a:lnTo>
                    <a:pt x="741" y="357"/>
                  </a:lnTo>
                  <a:lnTo>
                    <a:pt x="739" y="365"/>
                  </a:lnTo>
                  <a:lnTo>
                    <a:pt x="738" y="374"/>
                  </a:lnTo>
                  <a:lnTo>
                    <a:pt x="734" y="382"/>
                  </a:lnTo>
                  <a:lnTo>
                    <a:pt x="731" y="390"/>
                  </a:lnTo>
                  <a:lnTo>
                    <a:pt x="726" y="397"/>
                  </a:lnTo>
                  <a:lnTo>
                    <a:pt x="721" y="405"/>
                  </a:lnTo>
                  <a:lnTo>
                    <a:pt x="716" y="411"/>
                  </a:lnTo>
                  <a:lnTo>
                    <a:pt x="708" y="417"/>
                  </a:lnTo>
                  <a:lnTo>
                    <a:pt x="702" y="422"/>
                  </a:lnTo>
                  <a:lnTo>
                    <a:pt x="695" y="427"/>
                  </a:lnTo>
                  <a:lnTo>
                    <a:pt x="686" y="431"/>
                  </a:lnTo>
                  <a:lnTo>
                    <a:pt x="679" y="433"/>
                  </a:lnTo>
                  <a:lnTo>
                    <a:pt x="670" y="436"/>
                  </a:lnTo>
                  <a:lnTo>
                    <a:pt x="662" y="437"/>
                  </a:lnTo>
                  <a:lnTo>
                    <a:pt x="652" y="438"/>
                  </a:lnTo>
                  <a:lnTo>
                    <a:pt x="588" y="438"/>
                  </a:lnTo>
                  <a:lnTo>
                    <a:pt x="588" y="573"/>
                  </a:lnTo>
                  <a:lnTo>
                    <a:pt x="652" y="573"/>
                  </a:lnTo>
                  <a:lnTo>
                    <a:pt x="652" y="499"/>
                  </a:lnTo>
                  <a:lnTo>
                    <a:pt x="668" y="497"/>
                  </a:lnTo>
                  <a:lnTo>
                    <a:pt x="683" y="495"/>
                  </a:lnTo>
                  <a:lnTo>
                    <a:pt x="696" y="491"/>
                  </a:lnTo>
                  <a:lnTo>
                    <a:pt x="711" y="486"/>
                  </a:lnTo>
                  <a:lnTo>
                    <a:pt x="723" y="480"/>
                  </a:lnTo>
                  <a:lnTo>
                    <a:pt x="736" y="473"/>
                  </a:lnTo>
                  <a:lnTo>
                    <a:pt x="748" y="464"/>
                  </a:lnTo>
                  <a:lnTo>
                    <a:pt x="758" y="454"/>
                  </a:lnTo>
                  <a:lnTo>
                    <a:pt x="768" y="443"/>
                  </a:lnTo>
                  <a:lnTo>
                    <a:pt x="776" y="432"/>
                  </a:lnTo>
                  <a:lnTo>
                    <a:pt x="784" y="420"/>
                  </a:lnTo>
                  <a:lnTo>
                    <a:pt x="791" y="406"/>
                  </a:lnTo>
                  <a:lnTo>
                    <a:pt x="796" y="392"/>
                  </a:lnTo>
                  <a:lnTo>
                    <a:pt x="800" y="378"/>
                  </a:lnTo>
                  <a:lnTo>
                    <a:pt x="801" y="363"/>
                  </a:lnTo>
                  <a:lnTo>
                    <a:pt x="802" y="348"/>
                  </a:lnTo>
                  <a:lnTo>
                    <a:pt x="802" y="333"/>
                  </a:lnTo>
                  <a:lnTo>
                    <a:pt x="800" y="318"/>
                  </a:lnTo>
                  <a:lnTo>
                    <a:pt x="796" y="303"/>
                  </a:lnTo>
                  <a:lnTo>
                    <a:pt x="791" y="290"/>
                  </a:lnTo>
                  <a:lnTo>
                    <a:pt x="785" y="277"/>
                  </a:lnTo>
                  <a:lnTo>
                    <a:pt x="778" y="265"/>
                  </a:lnTo>
                  <a:lnTo>
                    <a:pt x="769" y="254"/>
                  </a:lnTo>
                  <a:lnTo>
                    <a:pt x="760" y="243"/>
                  </a:lnTo>
                  <a:lnTo>
                    <a:pt x="750" y="233"/>
                  </a:lnTo>
                  <a:lnTo>
                    <a:pt x="739" y="224"/>
                  </a:lnTo>
                  <a:lnTo>
                    <a:pt x="727" y="217"/>
                  </a:lnTo>
                  <a:lnTo>
                    <a:pt x="715" y="211"/>
                  </a:lnTo>
                  <a:lnTo>
                    <a:pt x="701" y="204"/>
                  </a:lnTo>
                  <a:lnTo>
                    <a:pt x="686" y="201"/>
                  </a:lnTo>
                  <a:lnTo>
                    <a:pt x="673" y="198"/>
                  </a:lnTo>
                  <a:lnTo>
                    <a:pt x="658" y="197"/>
                  </a:lnTo>
                  <a:close/>
                  <a:moveTo>
                    <a:pt x="364" y="312"/>
                  </a:moveTo>
                  <a:lnTo>
                    <a:pt x="356" y="308"/>
                  </a:lnTo>
                  <a:lnTo>
                    <a:pt x="348" y="303"/>
                  </a:lnTo>
                  <a:lnTo>
                    <a:pt x="341" y="297"/>
                  </a:lnTo>
                  <a:lnTo>
                    <a:pt x="333" y="291"/>
                  </a:lnTo>
                  <a:lnTo>
                    <a:pt x="328" y="284"/>
                  </a:lnTo>
                  <a:lnTo>
                    <a:pt x="322" y="275"/>
                  </a:lnTo>
                  <a:lnTo>
                    <a:pt x="319" y="267"/>
                  </a:lnTo>
                  <a:lnTo>
                    <a:pt x="315" y="259"/>
                  </a:lnTo>
                  <a:lnTo>
                    <a:pt x="346" y="259"/>
                  </a:lnTo>
                  <a:lnTo>
                    <a:pt x="346" y="196"/>
                  </a:lnTo>
                  <a:lnTo>
                    <a:pt x="316" y="196"/>
                  </a:lnTo>
                  <a:lnTo>
                    <a:pt x="320" y="188"/>
                  </a:lnTo>
                  <a:lnTo>
                    <a:pt x="324" y="180"/>
                  </a:lnTo>
                  <a:lnTo>
                    <a:pt x="328" y="172"/>
                  </a:lnTo>
                  <a:lnTo>
                    <a:pt x="335" y="166"/>
                  </a:lnTo>
                  <a:lnTo>
                    <a:pt x="341" y="160"/>
                  </a:lnTo>
                  <a:lnTo>
                    <a:pt x="348" y="154"/>
                  </a:lnTo>
                  <a:lnTo>
                    <a:pt x="356" y="150"/>
                  </a:lnTo>
                  <a:lnTo>
                    <a:pt x="364" y="145"/>
                  </a:lnTo>
                  <a:lnTo>
                    <a:pt x="364" y="312"/>
                  </a:lnTo>
                  <a:close/>
                  <a:moveTo>
                    <a:pt x="437" y="313"/>
                  </a:moveTo>
                  <a:lnTo>
                    <a:pt x="437" y="145"/>
                  </a:lnTo>
                  <a:lnTo>
                    <a:pt x="449" y="151"/>
                  </a:lnTo>
                  <a:lnTo>
                    <a:pt x="459" y="159"/>
                  </a:lnTo>
                  <a:lnTo>
                    <a:pt x="469" y="167"/>
                  </a:lnTo>
                  <a:lnTo>
                    <a:pt x="477" y="177"/>
                  </a:lnTo>
                  <a:lnTo>
                    <a:pt x="484" y="190"/>
                  </a:lnTo>
                  <a:lnTo>
                    <a:pt x="489" y="202"/>
                  </a:lnTo>
                  <a:lnTo>
                    <a:pt x="491" y="214"/>
                  </a:lnTo>
                  <a:lnTo>
                    <a:pt x="493" y="229"/>
                  </a:lnTo>
                  <a:lnTo>
                    <a:pt x="491" y="243"/>
                  </a:lnTo>
                  <a:lnTo>
                    <a:pt x="489" y="256"/>
                  </a:lnTo>
                  <a:lnTo>
                    <a:pt x="484" y="269"/>
                  </a:lnTo>
                  <a:lnTo>
                    <a:pt x="477" y="280"/>
                  </a:lnTo>
                  <a:lnTo>
                    <a:pt x="469" y="290"/>
                  </a:lnTo>
                  <a:lnTo>
                    <a:pt x="459" y="300"/>
                  </a:lnTo>
                  <a:lnTo>
                    <a:pt x="449" y="307"/>
                  </a:lnTo>
                  <a:lnTo>
                    <a:pt x="437" y="3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22" name="Freeform 8"/>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1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90"/>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6"/>
                  </a:lnTo>
                  <a:lnTo>
                    <a:pt x="44" y="126"/>
                  </a:lnTo>
                  <a:lnTo>
                    <a:pt x="34" y="124"/>
                  </a:lnTo>
                  <a:lnTo>
                    <a:pt x="25" y="122"/>
                  </a:lnTo>
                  <a:lnTo>
                    <a:pt x="18" y="117"/>
                  </a:lnTo>
                  <a:lnTo>
                    <a:pt x="12" y="113"/>
                  </a:lnTo>
                  <a:lnTo>
                    <a:pt x="3" y="105"/>
                  </a:lnTo>
                  <a:lnTo>
                    <a:pt x="1" y="102"/>
                  </a:lnTo>
                  <a:lnTo>
                    <a:pt x="1" y="100"/>
                  </a:lnTo>
                  <a:lnTo>
                    <a:pt x="0" y="95"/>
                  </a:lnTo>
                  <a:lnTo>
                    <a:pt x="0" y="87"/>
                  </a:lnTo>
                  <a:lnTo>
                    <a:pt x="0" y="79"/>
                  </a:lnTo>
                  <a:lnTo>
                    <a:pt x="0" y="73"/>
                  </a:lnTo>
                  <a:lnTo>
                    <a:pt x="0" y="66"/>
                  </a:lnTo>
                  <a:lnTo>
                    <a:pt x="0" y="60"/>
                  </a:lnTo>
                  <a:lnTo>
                    <a:pt x="0" y="54"/>
                  </a:lnTo>
                  <a:lnTo>
                    <a:pt x="0" y="48"/>
                  </a:lnTo>
                  <a:lnTo>
                    <a:pt x="0" y="42"/>
                  </a:lnTo>
                  <a:lnTo>
                    <a:pt x="0" y="35"/>
                  </a:lnTo>
                  <a:lnTo>
                    <a:pt x="0" y="30"/>
                  </a:lnTo>
                  <a:lnTo>
                    <a:pt x="1" y="22"/>
                  </a:lnTo>
                  <a:lnTo>
                    <a:pt x="1" y="16"/>
                  </a:lnTo>
                  <a:lnTo>
                    <a:pt x="1" y="12"/>
                  </a:lnTo>
                  <a:lnTo>
                    <a:pt x="1" y="9"/>
                  </a:lnTo>
                  <a:lnTo>
                    <a:pt x="3" y="13"/>
                  </a:lnTo>
                  <a:lnTo>
                    <a:pt x="12" y="22"/>
                  </a:lnTo>
                  <a:lnTo>
                    <a:pt x="18" y="28"/>
                  </a:lnTo>
                  <a:lnTo>
                    <a:pt x="25" y="33"/>
                  </a:lnTo>
                  <a:lnTo>
                    <a:pt x="34" y="38"/>
                  </a:lnTo>
                  <a:lnTo>
                    <a:pt x="44" y="40"/>
                  </a:lnTo>
                  <a:lnTo>
                    <a:pt x="49" y="40"/>
                  </a:lnTo>
                  <a:lnTo>
                    <a:pt x="54" y="39"/>
                  </a:lnTo>
                  <a:lnTo>
                    <a:pt x="59" y="39"/>
                  </a:lnTo>
                  <a:lnTo>
                    <a:pt x="65" y="38"/>
                  </a:lnTo>
                  <a:lnTo>
                    <a:pt x="103" y="29"/>
                  </a:lnTo>
                  <a:lnTo>
                    <a:pt x="144" y="19"/>
                  </a:lnTo>
                  <a:lnTo>
                    <a:pt x="185" y="11"/>
                  </a:lnTo>
                  <a:lnTo>
                    <a:pt x="222" y="2"/>
                  </a:lnTo>
                  <a:lnTo>
                    <a:pt x="230" y="1"/>
                  </a:lnTo>
                  <a:lnTo>
                    <a:pt x="238" y="0"/>
                  </a:lnTo>
                  <a:lnTo>
                    <a:pt x="245" y="1"/>
                  </a:lnTo>
                  <a:lnTo>
                    <a:pt x="252" y="1"/>
                  </a:lnTo>
                  <a:lnTo>
                    <a:pt x="259" y="3"/>
                  </a:lnTo>
                  <a:lnTo>
                    <a:pt x="265" y="6"/>
                  </a:lnTo>
                  <a:lnTo>
                    <a:pt x="270" y="7"/>
                  </a:lnTo>
                  <a:lnTo>
                    <a:pt x="273" y="9"/>
                  </a:lnTo>
                  <a:lnTo>
                    <a:pt x="278" y="12"/>
                  </a:lnTo>
                  <a:lnTo>
                    <a:pt x="281" y="12"/>
                  </a:lnTo>
                  <a:lnTo>
                    <a:pt x="281" y="14"/>
                  </a:lnTo>
                  <a:lnTo>
                    <a:pt x="281" y="19"/>
                  </a:lnTo>
                  <a:lnTo>
                    <a:pt x="281" y="26"/>
                  </a:lnTo>
                  <a:lnTo>
                    <a:pt x="281" y="34"/>
                  </a:lnTo>
                  <a:lnTo>
                    <a:pt x="281" y="39"/>
                  </a:lnTo>
                  <a:lnTo>
                    <a:pt x="281" y="44"/>
                  </a:lnTo>
                  <a:lnTo>
                    <a:pt x="281" y="49"/>
                  </a:lnTo>
                  <a:lnTo>
                    <a:pt x="281" y="55"/>
                  </a:lnTo>
                  <a:lnTo>
                    <a:pt x="281" y="60"/>
                  </a:lnTo>
                  <a:lnTo>
                    <a:pt x="281" y="65"/>
                  </a:lnTo>
                  <a:lnTo>
                    <a:pt x="281" y="70"/>
                  </a:lnTo>
                  <a:lnTo>
                    <a:pt x="281" y="75"/>
                  </a:lnTo>
                  <a:lnTo>
                    <a:pt x="281" y="84"/>
                  </a:lnTo>
                  <a:lnTo>
                    <a:pt x="281" y="90"/>
                  </a:lnTo>
                  <a:lnTo>
                    <a:pt x="281" y="95"/>
                  </a:lnTo>
                  <a:lnTo>
                    <a:pt x="28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23" name="Freeform 9"/>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1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90"/>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6"/>
                  </a:lnTo>
                  <a:lnTo>
                    <a:pt x="44" y="126"/>
                  </a:lnTo>
                  <a:lnTo>
                    <a:pt x="34" y="124"/>
                  </a:lnTo>
                  <a:lnTo>
                    <a:pt x="25" y="122"/>
                  </a:lnTo>
                  <a:lnTo>
                    <a:pt x="18" y="117"/>
                  </a:lnTo>
                  <a:lnTo>
                    <a:pt x="12" y="113"/>
                  </a:lnTo>
                  <a:lnTo>
                    <a:pt x="3" y="105"/>
                  </a:lnTo>
                  <a:lnTo>
                    <a:pt x="1" y="102"/>
                  </a:lnTo>
                  <a:lnTo>
                    <a:pt x="1" y="100"/>
                  </a:lnTo>
                  <a:lnTo>
                    <a:pt x="0" y="95"/>
                  </a:lnTo>
                  <a:lnTo>
                    <a:pt x="0" y="87"/>
                  </a:lnTo>
                  <a:lnTo>
                    <a:pt x="0" y="79"/>
                  </a:lnTo>
                  <a:lnTo>
                    <a:pt x="0" y="73"/>
                  </a:lnTo>
                  <a:lnTo>
                    <a:pt x="0" y="66"/>
                  </a:lnTo>
                  <a:lnTo>
                    <a:pt x="0" y="60"/>
                  </a:lnTo>
                  <a:lnTo>
                    <a:pt x="0" y="54"/>
                  </a:lnTo>
                  <a:lnTo>
                    <a:pt x="0" y="48"/>
                  </a:lnTo>
                  <a:lnTo>
                    <a:pt x="0" y="42"/>
                  </a:lnTo>
                  <a:lnTo>
                    <a:pt x="0" y="35"/>
                  </a:lnTo>
                  <a:lnTo>
                    <a:pt x="0" y="30"/>
                  </a:lnTo>
                  <a:lnTo>
                    <a:pt x="1" y="22"/>
                  </a:lnTo>
                  <a:lnTo>
                    <a:pt x="1" y="16"/>
                  </a:lnTo>
                  <a:lnTo>
                    <a:pt x="1" y="12"/>
                  </a:lnTo>
                  <a:lnTo>
                    <a:pt x="1" y="9"/>
                  </a:lnTo>
                  <a:lnTo>
                    <a:pt x="3" y="13"/>
                  </a:lnTo>
                  <a:lnTo>
                    <a:pt x="12" y="22"/>
                  </a:lnTo>
                  <a:lnTo>
                    <a:pt x="18" y="28"/>
                  </a:lnTo>
                  <a:lnTo>
                    <a:pt x="25" y="33"/>
                  </a:lnTo>
                  <a:lnTo>
                    <a:pt x="34" y="38"/>
                  </a:lnTo>
                  <a:lnTo>
                    <a:pt x="44" y="40"/>
                  </a:lnTo>
                  <a:lnTo>
                    <a:pt x="49" y="40"/>
                  </a:lnTo>
                  <a:lnTo>
                    <a:pt x="54" y="39"/>
                  </a:lnTo>
                  <a:lnTo>
                    <a:pt x="59" y="39"/>
                  </a:lnTo>
                  <a:lnTo>
                    <a:pt x="65" y="38"/>
                  </a:lnTo>
                  <a:lnTo>
                    <a:pt x="103" y="29"/>
                  </a:lnTo>
                  <a:lnTo>
                    <a:pt x="144" y="19"/>
                  </a:lnTo>
                  <a:lnTo>
                    <a:pt x="185" y="11"/>
                  </a:lnTo>
                  <a:lnTo>
                    <a:pt x="222" y="2"/>
                  </a:lnTo>
                  <a:lnTo>
                    <a:pt x="230" y="1"/>
                  </a:lnTo>
                  <a:lnTo>
                    <a:pt x="238" y="0"/>
                  </a:lnTo>
                  <a:lnTo>
                    <a:pt x="245" y="1"/>
                  </a:lnTo>
                  <a:lnTo>
                    <a:pt x="252" y="1"/>
                  </a:lnTo>
                  <a:lnTo>
                    <a:pt x="259" y="3"/>
                  </a:lnTo>
                  <a:lnTo>
                    <a:pt x="265" y="6"/>
                  </a:lnTo>
                  <a:lnTo>
                    <a:pt x="270" y="7"/>
                  </a:lnTo>
                  <a:lnTo>
                    <a:pt x="273" y="9"/>
                  </a:lnTo>
                  <a:lnTo>
                    <a:pt x="278" y="12"/>
                  </a:lnTo>
                  <a:lnTo>
                    <a:pt x="281" y="12"/>
                  </a:lnTo>
                  <a:lnTo>
                    <a:pt x="281" y="14"/>
                  </a:lnTo>
                  <a:lnTo>
                    <a:pt x="281" y="19"/>
                  </a:lnTo>
                  <a:lnTo>
                    <a:pt x="281" y="26"/>
                  </a:lnTo>
                  <a:lnTo>
                    <a:pt x="281" y="34"/>
                  </a:lnTo>
                  <a:lnTo>
                    <a:pt x="281" y="39"/>
                  </a:lnTo>
                  <a:lnTo>
                    <a:pt x="281" y="44"/>
                  </a:lnTo>
                  <a:lnTo>
                    <a:pt x="281" y="49"/>
                  </a:lnTo>
                  <a:lnTo>
                    <a:pt x="281" y="55"/>
                  </a:lnTo>
                  <a:lnTo>
                    <a:pt x="281" y="60"/>
                  </a:lnTo>
                  <a:lnTo>
                    <a:pt x="281" y="65"/>
                  </a:lnTo>
                  <a:lnTo>
                    <a:pt x="281" y="70"/>
                  </a:lnTo>
                  <a:lnTo>
                    <a:pt x="281" y="75"/>
                  </a:lnTo>
                  <a:lnTo>
                    <a:pt x="281" y="84"/>
                  </a:lnTo>
                  <a:lnTo>
                    <a:pt x="281" y="90"/>
                  </a:lnTo>
                  <a:lnTo>
                    <a:pt x="281" y="95"/>
                  </a:lnTo>
                  <a:lnTo>
                    <a:pt x="281"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24" name="Freeform 10"/>
            <p:cNvSpPr>
              <a:spLocks/>
            </p:cNvSpPr>
            <p:nvPr/>
          </p:nvSpPr>
          <p:spPr bwMode="auto">
            <a:xfrm>
              <a:off x="529" y="723"/>
              <a:ext cx="140" cy="65"/>
            </a:xfrm>
            <a:custGeom>
              <a:avLst/>
              <a:gdLst>
                <a:gd name="T0" fmla="*/ 1 w 280"/>
                <a:gd name="T1" fmla="*/ 1 h 128"/>
                <a:gd name="T2" fmla="*/ 1 w 280"/>
                <a:gd name="T3" fmla="*/ 1 h 128"/>
                <a:gd name="T4" fmla="*/ 1 w 280"/>
                <a:gd name="T5" fmla="*/ 1 h 128"/>
                <a:gd name="T6" fmla="*/ 1 w 280"/>
                <a:gd name="T7" fmla="*/ 1 h 128"/>
                <a:gd name="T8" fmla="*/ 1 w 280"/>
                <a:gd name="T9" fmla="*/ 1 h 128"/>
                <a:gd name="T10" fmla="*/ 1 w 280"/>
                <a:gd name="T11" fmla="*/ 1 h 128"/>
                <a:gd name="T12" fmla="*/ 1 w 280"/>
                <a:gd name="T13" fmla="*/ 1 h 128"/>
                <a:gd name="T14" fmla="*/ 1 w 280"/>
                <a:gd name="T15" fmla="*/ 1 h 128"/>
                <a:gd name="T16" fmla="*/ 1 w 280"/>
                <a:gd name="T17" fmla="*/ 1 h 128"/>
                <a:gd name="T18" fmla="*/ 1 w 280"/>
                <a:gd name="T19" fmla="*/ 1 h 128"/>
                <a:gd name="T20" fmla="*/ 1 w 280"/>
                <a:gd name="T21" fmla="*/ 1 h 128"/>
                <a:gd name="T22" fmla="*/ 1 w 280"/>
                <a:gd name="T23" fmla="*/ 1 h 128"/>
                <a:gd name="T24" fmla="*/ 1 w 280"/>
                <a:gd name="T25" fmla="*/ 1 h 128"/>
                <a:gd name="T26" fmla="*/ 1 w 280"/>
                <a:gd name="T27" fmla="*/ 1 h 128"/>
                <a:gd name="T28" fmla="*/ 1 w 280"/>
                <a:gd name="T29" fmla="*/ 1 h 128"/>
                <a:gd name="T30" fmla="*/ 1 w 280"/>
                <a:gd name="T31" fmla="*/ 1 h 128"/>
                <a:gd name="T32" fmla="*/ 1 w 280"/>
                <a:gd name="T33" fmla="*/ 1 h 128"/>
                <a:gd name="T34" fmla="*/ 0 w 280"/>
                <a:gd name="T35" fmla="*/ 1 h 128"/>
                <a:gd name="T36" fmla="*/ 0 w 280"/>
                <a:gd name="T37" fmla="*/ 1 h 128"/>
                <a:gd name="T38" fmla="*/ 0 w 280"/>
                <a:gd name="T39" fmla="*/ 1 h 128"/>
                <a:gd name="T40" fmla="*/ 1 w 280"/>
                <a:gd name="T41" fmla="*/ 1 h 128"/>
                <a:gd name="T42" fmla="*/ 1 w 280"/>
                <a:gd name="T43" fmla="*/ 1 h 128"/>
                <a:gd name="T44" fmla="*/ 1 w 280"/>
                <a:gd name="T45" fmla="*/ 1 h 128"/>
                <a:gd name="T46" fmla="*/ 1 w 280"/>
                <a:gd name="T47" fmla="*/ 1 h 128"/>
                <a:gd name="T48" fmla="*/ 1 w 280"/>
                <a:gd name="T49" fmla="*/ 1 h 128"/>
                <a:gd name="T50" fmla="*/ 1 w 280"/>
                <a:gd name="T51" fmla="*/ 1 h 128"/>
                <a:gd name="T52" fmla="*/ 1 w 280"/>
                <a:gd name="T53" fmla="*/ 1 h 128"/>
                <a:gd name="T54" fmla="*/ 1 w 280"/>
                <a:gd name="T55" fmla="*/ 1 h 128"/>
                <a:gd name="T56" fmla="*/ 1 w 280"/>
                <a:gd name="T57" fmla="*/ 1 h 128"/>
                <a:gd name="T58" fmla="*/ 1 w 280"/>
                <a:gd name="T59" fmla="*/ 1 h 128"/>
                <a:gd name="T60" fmla="*/ 1 w 280"/>
                <a:gd name="T61" fmla="*/ 1 h 128"/>
                <a:gd name="T62" fmla="*/ 1 w 280"/>
                <a:gd name="T63" fmla="*/ 1 h 128"/>
                <a:gd name="T64" fmla="*/ 1 w 280"/>
                <a:gd name="T65" fmla="*/ 1 h 128"/>
                <a:gd name="T66" fmla="*/ 1 w 280"/>
                <a:gd name="T67" fmla="*/ 1 h 128"/>
                <a:gd name="T68" fmla="*/ 1 w 280"/>
                <a:gd name="T69" fmla="*/ 1 h 128"/>
                <a:gd name="T70" fmla="*/ 1 w 280"/>
                <a:gd name="T71" fmla="*/ 1 h 128"/>
                <a:gd name="T72" fmla="*/ 1 w 280"/>
                <a:gd name="T73" fmla="*/ 1 h 128"/>
                <a:gd name="T74" fmla="*/ 1 w 280"/>
                <a:gd name="T75" fmla="*/ 1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0"/>
                <a:gd name="T115" fmla="*/ 0 h 128"/>
                <a:gd name="T116" fmla="*/ 280 w 280"/>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0" h="128">
                  <a:moveTo>
                    <a:pt x="280" y="94"/>
                  </a:moveTo>
                  <a:lnTo>
                    <a:pt x="277" y="92"/>
                  </a:lnTo>
                  <a:lnTo>
                    <a:pt x="271" y="90"/>
                  </a:lnTo>
                  <a:lnTo>
                    <a:pt x="267" y="89"/>
                  </a:lnTo>
                  <a:lnTo>
                    <a:pt x="261" y="87"/>
                  </a:lnTo>
                  <a:lnTo>
                    <a:pt x="255" y="86"/>
                  </a:lnTo>
                  <a:lnTo>
                    <a:pt x="249" y="85"/>
                  </a:lnTo>
                  <a:lnTo>
                    <a:pt x="242" y="85"/>
                  </a:lnTo>
                  <a:lnTo>
                    <a:pt x="234" y="85"/>
                  </a:lnTo>
                  <a:lnTo>
                    <a:pt x="226" y="86"/>
                  </a:lnTo>
                  <a:lnTo>
                    <a:pt x="216" y="89"/>
                  </a:lnTo>
                  <a:lnTo>
                    <a:pt x="176" y="97"/>
                  </a:lnTo>
                  <a:lnTo>
                    <a:pt x="133" y="107"/>
                  </a:lnTo>
                  <a:lnTo>
                    <a:pt x="91" y="116"/>
                  </a:lnTo>
                  <a:lnTo>
                    <a:pt x="53" y="125"/>
                  </a:lnTo>
                  <a:lnTo>
                    <a:pt x="48" y="126"/>
                  </a:lnTo>
                  <a:lnTo>
                    <a:pt x="43" y="127"/>
                  </a:lnTo>
                  <a:lnTo>
                    <a:pt x="33" y="128"/>
                  </a:lnTo>
                  <a:lnTo>
                    <a:pt x="24" y="128"/>
                  </a:lnTo>
                  <a:lnTo>
                    <a:pt x="17" y="127"/>
                  </a:lnTo>
                  <a:lnTo>
                    <a:pt x="12" y="126"/>
                  </a:lnTo>
                  <a:lnTo>
                    <a:pt x="3" y="121"/>
                  </a:lnTo>
                  <a:lnTo>
                    <a:pt x="1" y="118"/>
                  </a:lnTo>
                  <a:lnTo>
                    <a:pt x="1" y="117"/>
                  </a:lnTo>
                  <a:lnTo>
                    <a:pt x="1" y="111"/>
                  </a:lnTo>
                  <a:lnTo>
                    <a:pt x="1" y="108"/>
                  </a:lnTo>
                  <a:lnTo>
                    <a:pt x="1" y="104"/>
                  </a:lnTo>
                  <a:lnTo>
                    <a:pt x="1" y="99"/>
                  </a:lnTo>
                  <a:lnTo>
                    <a:pt x="1" y="92"/>
                  </a:lnTo>
                  <a:lnTo>
                    <a:pt x="1" y="85"/>
                  </a:lnTo>
                  <a:lnTo>
                    <a:pt x="1" y="78"/>
                  </a:lnTo>
                  <a:lnTo>
                    <a:pt x="1" y="71"/>
                  </a:lnTo>
                  <a:lnTo>
                    <a:pt x="1" y="65"/>
                  </a:lnTo>
                  <a:lnTo>
                    <a:pt x="1" y="58"/>
                  </a:lnTo>
                  <a:lnTo>
                    <a:pt x="1" y="52"/>
                  </a:lnTo>
                  <a:lnTo>
                    <a:pt x="0" y="47"/>
                  </a:lnTo>
                  <a:lnTo>
                    <a:pt x="0" y="40"/>
                  </a:lnTo>
                  <a:lnTo>
                    <a:pt x="0" y="32"/>
                  </a:lnTo>
                  <a:lnTo>
                    <a:pt x="0" y="24"/>
                  </a:lnTo>
                  <a:lnTo>
                    <a:pt x="0" y="19"/>
                  </a:lnTo>
                  <a:lnTo>
                    <a:pt x="0" y="18"/>
                  </a:lnTo>
                  <a:lnTo>
                    <a:pt x="2" y="21"/>
                  </a:lnTo>
                  <a:lnTo>
                    <a:pt x="11" y="29"/>
                  </a:lnTo>
                  <a:lnTo>
                    <a:pt x="17" y="33"/>
                  </a:lnTo>
                  <a:lnTo>
                    <a:pt x="24" y="38"/>
                  </a:lnTo>
                  <a:lnTo>
                    <a:pt x="33" y="40"/>
                  </a:lnTo>
                  <a:lnTo>
                    <a:pt x="43" y="42"/>
                  </a:lnTo>
                  <a:lnTo>
                    <a:pt x="48" y="42"/>
                  </a:lnTo>
                  <a:lnTo>
                    <a:pt x="53" y="40"/>
                  </a:lnTo>
                  <a:lnTo>
                    <a:pt x="58" y="39"/>
                  </a:lnTo>
                  <a:lnTo>
                    <a:pt x="64" y="38"/>
                  </a:lnTo>
                  <a:lnTo>
                    <a:pt x="102" y="29"/>
                  </a:lnTo>
                  <a:lnTo>
                    <a:pt x="143" y="21"/>
                  </a:lnTo>
                  <a:lnTo>
                    <a:pt x="184" y="11"/>
                  </a:lnTo>
                  <a:lnTo>
                    <a:pt x="221" y="3"/>
                  </a:lnTo>
                  <a:lnTo>
                    <a:pt x="229" y="1"/>
                  </a:lnTo>
                  <a:lnTo>
                    <a:pt x="237" y="0"/>
                  </a:lnTo>
                  <a:lnTo>
                    <a:pt x="244" y="1"/>
                  </a:lnTo>
                  <a:lnTo>
                    <a:pt x="251" y="2"/>
                  </a:lnTo>
                  <a:lnTo>
                    <a:pt x="258" y="3"/>
                  </a:lnTo>
                  <a:lnTo>
                    <a:pt x="264" y="6"/>
                  </a:lnTo>
                  <a:lnTo>
                    <a:pt x="267" y="7"/>
                  </a:lnTo>
                  <a:lnTo>
                    <a:pt x="272" y="8"/>
                  </a:lnTo>
                  <a:lnTo>
                    <a:pt x="277" y="11"/>
                  </a:lnTo>
                  <a:lnTo>
                    <a:pt x="280" y="12"/>
                  </a:lnTo>
                  <a:lnTo>
                    <a:pt x="280" y="13"/>
                  </a:lnTo>
                  <a:lnTo>
                    <a:pt x="280" y="18"/>
                  </a:lnTo>
                  <a:lnTo>
                    <a:pt x="280" y="26"/>
                  </a:lnTo>
                  <a:lnTo>
                    <a:pt x="280" y="34"/>
                  </a:lnTo>
                  <a:lnTo>
                    <a:pt x="280" y="44"/>
                  </a:lnTo>
                  <a:lnTo>
                    <a:pt x="280" y="53"/>
                  </a:lnTo>
                  <a:lnTo>
                    <a:pt x="280" y="63"/>
                  </a:lnTo>
                  <a:lnTo>
                    <a:pt x="280" y="71"/>
                  </a:lnTo>
                  <a:lnTo>
                    <a:pt x="280" y="80"/>
                  </a:lnTo>
                  <a:lnTo>
                    <a:pt x="280" y="87"/>
                  </a:lnTo>
                  <a:lnTo>
                    <a:pt x="280" y="92"/>
                  </a:lnTo>
                  <a:lnTo>
                    <a:pt x="280" y="94"/>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25" name="Freeform 11"/>
            <p:cNvSpPr>
              <a:spLocks/>
            </p:cNvSpPr>
            <p:nvPr/>
          </p:nvSpPr>
          <p:spPr bwMode="auto">
            <a:xfrm>
              <a:off x="529" y="723"/>
              <a:ext cx="140" cy="65"/>
            </a:xfrm>
            <a:custGeom>
              <a:avLst/>
              <a:gdLst>
                <a:gd name="T0" fmla="*/ 1 w 280"/>
                <a:gd name="T1" fmla="*/ 1 h 128"/>
                <a:gd name="T2" fmla="*/ 1 w 280"/>
                <a:gd name="T3" fmla="*/ 1 h 128"/>
                <a:gd name="T4" fmla="*/ 1 w 280"/>
                <a:gd name="T5" fmla="*/ 1 h 128"/>
                <a:gd name="T6" fmla="*/ 1 w 280"/>
                <a:gd name="T7" fmla="*/ 1 h 128"/>
                <a:gd name="T8" fmla="*/ 1 w 280"/>
                <a:gd name="T9" fmla="*/ 1 h 128"/>
                <a:gd name="T10" fmla="*/ 1 w 280"/>
                <a:gd name="T11" fmla="*/ 1 h 128"/>
                <a:gd name="T12" fmla="*/ 1 w 280"/>
                <a:gd name="T13" fmla="*/ 1 h 128"/>
                <a:gd name="T14" fmla="*/ 1 w 280"/>
                <a:gd name="T15" fmla="*/ 1 h 128"/>
                <a:gd name="T16" fmla="*/ 1 w 280"/>
                <a:gd name="T17" fmla="*/ 1 h 128"/>
                <a:gd name="T18" fmla="*/ 1 w 280"/>
                <a:gd name="T19" fmla="*/ 1 h 128"/>
                <a:gd name="T20" fmla="*/ 1 w 280"/>
                <a:gd name="T21" fmla="*/ 1 h 128"/>
                <a:gd name="T22" fmla="*/ 1 w 280"/>
                <a:gd name="T23" fmla="*/ 1 h 128"/>
                <a:gd name="T24" fmla="*/ 1 w 280"/>
                <a:gd name="T25" fmla="*/ 1 h 128"/>
                <a:gd name="T26" fmla="*/ 1 w 280"/>
                <a:gd name="T27" fmla="*/ 1 h 128"/>
                <a:gd name="T28" fmla="*/ 1 w 280"/>
                <a:gd name="T29" fmla="*/ 1 h 128"/>
                <a:gd name="T30" fmla="*/ 1 w 280"/>
                <a:gd name="T31" fmla="*/ 1 h 128"/>
                <a:gd name="T32" fmla="*/ 1 w 280"/>
                <a:gd name="T33" fmla="*/ 1 h 128"/>
                <a:gd name="T34" fmla="*/ 0 w 280"/>
                <a:gd name="T35" fmla="*/ 1 h 128"/>
                <a:gd name="T36" fmla="*/ 0 w 280"/>
                <a:gd name="T37" fmla="*/ 1 h 128"/>
                <a:gd name="T38" fmla="*/ 0 w 280"/>
                <a:gd name="T39" fmla="*/ 1 h 128"/>
                <a:gd name="T40" fmla="*/ 1 w 280"/>
                <a:gd name="T41" fmla="*/ 1 h 128"/>
                <a:gd name="T42" fmla="*/ 1 w 280"/>
                <a:gd name="T43" fmla="*/ 1 h 128"/>
                <a:gd name="T44" fmla="*/ 1 w 280"/>
                <a:gd name="T45" fmla="*/ 1 h 128"/>
                <a:gd name="T46" fmla="*/ 1 w 280"/>
                <a:gd name="T47" fmla="*/ 1 h 128"/>
                <a:gd name="T48" fmla="*/ 1 w 280"/>
                <a:gd name="T49" fmla="*/ 1 h 128"/>
                <a:gd name="T50" fmla="*/ 1 w 280"/>
                <a:gd name="T51" fmla="*/ 1 h 128"/>
                <a:gd name="T52" fmla="*/ 1 w 280"/>
                <a:gd name="T53" fmla="*/ 1 h 128"/>
                <a:gd name="T54" fmla="*/ 1 w 280"/>
                <a:gd name="T55" fmla="*/ 1 h 128"/>
                <a:gd name="T56" fmla="*/ 1 w 280"/>
                <a:gd name="T57" fmla="*/ 1 h 128"/>
                <a:gd name="T58" fmla="*/ 1 w 280"/>
                <a:gd name="T59" fmla="*/ 1 h 128"/>
                <a:gd name="T60" fmla="*/ 1 w 280"/>
                <a:gd name="T61" fmla="*/ 1 h 128"/>
                <a:gd name="T62" fmla="*/ 1 w 280"/>
                <a:gd name="T63" fmla="*/ 1 h 128"/>
                <a:gd name="T64" fmla="*/ 1 w 280"/>
                <a:gd name="T65" fmla="*/ 1 h 128"/>
                <a:gd name="T66" fmla="*/ 1 w 280"/>
                <a:gd name="T67" fmla="*/ 1 h 128"/>
                <a:gd name="T68" fmla="*/ 1 w 280"/>
                <a:gd name="T69" fmla="*/ 1 h 128"/>
                <a:gd name="T70" fmla="*/ 1 w 280"/>
                <a:gd name="T71" fmla="*/ 1 h 128"/>
                <a:gd name="T72" fmla="*/ 1 w 280"/>
                <a:gd name="T73" fmla="*/ 1 h 128"/>
                <a:gd name="T74" fmla="*/ 1 w 280"/>
                <a:gd name="T75" fmla="*/ 1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0"/>
                <a:gd name="T115" fmla="*/ 0 h 128"/>
                <a:gd name="T116" fmla="*/ 280 w 280"/>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0" h="128">
                  <a:moveTo>
                    <a:pt x="280" y="94"/>
                  </a:moveTo>
                  <a:lnTo>
                    <a:pt x="277" y="92"/>
                  </a:lnTo>
                  <a:lnTo>
                    <a:pt x="271" y="90"/>
                  </a:lnTo>
                  <a:lnTo>
                    <a:pt x="267" y="89"/>
                  </a:lnTo>
                  <a:lnTo>
                    <a:pt x="261" y="87"/>
                  </a:lnTo>
                  <a:lnTo>
                    <a:pt x="255" y="86"/>
                  </a:lnTo>
                  <a:lnTo>
                    <a:pt x="249" y="85"/>
                  </a:lnTo>
                  <a:lnTo>
                    <a:pt x="242" y="85"/>
                  </a:lnTo>
                  <a:lnTo>
                    <a:pt x="234" y="85"/>
                  </a:lnTo>
                  <a:lnTo>
                    <a:pt x="226" y="86"/>
                  </a:lnTo>
                  <a:lnTo>
                    <a:pt x="216" y="89"/>
                  </a:lnTo>
                  <a:lnTo>
                    <a:pt x="176" y="97"/>
                  </a:lnTo>
                  <a:lnTo>
                    <a:pt x="133" y="107"/>
                  </a:lnTo>
                  <a:lnTo>
                    <a:pt x="91" y="116"/>
                  </a:lnTo>
                  <a:lnTo>
                    <a:pt x="53" y="125"/>
                  </a:lnTo>
                  <a:lnTo>
                    <a:pt x="48" y="126"/>
                  </a:lnTo>
                  <a:lnTo>
                    <a:pt x="43" y="127"/>
                  </a:lnTo>
                  <a:lnTo>
                    <a:pt x="33" y="128"/>
                  </a:lnTo>
                  <a:lnTo>
                    <a:pt x="24" y="128"/>
                  </a:lnTo>
                  <a:lnTo>
                    <a:pt x="17" y="127"/>
                  </a:lnTo>
                  <a:lnTo>
                    <a:pt x="12" y="126"/>
                  </a:lnTo>
                  <a:lnTo>
                    <a:pt x="3" y="121"/>
                  </a:lnTo>
                  <a:lnTo>
                    <a:pt x="1" y="118"/>
                  </a:lnTo>
                  <a:lnTo>
                    <a:pt x="1" y="117"/>
                  </a:lnTo>
                  <a:lnTo>
                    <a:pt x="1" y="111"/>
                  </a:lnTo>
                  <a:lnTo>
                    <a:pt x="1" y="108"/>
                  </a:lnTo>
                  <a:lnTo>
                    <a:pt x="1" y="104"/>
                  </a:lnTo>
                  <a:lnTo>
                    <a:pt x="1" y="99"/>
                  </a:lnTo>
                  <a:lnTo>
                    <a:pt x="1" y="92"/>
                  </a:lnTo>
                  <a:lnTo>
                    <a:pt x="1" y="85"/>
                  </a:lnTo>
                  <a:lnTo>
                    <a:pt x="1" y="78"/>
                  </a:lnTo>
                  <a:lnTo>
                    <a:pt x="1" y="71"/>
                  </a:lnTo>
                  <a:lnTo>
                    <a:pt x="1" y="65"/>
                  </a:lnTo>
                  <a:lnTo>
                    <a:pt x="1" y="58"/>
                  </a:lnTo>
                  <a:lnTo>
                    <a:pt x="1" y="52"/>
                  </a:lnTo>
                  <a:lnTo>
                    <a:pt x="0" y="47"/>
                  </a:lnTo>
                  <a:lnTo>
                    <a:pt x="0" y="40"/>
                  </a:lnTo>
                  <a:lnTo>
                    <a:pt x="0" y="32"/>
                  </a:lnTo>
                  <a:lnTo>
                    <a:pt x="0" y="24"/>
                  </a:lnTo>
                  <a:lnTo>
                    <a:pt x="0" y="19"/>
                  </a:lnTo>
                  <a:lnTo>
                    <a:pt x="0" y="18"/>
                  </a:lnTo>
                  <a:lnTo>
                    <a:pt x="2" y="21"/>
                  </a:lnTo>
                  <a:lnTo>
                    <a:pt x="11" y="29"/>
                  </a:lnTo>
                  <a:lnTo>
                    <a:pt x="17" y="33"/>
                  </a:lnTo>
                  <a:lnTo>
                    <a:pt x="24" y="38"/>
                  </a:lnTo>
                  <a:lnTo>
                    <a:pt x="33" y="40"/>
                  </a:lnTo>
                  <a:lnTo>
                    <a:pt x="43" y="42"/>
                  </a:lnTo>
                  <a:lnTo>
                    <a:pt x="48" y="42"/>
                  </a:lnTo>
                  <a:lnTo>
                    <a:pt x="53" y="40"/>
                  </a:lnTo>
                  <a:lnTo>
                    <a:pt x="58" y="39"/>
                  </a:lnTo>
                  <a:lnTo>
                    <a:pt x="64" y="38"/>
                  </a:lnTo>
                  <a:lnTo>
                    <a:pt x="102" y="29"/>
                  </a:lnTo>
                  <a:lnTo>
                    <a:pt x="143" y="21"/>
                  </a:lnTo>
                  <a:lnTo>
                    <a:pt x="184" y="11"/>
                  </a:lnTo>
                  <a:lnTo>
                    <a:pt x="221" y="3"/>
                  </a:lnTo>
                  <a:lnTo>
                    <a:pt x="229" y="1"/>
                  </a:lnTo>
                  <a:lnTo>
                    <a:pt x="237" y="0"/>
                  </a:lnTo>
                  <a:lnTo>
                    <a:pt x="244" y="1"/>
                  </a:lnTo>
                  <a:lnTo>
                    <a:pt x="251" y="2"/>
                  </a:lnTo>
                  <a:lnTo>
                    <a:pt x="258" y="3"/>
                  </a:lnTo>
                  <a:lnTo>
                    <a:pt x="264" y="6"/>
                  </a:lnTo>
                  <a:lnTo>
                    <a:pt x="267" y="7"/>
                  </a:lnTo>
                  <a:lnTo>
                    <a:pt x="272" y="8"/>
                  </a:lnTo>
                  <a:lnTo>
                    <a:pt x="277" y="11"/>
                  </a:lnTo>
                  <a:lnTo>
                    <a:pt x="280" y="12"/>
                  </a:lnTo>
                  <a:lnTo>
                    <a:pt x="280" y="13"/>
                  </a:lnTo>
                  <a:lnTo>
                    <a:pt x="280" y="18"/>
                  </a:lnTo>
                  <a:lnTo>
                    <a:pt x="280" y="26"/>
                  </a:lnTo>
                  <a:lnTo>
                    <a:pt x="280" y="34"/>
                  </a:lnTo>
                  <a:lnTo>
                    <a:pt x="280" y="44"/>
                  </a:lnTo>
                  <a:lnTo>
                    <a:pt x="280" y="53"/>
                  </a:lnTo>
                  <a:lnTo>
                    <a:pt x="280" y="63"/>
                  </a:lnTo>
                  <a:lnTo>
                    <a:pt x="280" y="71"/>
                  </a:lnTo>
                  <a:lnTo>
                    <a:pt x="280" y="80"/>
                  </a:lnTo>
                  <a:lnTo>
                    <a:pt x="280" y="87"/>
                  </a:lnTo>
                  <a:lnTo>
                    <a:pt x="280" y="92"/>
                  </a:lnTo>
                  <a:lnTo>
                    <a:pt x="280"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26" name="Freeform 12"/>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w 279"/>
                <a:gd name="T71" fmla="*/ 1 h 1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9"/>
                <a:gd name="T109" fmla="*/ 0 h 130"/>
                <a:gd name="T110" fmla="*/ 279 w 279"/>
                <a:gd name="T111" fmla="*/ 130 h 13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9" h="130">
                  <a:moveTo>
                    <a:pt x="279" y="94"/>
                  </a:moveTo>
                  <a:lnTo>
                    <a:pt x="276" y="93"/>
                  </a:lnTo>
                  <a:lnTo>
                    <a:pt x="270" y="90"/>
                  </a:lnTo>
                  <a:lnTo>
                    <a:pt x="265" y="89"/>
                  </a:lnTo>
                  <a:lnTo>
                    <a:pt x="259" y="87"/>
                  </a:lnTo>
                  <a:lnTo>
                    <a:pt x="253" y="85"/>
                  </a:lnTo>
                  <a:lnTo>
                    <a:pt x="246" y="84"/>
                  </a:lnTo>
                  <a:lnTo>
                    <a:pt x="238" y="84"/>
                  </a:lnTo>
                  <a:lnTo>
                    <a:pt x="229" y="85"/>
                  </a:lnTo>
                  <a:lnTo>
                    <a:pt x="220" y="87"/>
                  </a:lnTo>
                  <a:lnTo>
                    <a:pt x="210" y="89"/>
                  </a:lnTo>
                  <a:lnTo>
                    <a:pt x="168" y="99"/>
                  </a:lnTo>
                  <a:lnTo>
                    <a:pt x="123" y="109"/>
                  </a:lnTo>
                  <a:lnTo>
                    <a:pt x="79" y="119"/>
                  </a:lnTo>
                  <a:lnTo>
                    <a:pt x="42" y="126"/>
                  </a:lnTo>
                  <a:lnTo>
                    <a:pt x="32" y="129"/>
                  </a:lnTo>
                  <a:lnTo>
                    <a:pt x="23" y="130"/>
                  </a:lnTo>
                  <a:lnTo>
                    <a:pt x="16" y="129"/>
                  </a:lnTo>
                  <a:lnTo>
                    <a:pt x="11" y="126"/>
                  </a:lnTo>
                  <a:lnTo>
                    <a:pt x="2" y="120"/>
                  </a:lnTo>
                  <a:lnTo>
                    <a:pt x="0" y="117"/>
                  </a:lnTo>
                  <a:lnTo>
                    <a:pt x="0" y="115"/>
                  </a:lnTo>
                  <a:lnTo>
                    <a:pt x="0" y="110"/>
                  </a:lnTo>
                  <a:lnTo>
                    <a:pt x="0" y="103"/>
                  </a:lnTo>
                  <a:lnTo>
                    <a:pt x="0" y="93"/>
                  </a:lnTo>
                  <a:lnTo>
                    <a:pt x="0" y="88"/>
                  </a:lnTo>
                  <a:lnTo>
                    <a:pt x="0" y="83"/>
                  </a:lnTo>
                  <a:lnTo>
                    <a:pt x="0" y="77"/>
                  </a:lnTo>
                  <a:lnTo>
                    <a:pt x="0" y="72"/>
                  </a:lnTo>
                  <a:lnTo>
                    <a:pt x="0" y="67"/>
                  </a:lnTo>
                  <a:lnTo>
                    <a:pt x="0" y="63"/>
                  </a:lnTo>
                  <a:lnTo>
                    <a:pt x="0" y="58"/>
                  </a:lnTo>
                  <a:lnTo>
                    <a:pt x="0" y="54"/>
                  </a:lnTo>
                  <a:lnTo>
                    <a:pt x="0" y="46"/>
                  </a:lnTo>
                  <a:lnTo>
                    <a:pt x="0" y="40"/>
                  </a:lnTo>
                  <a:lnTo>
                    <a:pt x="0" y="35"/>
                  </a:lnTo>
                  <a:lnTo>
                    <a:pt x="0" y="33"/>
                  </a:lnTo>
                  <a:lnTo>
                    <a:pt x="2" y="36"/>
                  </a:lnTo>
                  <a:lnTo>
                    <a:pt x="11" y="41"/>
                  </a:lnTo>
                  <a:lnTo>
                    <a:pt x="16" y="42"/>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2"/>
                  </a:lnTo>
                  <a:lnTo>
                    <a:pt x="279" y="38"/>
                  </a:lnTo>
                  <a:lnTo>
                    <a:pt x="279" y="43"/>
                  </a:lnTo>
                  <a:lnTo>
                    <a:pt x="279" y="48"/>
                  </a:lnTo>
                  <a:lnTo>
                    <a:pt x="279" y="53"/>
                  </a:lnTo>
                  <a:lnTo>
                    <a:pt x="279" y="63"/>
                  </a:lnTo>
                  <a:lnTo>
                    <a:pt x="279" y="73"/>
                  </a:lnTo>
                  <a:lnTo>
                    <a:pt x="279" y="82"/>
                  </a:lnTo>
                  <a:lnTo>
                    <a:pt x="279" y="88"/>
                  </a:lnTo>
                  <a:lnTo>
                    <a:pt x="279" y="93"/>
                  </a:lnTo>
                  <a:lnTo>
                    <a:pt x="279" y="94"/>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27" name="Freeform 13"/>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w 279"/>
                <a:gd name="T71" fmla="*/ 1 h 1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9"/>
                <a:gd name="T109" fmla="*/ 0 h 130"/>
                <a:gd name="T110" fmla="*/ 279 w 279"/>
                <a:gd name="T111" fmla="*/ 130 h 13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9" h="130">
                  <a:moveTo>
                    <a:pt x="279" y="94"/>
                  </a:moveTo>
                  <a:lnTo>
                    <a:pt x="276" y="93"/>
                  </a:lnTo>
                  <a:lnTo>
                    <a:pt x="270" y="90"/>
                  </a:lnTo>
                  <a:lnTo>
                    <a:pt x="265" y="89"/>
                  </a:lnTo>
                  <a:lnTo>
                    <a:pt x="259" y="87"/>
                  </a:lnTo>
                  <a:lnTo>
                    <a:pt x="253" y="85"/>
                  </a:lnTo>
                  <a:lnTo>
                    <a:pt x="246" y="84"/>
                  </a:lnTo>
                  <a:lnTo>
                    <a:pt x="238" y="84"/>
                  </a:lnTo>
                  <a:lnTo>
                    <a:pt x="229" y="85"/>
                  </a:lnTo>
                  <a:lnTo>
                    <a:pt x="220" y="87"/>
                  </a:lnTo>
                  <a:lnTo>
                    <a:pt x="210" y="89"/>
                  </a:lnTo>
                  <a:lnTo>
                    <a:pt x="168" y="99"/>
                  </a:lnTo>
                  <a:lnTo>
                    <a:pt x="123" y="109"/>
                  </a:lnTo>
                  <a:lnTo>
                    <a:pt x="79" y="119"/>
                  </a:lnTo>
                  <a:lnTo>
                    <a:pt x="42" y="126"/>
                  </a:lnTo>
                  <a:lnTo>
                    <a:pt x="32" y="129"/>
                  </a:lnTo>
                  <a:lnTo>
                    <a:pt x="23" y="130"/>
                  </a:lnTo>
                  <a:lnTo>
                    <a:pt x="16" y="129"/>
                  </a:lnTo>
                  <a:lnTo>
                    <a:pt x="11" y="126"/>
                  </a:lnTo>
                  <a:lnTo>
                    <a:pt x="2" y="120"/>
                  </a:lnTo>
                  <a:lnTo>
                    <a:pt x="0" y="117"/>
                  </a:lnTo>
                  <a:lnTo>
                    <a:pt x="0" y="115"/>
                  </a:lnTo>
                  <a:lnTo>
                    <a:pt x="0" y="110"/>
                  </a:lnTo>
                  <a:lnTo>
                    <a:pt x="0" y="103"/>
                  </a:lnTo>
                  <a:lnTo>
                    <a:pt x="0" y="93"/>
                  </a:lnTo>
                  <a:lnTo>
                    <a:pt x="0" y="88"/>
                  </a:lnTo>
                  <a:lnTo>
                    <a:pt x="0" y="83"/>
                  </a:lnTo>
                  <a:lnTo>
                    <a:pt x="0" y="77"/>
                  </a:lnTo>
                  <a:lnTo>
                    <a:pt x="0" y="72"/>
                  </a:lnTo>
                  <a:lnTo>
                    <a:pt x="0" y="67"/>
                  </a:lnTo>
                  <a:lnTo>
                    <a:pt x="0" y="63"/>
                  </a:lnTo>
                  <a:lnTo>
                    <a:pt x="0" y="58"/>
                  </a:lnTo>
                  <a:lnTo>
                    <a:pt x="0" y="54"/>
                  </a:lnTo>
                  <a:lnTo>
                    <a:pt x="0" y="46"/>
                  </a:lnTo>
                  <a:lnTo>
                    <a:pt x="0" y="40"/>
                  </a:lnTo>
                  <a:lnTo>
                    <a:pt x="0" y="35"/>
                  </a:lnTo>
                  <a:lnTo>
                    <a:pt x="0" y="33"/>
                  </a:lnTo>
                  <a:lnTo>
                    <a:pt x="2" y="36"/>
                  </a:lnTo>
                  <a:lnTo>
                    <a:pt x="11" y="41"/>
                  </a:lnTo>
                  <a:lnTo>
                    <a:pt x="16" y="42"/>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2"/>
                  </a:lnTo>
                  <a:lnTo>
                    <a:pt x="279" y="38"/>
                  </a:lnTo>
                  <a:lnTo>
                    <a:pt x="279" y="43"/>
                  </a:lnTo>
                  <a:lnTo>
                    <a:pt x="279" y="48"/>
                  </a:lnTo>
                  <a:lnTo>
                    <a:pt x="279" y="53"/>
                  </a:lnTo>
                  <a:lnTo>
                    <a:pt x="279" y="63"/>
                  </a:lnTo>
                  <a:lnTo>
                    <a:pt x="279" y="73"/>
                  </a:lnTo>
                  <a:lnTo>
                    <a:pt x="279" y="82"/>
                  </a:lnTo>
                  <a:lnTo>
                    <a:pt x="279" y="88"/>
                  </a:lnTo>
                  <a:lnTo>
                    <a:pt x="279" y="93"/>
                  </a:lnTo>
                  <a:lnTo>
                    <a:pt x="279"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28" name="Freeform 14"/>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0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89"/>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4"/>
                  </a:lnTo>
                  <a:lnTo>
                    <a:pt x="44" y="126"/>
                  </a:lnTo>
                  <a:lnTo>
                    <a:pt x="34" y="124"/>
                  </a:lnTo>
                  <a:lnTo>
                    <a:pt x="25" y="122"/>
                  </a:lnTo>
                  <a:lnTo>
                    <a:pt x="18" y="117"/>
                  </a:lnTo>
                  <a:lnTo>
                    <a:pt x="12" y="112"/>
                  </a:lnTo>
                  <a:lnTo>
                    <a:pt x="3" y="105"/>
                  </a:lnTo>
                  <a:lnTo>
                    <a:pt x="1" y="102"/>
                  </a:lnTo>
                  <a:lnTo>
                    <a:pt x="1" y="100"/>
                  </a:lnTo>
                  <a:lnTo>
                    <a:pt x="1" y="95"/>
                  </a:lnTo>
                  <a:lnTo>
                    <a:pt x="0" y="87"/>
                  </a:lnTo>
                  <a:lnTo>
                    <a:pt x="0" y="79"/>
                  </a:lnTo>
                  <a:lnTo>
                    <a:pt x="0" y="74"/>
                  </a:lnTo>
                  <a:lnTo>
                    <a:pt x="0" y="68"/>
                  </a:lnTo>
                  <a:lnTo>
                    <a:pt x="0" y="61"/>
                  </a:lnTo>
                  <a:lnTo>
                    <a:pt x="0" y="54"/>
                  </a:lnTo>
                  <a:lnTo>
                    <a:pt x="0" y="48"/>
                  </a:lnTo>
                  <a:lnTo>
                    <a:pt x="0" y="42"/>
                  </a:lnTo>
                  <a:lnTo>
                    <a:pt x="0" y="35"/>
                  </a:lnTo>
                  <a:lnTo>
                    <a:pt x="0" y="30"/>
                  </a:lnTo>
                  <a:lnTo>
                    <a:pt x="1" y="22"/>
                  </a:lnTo>
                  <a:lnTo>
                    <a:pt x="1" y="16"/>
                  </a:lnTo>
                  <a:lnTo>
                    <a:pt x="1" y="11"/>
                  </a:lnTo>
                  <a:lnTo>
                    <a:pt x="1" y="9"/>
                  </a:lnTo>
                  <a:lnTo>
                    <a:pt x="3" y="13"/>
                  </a:lnTo>
                  <a:lnTo>
                    <a:pt x="12" y="22"/>
                  </a:lnTo>
                  <a:lnTo>
                    <a:pt x="18" y="28"/>
                  </a:lnTo>
                  <a:lnTo>
                    <a:pt x="25" y="34"/>
                  </a:lnTo>
                  <a:lnTo>
                    <a:pt x="34" y="38"/>
                  </a:lnTo>
                  <a:lnTo>
                    <a:pt x="44" y="40"/>
                  </a:lnTo>
                  <a:lnTo>
                    <a:pt x="49" y="40"/>
                  </a:lnTo>
                  <a:lnTo>
                    <a:pt x="54" y="39"/>
                  </a:lnTo>
                  <a:lnTo>
                    <a:pt x="59" y="38"/>
                  </a:lnTo>
                  <a:lnTo>
                    <a:pt x="65" y="37"/>
                  </a:lnTo>
                  <a:lnTo>
                    <a:pt x="103" y="29"/>
                  </a:lnTo>
                  <a:lnTo>
                    <a:pt x="144" y="19"/>
                  </a:lnTo>
                  <a:lnTo>
                    <a:pt x="185" y="11"/>
                  </a:lnTo>
                  <a:lnTo>
                    <a:pt x="222" y="2"/>
                  </a:lnTo>
                  <a:lnTo>
                    <a:pt x="230" y="1"/>
                  </a:lnTo>
                  <a:lnTo>
                    <a:pt x="238" y="0"/>
                  </a:lnTo>
                  <a:lnTo>
                    <a:pt x="245" y="0"/>
                  </a:lnTo>
                  <a:lnTo>
                    <a:pt x="252" y="1"/>
                  </a:lnTo>
                  <a:lnTo>
                    <a:pt x="259" y="3"/>
                  </a:lnTo>
                  <a:lnTo>
                    <a:pt x="265" y="5"/>
                  </a:lnTo>
                  <a:lnTo>
                    <a:pt x="270" y="7"/>
                  </a:lnTo>
                  <a:lnTo>
                    <a:pt x="273" y="9"/>
                  </a:lnTo>
                  <a:lnTo>
                    <a:pt x="278" y="12"/>
                  </a:lnTo>
                  <a:lnTo>
                    <a:pt x="281" y="12"/>
                  </a:lnTo>
                  <a:lnTo>
                    <a:pt x="281" y="14"/>
                  </a:lnTo>
                  <a:lnTo>
                    <a:pt x="281" y="18"/>
                  </a:lnTo>
                  <a:lnTo>
                    <a:pt x="281" y="26"/>
                  </a:lnTo>
                  <a:lnTo>
                    <a:pt x="281" y="34"/>
                  </a:lnTo>
                  <a:lnTo>
                    <a:pt x="281" y="39"/>
                  </a:lnTo>
                  <a:lnTo>
                    <a:pt x="281" y="44"/>
                  </a:lnTo>
                  <a:lnTo>
                    <a:pt x="281" y="49"/>
                  </a:lnTo>
                  <a:lnTo>
                    <a:pt x="281" y="54"/>
                  </a:lnTo>
                  <a:lnTo>
                    <a:pt x="281" y="60"/>
                  </a:lnTo>
                  <a:lnTo>
                    <a:pt x="281" y="65"/>
                  </a:lnTo>
                  <a:lnTo>
                    <a:pt x="281" y="70"/>
                  </a:lnTo>
                  <a:lnTo>
                    <a:pt x="281" y="75"/>
                  </a:lnTo>
                  <a:lnTo>
                    <a:pt x="281" y="84"/>
                  </a:lnTo>
                  <a:lnTo>
                    <a:pt x="281" y="90"/>
                  </a:lnTo>
                  <a:lnTo>
                    <a:pt x="281" y="95"/>
                  </a:lnTo>
                  <a:lnTo>
                    <a:pt x="28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29" name="Freeform 15"/>
            <p:cNvSpPr>
              <a:spLocks/>
            </p:cNvSpPr>
            <p:nvPr/>
          </p:nvSpPr>
          <p:spPr bwMode="auto">
            <a:xfrm>
              <a:off x="528" y="681"/>
              <a:ext cx="141" cy="63"/>
            </a:xfrm>
            <a:custGeom>
              <a:avLst/>
              <a:gdLst>
                <a:gd name="T0" fmla="*/ 1 w 281"/>
                <a:gd name="T1" fmla="*/ 1 h 126"/>
                <a:gd name="T2" fmla="*/ 1 w 281"/>
                <a:gd name="T3" fmla="*/ 1 h 126"/>
                <a:gd name="T4" fmla="*/ 1 w 281"/>
                <a:gd name="T5" fmla="*/ 1 h 126"/>
                <a:gd name="T6" fmla="*/ 1 w 281"/>
                <a:gd name="T7" fmla="*/ 1 h 126"/>
                <a:gd name="T8" fmla="*/ 1 w 281"/>
                <a:gd name="T9" fmla="*/ 1 h 126"/>
                <a:gd name="T10" fmla="*/ 1 w 281"/>
                <a:gd name="T11" fmla="*/ 1 h 126"/>
                <a:gd name="T12" fmla="*/ 1 w 281"/>
                <a:gd name="T13" fmla="*/ 1 h 126"/>
                <a:gd name="T14" fmla="*/ 1 w 281"/>
                <a:gd name="T15" fmla="*/ 1 h 126"/>
                <a:gd name="T16" fmla="*/ 1 w 281"/>
                <a:gd name="T17" fmla="*/ 1 h 126"/>
                <a:gd name="T18" fmla="*/ 1 w 281"/>
                <a:gd name="T19" fmla="*/ 1 h 126"/>
                <a:gd name="T20" fmla="*/ 1 w 281"/>
                <a:gd name="T21" fmla="*/ 1 h 126"/>
                <a:gd name="T22" fmla="*/ 1 w 281"/>
                <a:gd name="T23" fmla="*/ 1 h 126"/>
                <a:gd name="T24" fmla="*/ 1 w 281"/>
                <a:gd name="T25" fmla="*/ 1 h 126"/>
                <a:gd name="T26" fmla="*/ 0 w 281"/>
                <a:gd name="T27" fmla="*/ 1 h 126"/>
                <a:gd name="T28" fmla="*/ 0 w 281"/>
                <a:gd name="T29" fmla="*/ 1 h 126"/>
                <a:gd name="T30" fmla="*/ 0 w 281"/>
                <a:gd name="T31" fmla="*/ 1 h 126"/>
                <a:gd name="T32" fmla="*/ 0 w 281"/>
                <a:gd name="T33" fmla="*/ 1 h 126"/>
                <a:gd name="T34" fmla="*/ 0 w 281"/>
                <a:gd name="T35" fmla="*/ 1 h 126"/>
                <a:gd name="T36" fmla="*/ 1 w 281"/>
                <a:gd name="T37" fmla="*/ 1 h 126"/>
                <a:gd name="T38" fmla="*/ 1 w 281"/>
                <a:gd name="T39" fmla="*/ 1 h 126"/>
                <a:gd name="T40" fmla="*/ 1 w 281"/>
                <a:gd name="T41" fmla="*/ 1 h 126"/>
                <a:gd name="T42" fmla="*/ 1 w 281"/>
                <a:gd name="T43" fmla="*/ 1 h 126"/>
                <a:gd name="T44" fmla="*/ 1 w 281"/>
                <a:gd name="T45" fmla="*/ 1 h 126"/>
                <a:gd name="T46" fmla="*/ 1 w 281"/>
                <a:gd name="T47" fmla="*/ 1 h 126"/>
                <a:gd name="T48" fmla="*/ 1 w 281"/>
                <a:gd name="T49" fmla="*/ 1 h 126"/>
                <a:gd name="T50" fmla="*/ 1 w 281"/>
                <a:gd name="T51" fmla="*/ 1 h 126"/>
                <a:gd name="T52" fmla="*/ 1 w 281"/>
                <a:gd name="T53" fmla="*/ 1 h 126"/>
                <a:gd name="T54" fmla="*/ 1 w 281"/>
                <a:gd name="T55" fmla="*/ 1 h 126"/>
                <a:gd name="T56" fmla="*/ 1 w 281"/>
                <a:gd name="T57" fmla="*/ 0 h 126"/>
                <a:gd name="T58" fmla="*/ 1 w 281"/>
                <a:gd name="T59" fmla="*/ 1 h 126"/>
                <a:gd name="T60" fmla="*/ 1 w 281"/>
                <a:gd name="T61" fmla="*/ 1 h 126"/>
                <a:gd name="T62" fmla="*/ 1 w 281"/>
                <a:gd name="T63" fmla="*/ 1 h 126"/>
                <a:gd name="T64" fmla="*/ 1 w 281"/>
                <a:gd name="T65" fmla="*/ 1 h 126"/>
                <a:gd name="T66" fmla="*/ 1 w 281"/>
                <a:gd name="T67" fmla="*/ 1 h 126"/>
                <a:gd name="T68" fmla="*/ 1 w 281"/>
                <a:gd name="T69" fmla="*/ 1 h 126"/>
                <a:gd name="T70" fmla="*/ 1 w 281"/>
                <a:gd name="T71" fmla="*/ 1 h 126"/>
                <a:gd name="T72" fmla="*/ 1 w 281"/>
                <a:gd name="T73" fmla="*/ 1 h 126"/>
                <a:gd name="T74" fmla="*/ 1 w 281"/>
                <a:gd name="T75" fmla="*/ 1 h 126"/>
                <a:gd name="T76" fmla="*/ 1 w 281"/>
                <a:gd name="T77" fmla="*/ 1 h 126"/>
                <a:gd name="T78" fmla="*/ 1 w 281"/>
                <a:gd name="T79" fmla="*/ 1 h 1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1"/>
                <a:gd name="T121" fmla="*/ 0 h 126"/>
                <a:gd name="T122" fmla="*/ 281 w 281"/>
                <a:gd name="T123" fmla="*/ 126 h 1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1" h="126">
                  <a:moveTo>
                    <a:pt x="281" y="96"/>
                  </a:moveTo>
                  <a:lnTo>
                    <a:pt x="278" y="95"/>
                  </a:lnTo>
                  <a:lnTo>
                    <a:pt x="273" y="92"/>
                  </a:lnTo>
                  <a:lnTo>
                    <a:pt x="268" y="91"/>
                  </a:lnTo>
                  <a:lnTo>
                    <a:pt x="265" y="89"/>
                  </a:lnTo>
                  <a:lnTo>
                    <a:pt x="259" y="87"/>
                  </a:lnTo>
                  <a:lnTo>
                    <a:pt x="252" y="86"/>
                  </a:lnTo>
                  <a:lnTo>
                    <a:pt x="245" y="85"/>
                  </a:lnTo>
                  <a:lnTo>
                    <a:pt x="238" y="84"/>
                  </a:lnTo>
                  <a:lnTo>
                    <a:pt x="230" y="85"/>
                  </a:lnTo>
                  <a:lnTo>
                    <a:pt x="222" y="87"/>
                  </a:lnTo>
                  <a:lnTo>
                    <a:pt x="185" y="95"/>
                  </a:lnTo>
                  <a:lnTo>
                    <a:pt x="144" y="105"/>
                  </a:lnTo>
                  <a:lnTo>
                    <a:pt x="103" y="113"/>
                  </a:lnTo>
                  <a:lnTo>
                    <a:pt x="65" y="122"/>
                  </a:lnTo>
                  <a:lnTo>
                    <a:pt x="59" y="123"/>
                  </a:lnTo>
                  <a:lnTo>
                    <a:pt x="54" y="124"/>
                  </a:lnTo>
                  <a:lnTo>
                    <a:pt x="49" y="124"/>
                  </a:lnTo>
                  <a:lnTo>
                    <a:pt x="44" y="126"/>
                  </a:lnTo>
                  <a:lnTo>
                    <a:pt x="34" y="124"/>
                  </a:lnTo>
                  <a:lnTo>
                    <a:pt x="25" y="122"/>
                  </a:lnTo>
                  <a:lnTo>
                    <a:pt x="18" y="117"/>
                  </a:lnTo>
                  <a:lnTo>
                    <a:pt x="12" y="112"/>
                  </a:lnTo>
                  <a:lnTo>
                    <a:pt x="3" y="105"/>
                  </a:lnTo>
                  <a:lnTo>
                    <a:pt x="1" y="102"/>
                  </a:lnTo>
                  <a:lnTo>
                    <a:pt x="1" y="100"/>
                  </a:lnTo>
                  <a:lnTo>
                    <a:pt x="1" y="95"/>
                  </a:lnTo>
                  <a:lnTo>
                    <a:pt x="0" y="87"/>
                  </a:lnTo>
                  <a:lnTo>
                    <a:pt x="0" y="79"/>
                  </a:lnTo>
                  <a:lnTo>
                    <a:pt x="0" y="74"/>
                  </a:lnTo>
                  <a:lnTo>
                    <a:pt x="0" y="68"/>
                  </a:lnTo>
                  <a:lnTo>
                    <a:pt x="0" y="61"/>
                  </a:lnTo>
                  <a:lnTo>
                    <a:pt x="0" y="54"/>
                  </a:lnTo>
                  <a:lnTo>
                    <a:pt x="0" y="48"/>
                  </a:lnTo>
                  <a:lnTo>
                    <a:pt x="0" y="42"/>
                  </a:lnTo>
                  <a:lnTo>
                    <a:pt x="0" y="35"/>
                  </a:lnTo>
                  <a:lnTo>
                    <a:pt x="0" y="30"/>
                  </a:lnTo>
                  <a:lnTo>
                    <a:pt x="1" y="22"/>
                  </a:lnTo>
                  <a:lnTo>
                    <a:pt x="1" y="16"/>
                  </a:lnTo>
                  <a:lnTo>
                    <a:pt x="1" y="11"/>
                  </a:lnTo>
                  <a:lnTo>
                    <a:pt x="1" y="9"/>
                  </a:lnTo>
                  <a:lnTo>
                    <a:pt x="3" y="13"/>
                  </a:lnTo>
                  <a:lnTo>
                    <a:pt x="12" y="22"/>
                  </a:lnTo>
                  <a:lnTo>
                    <a:pt x="18" y="28"/>
                  </a:lnTo>
                  <a:lnTo>
                    <a:pt x="25" y="34"/>
                  </a:lnTo>
                  <a:lnTo>
                    <a:pt x="34" y="38"/>
                  </a:lnTo>
                  <a:lnTo>
                    <a:pt x="44" y="40"/>
                  </a:lnTo>
                  <a:lnTo>
                    <a:pt x="49" y="40"/>
                  </a:lnTo>
                  <a:lnTo>
                    <a:pt x="54" y="39"/>
                  </a:lnTo>
                  <a:lnTo>
                    <a:pt x="59" y="38"/>
                  </a:lnTo>
                  <a:lnTo>
                    <a:pt x="65" y="37"/>
                  </a:lnTo>
                  <a:lnTo>
                    <a:pt x="103" y="29"/>
                  </a:lnTo>
                  <a:lnTo>
                    <a:pt x="144" y="19"/>
                  </a:lnTo>
                  <a:lnTo>
                    <a:pt x="185" y="11"/>
                  </a:lnTo>
                  <a:lnTo>
                    <a:pt x="222" y="2"/>
                  </a:lnTo>
                  <a:lnTo>
                    <a:pt x="230" y="1"/>
                  </a:lnTo>
                  <a:lnTo>
                    <a:pt x="238" y="0"/>
                  </a:lnTo>
                  <a:lnTo>
                    <a:pt x="245" y="0"/>
                  </a:lnTo>
                  <a:lnTo>
                    <a:pt x="252" y="1"/>
                  </a:lnTo>
                  <a:lnTo>
                    <a:pt x="259" y="3"/>
                  </a:lnTo>
                  <a:lnTo>
                    <a:pt x="265" y="5"/>
                  </a:lnTo>
                  <a:lnTo>
                    <a:pt x="270" y="7"/>
                  </a:lnTo>
                  <a:lnTo>
                    <a:pt x="273" y="9"/>
                  </a:lnTo>
                  <a:lnTo>
                    <a:pt x="278" y="12"/>
                  </a:lnTo>
                  <a:lnTo>
                    <a:pt x="281" y="12"/>
                  </a:lnTo>
                  <a:lnTo>
                    <a:pt x="281" y="14"/>
                  </a:lnTo>
                  <a:lnTo>
                    <a:pt x="281" y="18"/>
                  </a:lnTo>
                  <a:lnTo>
                    <a:pt x="281" y="26"/>
                  </a:lnTo>
                  <a:lnTo>
                    <a:pt x="281" y="34"/>
                  </a:lnTo>
                  <a:lnTo>
                    <a:pt x="281" y="39"/>
                  </a:lnTo>
                  <a:lnTo>
                    <a:pt x="281" y="44"/>
                  </a:lnTo>
                  <a:lnTo>
                    <a:pt x="281" y="49"/>
                  </a:lnTo>
                  <a:lnTo>
                    <a:pt x="281" y="54"/>
                  </a:lnTo>
                  <a:lnTo>
                    <a:pt x="281" y="60"/>
                  </a:lnTo>
                  <a:lnTo>
                    <a:pt x="281" y="65"/>
                  </a:lnTo>
                  <a:lnTo>
                    <a:pt x="281" y="70"/>
                  </a:lnTo>
                  <a:lnTo>
                    <a:pt x="281" y="75"/>
                  </a:lnTo>
                  <a:lnTo>
                    <a:pt x="281" y="84"/>
                  </a:lnTo>
                  <a:lnTo>
                    <a:pt x="281" y="90"/>
                  </a:lnTo>
                  <a:lnTo>
                    <a:pt x="281" y="95"/>
                  </a:lnTo>
                  <a:lnTo>
                    <a:pt x="281"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30" name="Freeform 16"/>
            <p:cNvSpPr>
              <a:spLocks/>
            </p:cNvSpPr>
            <p:nvPr/>
          </p:nvSpPr>
          <p:spPr bwMode="auto">
            <a:xfrm>
              <a:off x="529" y="724"/>
              <a:ext cx="140" cy="64"/>
            </a:xfrm>
            <a:custGeom>
              <a:avLst/>
              <a:gdLst>
                <a:gd name="T0" fmla="*/ 1 w 280"/>
                <a:gd name="T1" fmla="*/ 1 h 127"/>
                <a:gd name="T2" fmla="*/ 1 w 280"/>
                <a:gd name="T3" fmla="*/ 1 h 127"/>
                <a:gd name="T4" fmla="*/ 1 w 280"/>
                <a:gd name="T5" fmla="*/ 1 h 127"/>
                <a:gd name="T6" fmla="*/ 1 w 280"/>
                <a:gd name="T7" fmla="*/ 1 h 127"/>
                <a:gd name="T8" fmla="*/ 1 w 280"/>
                <a:gd name="T9" fmla="*/ 1 h 127"/>
                <a:gd name="T10" fmla="*/ 1 w 280"/>
                <a:gd name="T11" fmla="*/ 1 h 127"/>
                <a:gd name="T12" fmla="*/ 1 w 280"/>
                <a:gd name="T13" fmla="*/ 1 h 127"/>
                <a:gd name="T14" fmla="*/ 1 w 280"/>
                <a:gd name="T15" fmla="*/ 1 h 127"/>
                <a:gd name="T16" fmla="*/ 1 w 280"/>
                <a:gd name="T17" fmla="*/ 1 h 127"/>
                <a:gd name="T18" fmla="*/ 1 w 280"/>
                <a:gd name="T19" fmla="*/ 1 h 127"/>
                <a:gd name="T20" fmla="*/ 1 w 280"/>
                <a:gd name="T21" fmla="*/ 1 h 127"/>
                <a:gd name="T22" fmla="*/ 1 w 280"/>
                <a:gd name="T23" fmla="*/ 1 h 127"/>
                <a:gd name="T24" fmla="*/ 1 w 280"/>
                <a:gd name="T25" fmla="*/ 1 h 127"/>
                <a:gd name="T26" fmla="*/ 1 w 280"/>
                <a:gd name="T27" fmla="*/ 1 h 127"/>
                <a:gd name="T28" fmla="*/ 1 w 280"/>
                <a:gd name="T29" fmla="*/ 1 h 127"/>
                <a:gd name="T30" fmla="*/ 1 w 280"/>
                <a:gd name="T31" fmla="*/ 1 h 127"/>
                <a:gd name="T32" fmla="*/ 1 w 280"/>
                <a:gd name="T33" fmla="*/ 1 h 127"/>
                <a:gd name="T34" fmla="*/ 0 w 280"/>
                <a:gd name="T35" fmla="*/ 1 h 127"/>
                <a:gd name="T36" fmla="*/ 0 w 280"/>
                <a:gd name="T37" fmla="*/ 1 h 127"/>
                <a:gd name="T38" fmla="*/ 1 w 280"/>
                <a:gd name="T39" fmla="*/ 1 h 127"/>
                <a:gd name="T40" fmla="*/ 1 w 280"/>
                <a:gd name="T41" fmla="*/ 1 h 127"/>
                <a:gd name="T42" fmla="*/ 1 w 280"/>
                <a:gd name="T43" fmla="*/ 1 h 127"/>
                <a:gd name="T44" fmla="*/ 1 w 280"/>
                <a:gd name="T45" fmla="*/ 1 h 127"/>
                <a:gd name="T46" fmla="*/ 1 w 280"/>
                <a:gd name="T47" fmla="*/ 1 h 127"/>
                <a:gd name="T48" fmla="*/ 1 w 280"/>
                <a:gd name="T49" fmla="*/ 1 h 127"/>
                <a:gd name="T50" fmla="*/ 1 w 280"/>
                <a:gd name="T51" fmla="*/ 1 h 127"/>
                <a:gd name="T52" fmla="*/ 1 w 280"/>
                <a:gd name="T53" fmla="*/ 0 h 127"/>
                <a:gd name="T54" fmla="*/ 1 w 280"/>
                <a:gd name="T55" fmla="*/ 0 h 127"/>
                <a:gd name="T56" fmla="*/ 1 w 280"/>
                <a:gd name="T57" fmla="*/ 1 h 127"/>
                <a:gd name="T58" fmla="*/ 1 w 280"/>
                <a:gd name="T59" fmla="*/ 1 h 127"/>
                <a:gd name="T60" fmla="*/ 1 w 280"/>
                <a:gd name="T61" fmla="*/ 1 h 127"/>
                <a:gd name="T62" fmla="*/ 1 w 280"/>
                <a:gd name="T63" fmla="*/ 1 h 127"/>
                <a:gd name="T64" fmla="*/ 1 w 280"/>
                <a:gd name="T65" fmla="*/ 1 h 127"/>
                <a:gd name="T66" fmla="*/ 1 w 280"/>
                <a:gd name="T67" fmla="*/ 1 h 127"/>
                <a:gd name="T68" fmla="*/ 1 w 280"/>
                <a:gd name="T69" fmla="*/ 1 h 127"/>
                <a:gd name="T70" fmla="*/ 1 w 280"/>
                <a:gd name="T71" fmla="*/ 1 h 127"/>
                <a:gd name="T72" fmla="*/ 1 w 280"/>
                <a:gd name="T73" fmla="*/ 1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0"/>
                <a:gd name="T112" fmla="*/ 0 h 127"/>
                <a:gd name="T113" fmla="*/ 280 w 280"/>
                <a:gd name="T114" fmla="*/ 127 h 1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0" h="127">
                  <a:moveTo>
                    <a:pt x="280" y="93"/>
                  </a:moveTo>
                  <a:lnTo>
                    <a:pt x="277" y="91"/>
                  </a:lnTo>
                  <a:lnTo>
                    <a:pt x="271" y="89"/>
                  </a:lnTo>
                  <a:lnTo>
                    <a:pt x="267" y="88"/>
                  </a:lnTo>
                  <a:lnTo>
                    <a:pt x="261" y="86"/>
                  </a:lnTo>
                  <a:lnTo>
                    <a:pt x="255" y="85"/>
                  </a:lnTo>
                  <a:lnTo>
                    <a:pt x="249" y="84"/>
                  </a:lnTo>
                  <a:lnTo>
                    <a:pt x="242" y="84"/>
                  </a:lnTo>
                  <a:lnTo>
                    <a:pt x="234" y="84"/>
                  </a:lnTo>
                  <a:lnTo>
                    <a:pt x="226" y="85"/>
                  </a:lnTo>
                  <a:lnTo>
                    <a:pt x="216" y="88"/>
                  </a:lnTo>
                  <a:lnTo>
                    <a:pt x="176" y="96"/>
                  </a:lnTo>
                  <a:lnTo>
                    <a:pt x="133" y="106"/>
                  </a:lnTo>
                  <a:lnTo>
                    <a:pt x="91" y="115"/>
                  </a:lnTo>
                  <a:lnTo>
                    <a:pt x="53" y="124"/>
                  </a:lnTo>
                  <a:lnTo>
                    <a:pt x="48" y="125"/>
                  </a:lnTo>
                  <a:lnTo>
                    <a:pt x="43" y="126"/>
                  </a:lnTo>
                  <a:lnTo>
                    <a:pt x="33" y="127"/>
                  </a:lnTo>
                  <a:lnTo>
                    <a:pt x="24" y="127"/>
                  </a:lnTo>
                  <a:lnTo>
                    <a:pt x="17" y="127"/>
                  </a:lnTo>
                  <a:lnTo>
                    <a:pt x="12" y="125"/>
                  </a:lnTo>
                  <a:lnTo>
                    <a:pt x="3" y="120"/>
                  </a:lnTo>
                  <a:lnTo>
                    <a:pt x="1" y="117"/>
                  </a:lnTo>
                  <a:lnTo>
                    <a:pt x="1" y="115"/>
                  </a:lnTo>
                  <a:lnTo>
                    <a:pt x="1" y="111"/>
                  </a:lnTo>
                  <a:lnTo>
                    <a:pt x="1" y="103"/>
                  </a:lnTo>
                  <a:lnTo>
                    <a:pt x="1" y="91"/>
                  </a:lnTo>
                  <a:lnTo>
                    <a:pt x="1" y="85"/>
                  </a:lnTo>
                  <a:lnTo>
                    <a:pt x="1" y="78"/>
                  </a:lnTo>
                  <a:lnTo>
                    <a:pt x="1" y="70"/>
                  </a:lnTo>
                  <a:lnTo>
                    <a:pt x="1" y="64"/>
                  </a:lnTo>
                  <a:lnTo>
                    <a:pt x="1" y="58"/>
                  </a:lnTo>
                  <a:lnTo>
                    <a:pt x="1" y="52"/>
                  </a:lnTo>
                  <a:lnTo>
                    <a:pt x="1" y="46"/>
                  </a:lnTo>
                  <a:lnTo>
                    <a:pt x="0" y="39"/>
                  </a:lnTo>
                  <a:lnTo>
                    <a:pt x="0" y="31"/>
                  </a:lnTo>
                  <a:lnTo>
                    <a:pt x="0" y="23"/>
                  </a:lnTo>
                  <a:lnTo>
                    <a:pt x="0" y="18"/>
                  </a:lnTo>
                  <a:lnTo>
                    <a:pt x="0" y="17"/>
                  </a:lnTo>
                  <a:lnTo>
                    <a:pt x="2" y="20"/>
                  </a:lnTo>
                  <a:lnTo>
                    <a:pt x="11" y="27"/>
                  </a:lnTo>
                  <a:lnTo>
                    <a:pt x="17" y="32"/>
                  </a:lnTo>
                  <a:lnTo>
                    <a:pt x="24" y="37"/>
                  </a:lnTo>
                  <a:lnTo>
                    <a:pt x="33" y="39"/>
                  </a:lnTo>
                  <a:lnTo>
                    <a:pt x="43" y="41"/>
                  </a:lnTo>
                  <a:lnTo>
                    <a:pt x="48" y="39"/>
                  </a:lnTo>
                  <a:lnTo>
                    <a:pt x="53" y="39"/>
                  </a:lnTo>
                  <a:lnTo>
                    <a:pt x="58" y="38"/>
                  </a:lnTo>
                  <a:lnTo>
                    <a:pt x="64" y="37"/>
                  </a:lnTo>
                  <a:lnTo>
                    <a:pt x="102" y="28"/>
                  </a:lnTo>
                  <a:lnTo>
                    <a:pt x="143" y="20"/>
                  </a:lnTo>
                  <a:lnTo>
                    <a:pt x="184" y="10"/>
                  </a:lnTo>
                  <a:lnTo>
                    <a:pt x="221" y="2"/>
                  </a:lnTo>
                  <a:lnTo>
                    <a:pt x="229" y="0"/>
                  </a:lnTo>
                  <a:lnTo>
                    <a:pt x="237" y="0"/>
                  </a:lnTo>
                  <a:lnTo>
                    <a:pt x="244" y="0"/>
                  </a:lnTo>
                  <a:lnTo>
                    <a:pt x="251" y="1"/>
                  </a:lnTo>
                  <a:lnTo>
                    <a:pt x="258" y="2"/>
                  </a:lnTo>
                  <a:lnTo>
                    <a:pt x="264" y="4"/>
                  </a:lnTo>
                  <a:lnTo>
                    <a:pt x="267" y="6"/>
                  </a:lnTo>
                  <a:lnTo>
                    <a:pt x="272" y="7"/>
                  </a:lnTo>
                  <a:lnTo>
                    <a:pt x="277" y="10"/>
                  </a:lnTo>
                  <a:lnTo>
                    <a:pt x="280" y="11"/>
                  </a:lnTo>
                  <a:lnTo>
                    <a:pt x="280" y="12"/>
                  </a:lnTo>
                  <a:lnTo>
                    <a:pt x="280" y="17"/>
                  </a:lnTo>
                  <a:lnTo>
                    <a:pt x="280" y="25"/>
                  </a:lnTo>
                  <a:lnTo>
                    <a:pt x="280" y="33"/>
                  </a:lnTo>
                  <a:lnTo>
                    <a:pt x="280" y="42"/>
                  </a:lnTo>
                  <a:lnTo>
                    <a:pt x="280" y="52"/>
                  </a:lnTo>
                  <a:lnTo>
                    <a:pt x="280" y="62"/>
                  </a:lnTo>
                  <a:lnTo>
                    <a:pt x="280" y="70"/>
                  </a:lnTo>
                  <a:lnTo>
                    <a:pt x="280" y="79"/>
                  </a:lnTo>
                  <a:lnTo>
                    <a:pt x="280" y="86"/>
                  </a:lnTo>
                  <a:lnTo>
                    <a:pt x="280" y="91"/>
                  </a:lnTo>
                  <a:lnTo>
                    <a:pt x="280" y="93"/>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31" name="Freeform 17"/>
            <p:cNvSpPr>
              <a:spLocks/>
            </p:cNvSpPr>
            <p:nvPr/>
          </p:nvSpPr>
          <p:spPr bwMode="auto">
            <a:xfrm>
              <a:off x="529" y="724"/>
              <a:ext cx="140" cy="64"/>
            </a:xfrm>
            <a:custGeom>
              <a:avLst/>
              <a:gdLst>
                <a:gd name="T0" fmla="*/ 1 w 280"/>
                <a:gd name="T1" fmla="*/ 1 h 127"/>
                <a:gd name="T2" fmla="*/ 1 w 280"/>
                <a:gd name="T3" fmla="*/ 1 h 127"/>
                <a:gd name="T4" fmla="*/ 1 w 280"/>
                <a:gd name="T5" fmla="*/ 1 h 127"/>
                <a:gd name="T6" fmla="*/ 1 w 280"/>
                <a:gd name="T7" fmla="*/ 1 h 127"/>
                <a:gd name="T8" fmla="*/ 1 w 280"/>
                <a:gd name="T9" fmla="*/ 1 h 127"/>
                <a:gd name="T10" fmla="*/ 1 w 280"/>
                <a:gd name="T11" fmla="*/ 1 h 127"/>
                <a:gd name="T12" fmla="*/ 1 w 280"/>
                <a:gd name="T13" fmla="*/ 1 h 127"/>
                <a:gd name="T14" fmla="*/ 1 w 280"/>
                <a:gd name="T15" fmla="*/ 1 h 127"/>
                <a:gd name="T16" fmla="*/ 1 w 280"/>
                <a:gd name="T17" fmla="*/ 1 h 127"/>
                <a:gd name="T18" fmla="*/ 1 w 280"/>
                <a:gd name="T19" fmla="*/ 1 h 127"/>
                <a:gd name="T20" fmla="*/ 1 w 280"/>
                <a:gd name="T21" fmla="*/ 1 h 127"/>
                <a:gd name="T22" fmla="*/ 1 w 280"/>
                <a:gd name="T23" fmla="*/ 1 h 127"/>
                <a:gd name="T24" fmla="*/ 1 w 280"/>
                <a:gd name="T25" fmla="*/ 1 h 127"/>
                <a:gd name="T26" fmla="*/ 1 w 280"/>
                <a:gd name="T27" fmla="*/ 1 h 127"/>
                <a:gd name="T28" fmla="*/ 1 w 280"/>
                <a:gd name="T29" fmla="*/ 1 h 127"/>
                <a:gd name="T30" fmla="*/ 1 w 280"/>
                <a:gd name="T31" fmla="*/ 1 h 127"/>
                <a:gd name="T32" fmla="*/ 1 w 280"/>
                <a:gd name="T33" fmla="*/ 1 h 127"/>
                <a:gd name="T34" fmla="*/ 0 w 280"/>
                <a:gd name="T35" fmla="*/ 1 h 127"/>
                <a:gd name="T36" fmla="*/ 0 w 280"/>
                <a:gd name="T37" fmla="*/ 1 h 127"/>
                <a:gd name="T38" fmla="*/ 1 w 280"/>
                <a:gd name="T39" fmla="*/ 1 h 127"/>
                <a:gd name="T40" fmla="*/ 1 w 280"/>
                <a:gd name="T41" fmla="*/ 1 h 127"/>
                <a:gd name="T42" fmla="*/ 1 w 280"/>
                <a:gd name="T43" fmla="*/ 1 h 127"/>
                <a:gd name="T44" fmla="*/ 1 w 280"/>
                <a:gd name="T45" fmla="*/ 1 h 127"/>
                <a:gd name="T46" fmla="*/ 1 w 280"/>
                <a:gd name="T47" fmla="*/ 1 h 127"/>
                <a:gd name="T48" fmla="*/ 1 w 280"/>
                <a:gd name="T49" fmla="*/ 1 h 127"/>
                <a:gd name="T50" fmla="*/ 1 w 280"/>
                <a:gd name="T51" fmla="*/ 1 h 127"/>
                <a:gd name="T52" fmla="*/ 1 w 280"/>
                <a:gd name="T53" fmla="*/ 0 h 127"/>
                <a:gd name="T54" fmla="*/ 1 w 280"/>
                <a:gd name="T55" fmla="*/ 0 h 127"/>
                <a:gd name="T56" fmla="*/ 1 w 280"/>
                <a:gd name="T57" fmla="*/ 1 h 127"/>
                <a:gd name="T58" fmla="*/ 1 w 280"/>
                <a:gd name="T59" fmla="*/ 1 h 127"/>
                <a:gd name="T60" fmla="*/ 1 w 280"/>
                <a:gd name="T61" fmla="*/ 1 h 127"/>
                <a:gd name="T62" fmla="*/ 1 w 280"/>
                <a:gd name="T63" fmla="*/ 1 h 127"/>
                <a:gd name="T64" fmla="*/ 1 w 280"/>
                <a:gd name="T65" fmla="*/ 1 h 127"/>
                <a:gd name="T66" fmla="*/ 1 w 280"/>
                <a:gd name="T67" fmla="*/ 1 h 127"/>
                <a:gd name="T68" fmla="*/ 1 w 280"/>
                <a:gd name="T69" fmla="*/ 1 h 127"/>
                <a:gd name="T70" fmla="*/ 1 w 280"/>
                <a:gd name="T71" fmla="*/ 1 h 127"/>
                <a:gd name="T72" fmla="*/ 1 w 280"/>
                <a:gd name="T73" fmla="*/ 1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0"/>
                <a:gd name="T112" fmla="*/ 0 h 127"/>
                <a:gd name="T113" fmla="*/ 280 w 280"/>
                <a:gd name="T114" fmla="*/ 127 h 1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0" h="127">
                  <a:moveTo>
                    <a:pt x="280" y="93"/>
                  </a:moveTo>
                  <a:lnTo>
                    <a:pt x="277" y="91"/>
                  </a:lnTo>
                  <a:lnTo>
                    <a:pt x="271" y="89"/>
                  </a:lnTo>
                  <a:lnTo>
                    <a:pt x="267" y="88"/>
                  </a:lnTo>
                  <a:lnTo>
                    <a:pt x="261" y="86"/>
                  </a:lnTo>
                  <a:lnTo>
                    <a:pt x="255" y="85"/>
                  </a:lnTo>
                  <a:lnTo>
                    <a:pt x="249" y="84"/>
                  </a:lnTo>
                  <a:lnTo>
                    <a:pt x="242" y="84"/>
                  </a:lnTo>
                  <a:lnTo>
                    <a:pt x="234" y="84"/>
                  </a:lnTo>
                  <a:lnTo>
                    <a:pt x="226" y="85"/>
                  </a:lnTo>
                  <a:lnTo>
                    <a:pt x="216" y="88"/>
                  </a:lnTo>
                  <a:lnTo>
                    <a:pt x="176" y="96"/>
                  </a:lnTo>
                  <a:lnTo>
                    <a:pt x="133" y="106"/>
                  </a:lnTo>
                  <a:lnTo>
                    <a:pt x="91" y="115"/>
                  </a:lnTo>
                  <a:lnTo>
                    <a:pt x="53" y="124"/>
                  </a:lnTo>
                  <a:lnTo>
                    <a:pt x="48" y="125"/>
                  </a:lnTo>
                  <a:lnTo>
                    <a:pt x="43" y="126"/>
                  </a:lnTo>
                  <a:lnTo>
                    <a:pt x="33" y="127"/>
                  </a:lnTo>
                  <a:lnTo>
                    <a:pt x="24" y="127"/>
                  </a:lnTo>
                  <a:lnTo>
                    <a:pt x="17" y="127"/>
                  </a:lnTo>
                  <a:lnTo>
                    <a:pt x="12" y="125"/>
                  </a:lnTo>
                  <a:lnTo>
                    <a:pt x="3" y="120"/>
                  </a:lnTo>
                  <a:lnTo>
                    <a:pt x="1" y="117"/>
                  </a:lnTo>
                  <a:lnTo>
                    <a:pt x="1" y="115"/>
                  </a:lnTo>
                  <a:lnTo>
                    <a:pt x="1" y="111"/>
                  </a:lnTo>
                  <a:lnTo>
                    <a:pt x="1" y="103"/>
                  </a:lnTo>
                  <a:lnTo>
                    <a:pt x="1" y="91"/>
                  </a:lnTo>
                  <a:lnTo>
                    <a:pt x="1" y="85"/>
                  </a:lnTo>
                  <a:lnTo>
                    <a:pt x="1" y="78"/>
                  </a:lnTo>
                  <a:lnTo>
                    <a:pt x="1" y="70"/>
                  </a:lnTo>
                  <a:lnTo>
                    <a:pt x="1" y="64"/>
                  </a:lnTo>
                  <a:lnTo>
                    <a:pt x="1" y="58"/>
                  </a:lnTo>
                  <a:lnTo>
                    <a:pt x="1" y="52"/>
                  </a:lnTo>
                  <a:lnTo>
                    <a:pt x="1" y="46"/>
                  </a:lnTo>
                  <a:lnTo>
                    <a:pt x="0" y="39"/>
                  </a:lnTo>
                  <a:lnTo>
                    <a:pt x="0" y="31"/>
                  </a:lnTo>
                  <a:lnTo>
                    <a:pt x="0" y="23"/>
                  </a:lnTo>
                  <a:lnTo>
                    <a:pt x="0" y="18"/>
                  </a:lnTo>
                  <a:lnTo>
                    <a:pt x="0" y="17"/>
                  </a:lnTo>
                  <a:lnTo>
                    <a:pt x="2" y="20"/>
                  </a:lnTo>
                  <a:lnTo>
                    <a:pt x="11" y="27"/>
                  </a:lnTo>
                  <a:lnTo>
                    <a:pt x="17" y="32"/>
                  </a:lnTo>
                  <a:lnTo>
                    <a:pt x="24" y="37"/>
                  </a:lnTo>
                  <a:lnTo>
                    <a:pt x="33" y="39"/>
                  </a:lnTo>
                  <a:lnTo>
                    <a:pt x="43" y="41"/>
                  </a:lnTo>
                  <a:lnTo>
                    <a:pt x="48" y="39"/>
                  </a:lnTo>
                  <a:lnTo>
                    <a:pt x="53" y="39"/>
                  </a:lnTo>
                  <a:lnTo>
                    <a:pt x="58" y="38"/>
                  </a:lnTo>
                  <a:lnTo>
                    <a:pt x="64" y="37"/>
                  </a:lnTo>
                  <a:lnTo>
                    <a:pt x="102" y="28"/>
                  </a:lnTo>
                  <a:lnTo>
                    <a:pt x="143" y="20"/>
                  </a:lnTo>
                  <a:lnTo>
                    <a:pt x="184" y="10"/>
                  </a:lnTo>
                  <a:lnTo>
                    <a:pt x="221" y="2"/>
                  </a:lnTo>
                  <a:lnTo>
                    <a:pt x="229" y="0"/>
                  </a:lnTo>
                  <a:lnTo>
                    <a:pt x="237" y="0"/>
                  </a:lnTo>
                  <a:lnTo>
                    <a:pt x="244" y="0"/>
                  </a:lnTo>
                  <a:lnTo>
                    <a:pt x="251" y="1"/>
                  </a:lnTo>
                  <a:lnTo>
                    <a:pt x="258" y="2"/>
                  </a:lnTo>
                  <a:lnTo>
                    <a:pt x="264" y="4"/>
                  </a:lnTo>
                  <a:lnTo>
                    <a:pt x="267" y="6"/>
                  </a:lnTo>
                  <a:lnTo>
                    <a:pt x="272" y="7"/>
                  </a:lnTo>
                  <a:lnTo>
                    <a:pt x="277" y="10"/>
                  </a:lnTo>
                  <a:lnTo>
                    <a:pt x="280" y="11"/>
                  </a:lnTo>
                  <a:lnTo>
                    <a:pt x="280" y="12"/>
                  </a:lnTo>
                  <a:lnTo>
                    <a:pt x="280" y="17"/>
                  </a:lnTo>
                  <a:lnTo>
                    <a:pt x="280" y="25"/>
                  </a:lnTo>
                  <a:lnTo>
                    <a:pt x="280" y="33"/>
                  </a:lnTo>
                  <a:lnTo>
                    <a:pt x="280" y="42"/>
                  </a:lnTo>
                  <a:lnTo>
                    <a:pt x="280" y="52"/>
                  </a:lnTo>
                  <a:lnTo>
                    <a:pt x="280" y="62"/>
                  </a:lnTo>
                  <a:lnTo>
                    <a:pt x="280" y="70"/>
                  </a:lnTo>
                  <a:lnTo>
                    <a:pt x="280" y="79"/>
                  </a:lnTo>
                  <a:lnTo>
                    <a:pt x="280" y="86"/>
                  </a:lnTo>
                  <a:lnTo>
                    <a:pt x="280" y="91"/>
                  </a:lnTo>
                  <a:lnTo>
                    <a:pt x="280" y="93"/>
                  </a:lnTo>
                </a:path>
              </a:pathLst>
            </a:custGeom>
            <a:solidFill>
              <a:srgbClr val="3333CC"/>
            </a:solidFill>
            <a:ln w="1588">
              <a:solidFill>
                <a:srgbClr val="1F1A17"/>
              </a:solidFill>
              <a:round/>
              <a:headEnd/>
              <a:tailEnd/>
            </a:ln>
          </p:spPr>
          <p:txBody>
            <a:bodyPr/>
            <a:lstStyle/>
            <a:p>
              <a:pPr fontAlgn="base">
                <a:spcBef>
                  <a:spcPct val="0"/>
                </a:spcBef>
                <a:spcAft>
                  <a:spcPct val="0"/>
                </a:spcAft>
              </a:pPr>
              <a:endParaRPr lang="ru-RU" sz="2400" smtClean="0">
                <a:solidFill>
                  <a:srgbClr val="000000"/>
                </a:solidFill>
              </a:endParaRPr>
            </a:p>
          </p:txBody>
        </p:sp>
        <p:sp>
          <p:nvSpPr>
            <p:cNvPr id="21532" name="Freeform 18"/>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9"/>
                <a:gd name="T106" fmla="*/ 0 h 130"/>
                <a:gd name="T107" fmla="*/ 279 w 279"/>
                <a:gd name="T108" fmla="*/ 130 h 1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9" h="130">
                  <a:moveTo>
                    <a:pt x="279" y="94"/>
                  </a:moveTo>
                  <a:lnTo>
                    <a:pt x="276" y="93"/>
                  </a:lnTo>
                  <a:lnTo>
                    <a:pt x="270" y="90"/>
                  </a:lnTo>
                  <a:lnTo>
                    <a:pt x="265" y="89"/>
                  </a:lnTo>
                  <a:lnTo>
                    <a:pt x="259" y="87"/>
                  </a:lnTo>
                  <a:lnTo>
                    <a:pt x="253" y="85"/>
                  </a:lnTo>
                  <a:lnTo>
                    <a:pt x="246" y="83"/>
                  </a:lnTo>
                  <a:lnTo>
                    <a:pt x="238" y="84"/>
                  </a:lnTo>
                  <a:lnTo>
                    <a:pt x="229" y="85"/>
                  </a:lnTo>
                  <a:lnTo>
                    <a:pt x="220" y="87"/>
                  </a:lnTo>
                  <a:lnTo>
                    <a:pt x="210" y="89"/>
                  </a:lnTo>
                  <a:lnTo>
                    <a:pt x="168" y="99"/>
                  </a:lnTo>
                  <a:lnTo>
                    <a:pt x="123" y="109"/>
                  </a:lnTo>
                  <a:lnTo>
                    <a:pt x="79" y="117"/>
                  </a:lnTo>
                  <a:lnTo>
                    <a:pt x="42" y="126"/>
                  </a:lnTo>
                  <a:lnTo>
                    <a:pt x="32" y="129"/>
                  </a:lnTo>
                  <a:lnTo>
                    <a:pt x="23" y="130"/>
                  </a:lnTo>
                  <a:lnTo>
                    <a:pt x="16" y="129"/>
                  </a:lnTo>
                  <a:lnTo>
                    <a:pt x="10" y="126"/>
                  </a:lnTo>
                  <a:lnTo>
                    <a:pt x="2" y="120"/>
                  </a:lnTo>
                  <a:lnTo>
                    <a:pt x="0" y="117"/>
                  </a:lnTo>
                  <a:lnTo>
                    <a:pt x="0" y="116"/>
                  </a:lnTo>
                  <a:lnTo>
                    <a:pt x="0" y="110"/>
                  </a:lnTo>
                  <a:lnTo>
                    <a:pt x="0" y="103"/>
                  </a:lnTo>
                  <a:lnTo>
                    <a:pt x="0" y="93"/>
                  </a:lnTo>
                  <a:lnTo>
                    <a:pt x="0" y="88"/>
                  </a:lnTo>
                  <a:lnTo>
                    <a:pt x="0" y="82"/>
                  </a:lnTo>
                  <a:lnTo>
                    <a:pt x="0" y="77"/>
                  </a:lnTo>
                  <a:lnTo>
                    <a:pt x="0" y="72"/>
                  </a:lnTo>
                  <a:lnTo>
                    <a:pt x="0" y="67"/>
                  </a:lnTo>
                  <a:lnTo>
                    <a:pt x="0" y="62"/>
                  </a:lnTo>
                  <a:lnTo>
                    <a:pt x="0" y="58"/>
                  </a:lnTo>
                  <a:lnTo>
                    <a:pt x="0" y="53"/>
                  </a:lnTo>
                  <a:lnTo>
                    <a:pt x="0" y="46"/>
                  </a:lnTo>
                  <a:lnTo>
                    <a:pt x="0" y="40"/>
                  </a:lnTo>
                  <a:lnTo>
                    <a:pt x="0" y="35"/>
                  </a:lnTo>
                  <a:lnTo>
                    <a:pt x="0" y="33"/>
                  </a:lnTo>
                  <a:lnTo>
                    <a:pt x="2" y="36"/>
                  </a:lnTo>
                  <a:lnTo>
                    <a:pt x="11" y="41"/>
                  </a:lnTo>
                  <a:lnTo>
                    <a:pt x="16" y="43"/>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3"/>
                  </a:lnTo>
                  <a:lnTo>
                    <a:pt x="279" y="43"/>
                  </a:lnTo>
                  <a:lnTo>
                    <a:pt x="279" y="53"/>
                  </a:lnTo>
                  <a:lnTo>
                    <a:pt x="279" y="63"/>
                  </a:lnTo>
                  <a:lnTo>
                    <a:pt x="279" y="72"/>
                  </a:lnTo>
                  <a:lnTo>
                    <a:pt x="279" y="80"/>
                  </a:lnTo>
                  <a:lnTo>
                    <a:pt x="279" y="88"/>
                  </a:lnTo>
                  <a:lnTo>
                    <a:pt x="279" y="91"/>
                  </a:lnTo>
                  <a:lnTo>
                    <a:pt x="279" y="94"/>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33" name="Freeform 19"/>
            <p:cNvSpPr>
              <a:spLocks/>
            </p:cNvSpPr>
            <p:nvPr/>
          </p:nvSpPr>
          <p:spPr bwMode="auto">
            <a:xfrm>
              <a:off x="530" y="766"/>
              <a:ext cx="139" cy="65"/>
            </a:xfrm>
            <a:custGeom>
              <a:avLst/>
              <a:gdLst>
                <a:gd name="T0" fmla="*/ 0 w 279"/>
                <a:gd name="T1" fmla="*/ 1 h 130"/>
                <a:gd name="T2" fmla="*/ 0 w 279"/>
                <a:gd name="T3" fmla="*/ 1 h 130"/>
                <a:gd name="T4" fmla="*/ 0 w 279"/>
                <a:gd name="T5" fmla="*/ 1 h 130"/>
                <a:gd name="T6" fmla="*/ 0 w 279"/>
                <a:gd name="T7" fmla="*/ 1 h 130"/>
                <a:gd name="T8" fmla="*/ 0 w 279"/>
                <a:gd name="T9" fmla="*/ 1 h 130"/>
                <a:gd name="T10" fmla="*/ 0 w 279"/>
                <a:gd name="T11" fmla="*/ 1 h 130"/>
                <a:gd name="T12" fmla="*/ 0 w 279"/>
                <a:gd name="T13" fmla="*/ 1 h 130"/>
                <a:gd name="T14" fmla="*/ 0 w 279"/>
                <a:gd name="T15" fmla="*/ 1 h 130"/>
                <a:gd name="T16" fmla="*/ 0 w 279"/>
                <a:gd name="T17" fmla="*/ 1 h 130"/>
                <a:gd name="T18" fmla="*/ 0 w 279"/>
                <a:gd name="T19" fmla="*/ 1 h 130"/>
                <a:gd name="T20" fmla="*/ 0 w 279"/>
                <a:gd name="T21" fmla="*/ 1 h 130"/>
                <a:gd name="T22" fmla="*/ 0 w 279"/>
                <a:gd name="T23" fmla="*/ 1 h 130"/>
                <a:gd name="T24" fmla="*/ 0 w 279"/>
                <a:gd name="T25" fmla="*/ 1 h 130"/>
                <a:gd name="T26" fmla="*/ 0 w 279"/>
                <a:gd name="T27" fmla="*/ 1 h 130"/>
                <a:gd name="T28" fmla="*/ 0 w 279"/>
                <a:gd name="T29" fmla="*/ 1 h 130"/>
                <a:gd name="T30" fmla="*/ 0 w 279"/>
                <a:gd name="T31" fmla="*/ 1 h 130"/>
                <a:gd name="T32" fmla="*/ 0 w 279"/>
                <a:gd name="T33" fmla="*/ 1 h 130"/>
                <a:gd name="T34" fmla="*/ 0 w 279"/>
                <a:gd name="T35" fmla="*/ 1 h 130"/>
                <a:gd name="T36" fmla="*/ 0 w 279"/>
                <a:gd name="T37" fmla="*/ 1 h 130"/>
                <a:gd name="T38" fmla="*/ 0 w 279"/>
                <a:gd name="T39" fmla="*/ 1 h 130"/>
                <a:gd name="T40" fmla="*/ 0 w 279"/>
                <a:gd name="T41" fmla="*/ 1 h 130"/>
                <a:gd name="T42" fmla="*/ 0 w 279"/>
                <a:gd name="T43" fmla="*/ 1 h 130"/>
                <a:gd name="T44" fmla="*/ 0 w 279"/>
                <a:gd name="T45" fmla="*/ 1 h 130"/>
                <a:gd name="T46" fmla="*/ 0 w 279"/>
                <a:gd name="T47" fmla="*/ 1 h 130"/>
                <a:gd name="T48" fmla="*/ 0 w 279"/>
                <a:gd name="T49" fmla="*/ 1 h 130"/>
                <a:gd name="T50" fmla="*/ 0 w 279"/>
                <a:gd name="T51" fmla="*/ 0 h 130"/>
                <a:gd name="T52" fmla="*/ 0 w 279"/>
                <a:gd name="T53" fmla="*/ 1 h 130"/>
                <a:gd name="T54" fmla="*/ 0 w 279"/>
                <a:gd name="T55" fmla="*/ 1 h 130"/>
                <a:gd name="T56" fmla="*/ 0 w 279"/>
                <a:gd name="T57" fmla="*/ 1 h 130"/>
                <a:gd name="T58" fmla="*/ 0 w 279"/>
                <a:gd name="T59" fmla="*/ 1 h 130"/>
                <a:gd name="T60" fmla="*/ 0 w 279"/>
                <a:gd name="T61" fmla="*/ 1 h 130"/>
                <a:gd name="T62" fmla="*/ 0 w 279"/>
                <a:gd name="T63" fmla="*/ 1 h 130"/>
                <a:gd name="T64" fmla="*/ 0 w 279"/>
                <a:gd name="T65" fmla="*/ 1 h 130"/>
                <a:gd name="T66" fmla="*/ 0 w 279"/>
                <a:gd name="T67" fmla="*/ 1 h 130"/>
                <a:gd name="T68" fmla="*/ 0 w 279"/>
                <a:gd name="T69" fmla="*/ 1 h 1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9"/>
                <a:gd name="T106" fmla="*/ 0 h 130"/>
                <a:gd name="T107" fmla="*/ 279 w 279"/>
                <a:gd name="T108" fmla="*/ 130 h 1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9" h="130">
                  <a:moveTo>
                    <a:pt x="279" y="94"/>
                  </a:moveTo>
                  <a:lnTo>
                    <a:pt x="276" y="93"/>
                  </a:lnTo>
                  <a:lnTo>
                    <a:pt x="270" y="90"/>
                  </a:lnTo>
                  <a:lnTo>
                    <a:pt x="265" y="89"/>
                  </a:lnTo>
                  <a:lnTo>
                    <a:pt x="259" y="87"/>
                  </a:lnTo>
                  <a:lnTo>
                    <a:pt x="253" y="85"/>
                  </a:lnTo>
                  <a:lnTo>
                    <a:pt x="246" y="83"/>
                  </a:lnTo>
                  <a:lnTo>
                    <a:pt x="238" y="84"/>
                  </a:lnTo>
                  <a:lnTo>
                    <a:pt x="229" y="85"/>
                  </a:lnTo>
                  <a:lnTo>
                    <a:pt x="220" y="87"/>
                  </a:lnTo>
                  <a:lnTo>
                    <a:pt x="210" y="89"/>
                  </a:lnTo>
                  <a:lnTo>
                    <a:pt x="168" y="99"/>
                  </a:lnTo>
                  <a:lnTo>
                    <a:pt x="123" y="109"/>
                  </a:lnTo>
                  <a:lnTo>
                    <a:pt x="79" y="117"/>
                  </a:lnTo>
                  <a:lnTo>
                    <a:pt x="42" y="126"/>
                  </a:lnTo>
                  <a:lnTo>
                    <a:pt x="32" y="129"/>
                  </a:lnTo>
                  <a:lnTo>
                    <a:pt x="23" y="130"/>
                  </a:lnTo>
                  <a:lnTo>
                    <a:pt x="16" y="129"/>
                  </a:lnTo>
                  <a:lnTo>
                    <a:pt x="10" y="126"/>
                  </a:lnTo>
                  <a:lnTo>
                    <a:pt x="2" y="120"/>
                  </a:lnTo>
                  <a:lnTo>
                    <a:pt x="0" y="117"/>
                  </a:lnTo>
                  <a:lnTo>
                    <a:pt x="0" y="116"/>
                  </a:lnTo>
                  <a:lnTo>
                    <a:pt x="0" y="110"/>
                  </a:lnTo>
                  <a:lnTo>
                    <a:pt x="0" y="103"/>
                  </a:lnTo>
                  <a:lnTo>
                    <a:pt x="0" y="93"/>
                  </a:lnTo>
                  <a:lnTo>
                    <a:pt x="0" y="88"/>
                  </a:lnTo>
                  <a:lnTo>
                    <a:pt x="0" y="82"/>
                  </a:lnTo>
                  <a:lnTo>
                    <a:pt x="0" y="77"/>
                  </a:lnTo>
                  <a:lnTo>
                    <a:pt x="0" y="72"/>
                  </a:lnTo>
                  <a:lnTo>
                    <a:pt x="0" y="67"/>
                  </a:lnTo>
                  <a:lnTo>
                    <a:pt x="0" y="62"/>
                  </a:lnTo>
                  <a:lnTo>
                    <a:pt x="0" y="58"/>
                  </a:lnTo>
                  <a:lnTo>
                    <a:pt x="0" y="53"/>
                  </a:lnTo>
                  <a:lnTo>
                    <a:pt x="0" y="46"/>
                  </a:lnTo>
                  <a:lnTo>
                    <a:pt x="0" y="40"/>
                  </a:lnTo>
                  <a:lnTo>
                    <a:pt x="0" y="35"/>
                  </a:lnTo>
                  <a:lnTo>
                    <a:pt x="0" y="33"/>
                  </a:lnTo>
                  <a:lnTo>
                    <a:pt x="2" y="36"/>
                  </a:lnTo>
                  <a:lnTo>
                    <a:pt x="11" y="41"/>
                  </a:lnTo>
                  <a:lnTo>
                    <a:pt x="16" y="43"/>
                  </a:lnTo>
                  <a:lnTo>
                    <a:pt x="23" y="43"/>
                  </a:lnTo>
                  <a:lnTo>
                    <a:pt x="32" y="43"/>
                  </a:lnTo>
                  <a:lnTo>
                    <a:pt x="42" y="42"/>
                  </a:lnTo>
                  <a:lnTo>
                    <a:pt x="47" y="41"/>
                  </a:lnTo>
                  <a:lnTo>
                    <a:pt x="52" y="40"/>
                  </a:lnTo>
                  <a:lnTo>
                    <a:pt x="90" y="31"/>
                  </a:lnTo>
                  <a:lnTo>
                    <a:pt x="132" y="22"/>
                  </a:lnTo>
                  <a:lnTo>
                    <a:pt x="175" y="12"/>
                  </a:lnTo>
                  <a:lnTo>
                    <a:pt x="215" y="4"/>
                  </a:lnTo>
                  <a:lnTo>
                    <a:pt x="225" y="1"/>
                  </a:lnTo>
                  <a:lnTo>
                    <a:pt x="233" y="0"/>
                  </a:lnTo>
                  <a:lnTo>
                    <a:pt x="241" y="0"/>
                  </a:lnTo>
                  <a:lnTo>
                    <a:pt x="248" y="0"/>
                  </a:lnTo>
                  <a:lnTo>
                    <a:pt x="254" y="1"/>
                  </a:lnTo>
                  <a:lnTo>
                    <a:pt x="260" y="2"/>
                  </a:lnTo>
                  <a:lnTo>
                    <a:pt x="266" y="4"/>
                  </a:lnTo>
                  <a:lnTo>
                    <a:pt x="270" y="5"/>
                  </a:lnTo>
                  <a:lnTo>
                    <a:pt x="276" y="7"/>
                  </a:lnTo>
                  <a:lnTo>
                    <a:pt x="279" y="9"/>
                  </a:lnTo>
                  <a:lnTo>
                    <a:pt x="279" y="11"/>
                  </a:lnTo>
                  <a:lnTo>
                    <a:pt x="279" y="16"/>
                  </a:lnTo>
                  <a:lnTo>
                    <a:pt x="279" y="23"/>
                  </a:lnTo>
                  <a:lnTo>
                    <a:pt x="279" y="33"/>
                  </a:lnTo>
                  <a:lnTo>
                    <a:pt x="279" y="43"/>
                  </a:lnTo>
                  <a:lnTo>
                    <a:pt x="279" y="53"/>
                  </a:lnTo>
                  <a:lnTo>
                    <a:pt x="279" y="63"/>
                  </a:lnTo>
                  <a:lnTo>
                    <a:pt x="279" y="72"/>
                  </a:lnTo>
                  <a:lnTo>
                    <a:pt x="279" y="80"/>
                  </a:lnTo>
                  <a:lnTo>
                    <a:pt x="279" y="88"/>
                  </a:lnTo>
                  <a:lnTo>
                    <a:pt x="279" y="91"/>
                  </a:lnTo>
                  <a:lnTo>
                    <a:pt x="279" y="94"/>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34" name="Freeform 20"/>
            <p:cNvSpPr>
              <a:spLocks/>
            </p:cNvSpPr>
            <p:nvPr/>
          </p:nvSpPr>
          <p:spPr bwMode="auto">
            <a:xfrm>
              <a:off x="266" y="637"/>
              <a:ext cx="317" cy="102"/>
            </a:xfrm>
            <a:custGeom>
              <a:avLst/>
              <a:gdLst>
                <a:gd name="T0" fmla="*/ 1 w 633"/>
                <a:gd name="T1" fmla="*/ 1 h 204"/>
                <a:gd name="T2" fmla="*/ 1 w 633"/>
                <a:gd name="T3" fmla="*/ 1 h 204"/>
                <a:gd name="T4" fmla="*/ 1 w 633"/>
                <a:gd name="T5" fmla="*/ 1 h 204"/>
                <a:gd name="T6" fmla="*/ 1 w 633"/>
                <a:gd name="T7" fmla="*/ 1 h 204"/>
                <a:gd name="T8" fmla="*/ 1 w 633"/>
                <a:gd name="T9" fmla="*/ 1 h 204"/>
                <a:gd name="T10" fmla="*/ 1 w 633"/>
                <a:gd name="T11" fmla="*/ 1 h 204"/>
                <a:gd name="T12" fmla="*/ 1 w 633"/>
                <a:gd name="T13" fmla="*/ 1 h 204"/>
                <a:gd name="T14" fmla="*/ 1 w 633"/>
                <a:gd name="T15" fmla="*/ 1 h 204"/>
                <a:gd name="T16" fmla="*/ 1 w 633"/>
                <a:gd name="T17" fmla="*/ 1 h 204"/>
                <a:gd name="T18" fmla="*/ 1 w 633"/>
                <a:gd name="T19" fmla="*/ 1 h 204"/>
                <a:gd name="T20" fmla="*/ 1 w 633"/>
                <a:gd name="T21" fmla="*/ 1 h 204"/>
                <a:gd name="T22" fmla="*/ 1 w 633"/>
                <a:gd name="T23" fmla="*/ 1 h 204"/>
                <a:gd name="T24" fmla="*/ 0 w 633"/>
                <a:gd name="T25" fmla="*/ 1 h 204"/>
                <a:gd name="T26" fmla="*/ 0 w 633"/>
                <a:gd name="T27" fmla="*/ 1 h 204"/>
                <a:gd name="T28" fmla="*/ 0 w 633"/>
                <a:gd name="T29" fmla="*/ 1 h 204"/>
                <a:gd name="T30" fmla="*/ 0 w 633"/>
                <a:gd name="T31" fmla="*/ 1 h 204"/>
                <a:gd name="T32" fmla="*/ 0 w 633"/>
                <a:gd name="T33" fmla="*/ 1 h 204"/>
                <a:gd name="T34" fmla="*/ 0 w 633"/>
                <a:gd name="T35" fmla="*/ 1 h 204"/>
                <a:gd name="T36" fmla="*/ 1 w 633"/>
                <a:gd name="T37" fmla="*/ 1 h 204"/>
                <a:gd name="T38" fmla="*/ 1 w 633"/>
                <a:gd name="T39" fmla="*/ 1 h 204"/>
                <a:gd name="T40" fmla="*/ 1 w 633"/>
                <a:gd name="T41" fmla="*/ 1 h 204"/>
                <a:gd name="T42" fmla="*/ 1 w 633"/>
                <a:gd name="T43" fmla="*/ 1 h 204"/>
                <a:gd name="T44" fmla="*/ 1 w 633"/>
                <a:gd name="T45" fmla="*/ 1 h 204"/>
                <a:gd name="T46" fmla="*/ 1 w 633"/>
                <a:gd name="T47" fmla="*/ 1 h 204"/>
                <a:gd name="T48" fmla="*/ 1 w 633"/>
                <a:gd name="T49" fmla="*/ 1 h 204"/>
                <a:gd name="T50" fmla="*/ 1 w 633"/>
                <a:gd name="T51" fmla="*/ 1 h 204"/>
                <a:gd name="T52" fmla="*/ 1 w 633"/>
                <a:gd name="T53" fmla="*/ 1 h 204"/>
                <a:gd name="T54" fmla="*/ 1 w 633"/>
                <a:gd name="T55" fmla="*/ 1 h 204"/>
                <a:gd name="T56" fmla="*/ 1 w 633"/>
                <a:gd name="T57" fmla="*/ 1 h 204"/>
                <a:gd name="T58" fmla="*/ 1 w 633"/>
                <a:gd name="T59" fmla="*/ 0 h 204"/>
                <a:gd name="T60" fmla="*/ 1 w 633"/>
                <a:gd name="T61" fmla="*/ 1 h 204"/>
                <a:gd name="T62" fmla="*/ 1 w 633"/>
                <a:gd name="T63" fmla="*/ 1 h 204"/>
                <a:gd name="T64" fmla="*/ 1 w 633"/>
                <a:gd name="T65" fmla="*/ 1 h 204"/>
                <a:gd name="T66" fmla="*/ 1 w 633"/>
                <a:gd name="T67" fmla="*/ 1 h 204"/>
                <a:gd name="T68" fmla="*/ 1 w 633"/>
                <a:gd name="T69" fmla="*/ 1 h 204"/>
                <a:gd name="T70" fmla="*/ 1 w 633"/>
                <a:gd name="T71" fmla="*/ 1 h 204"/>
                <a:gd name="T72" fmla="*/ 1 w 633"/>
                <a:gd name="T73" fmla="*/ 1 h 204"/>
                <a:gd name="T74" fmla="*/ 1 w 633"/>
                <a:gd name="T75" fmla="*/ 1 h 204"/>
                <a:gd name="T76" fmla="*/ 1 w 633"/>
                <a:gd name="T77" fmla="*/ 1 h 204"/>
                <a:gd name="T78" fmla="*/ 1 w 633"/>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3"/>
                <a:gd name="T121" fmla="*/ 0 h 204"/>
                <a:gd name="T122" fmla="*/ 633 w 633"/>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3" h="204">
                  <a:moveTo>
                    <a:pt x="632" y="95"/>
                  </a:moveTo>
                  <a:lnTo>
                    <a:pt x="631" y="94"/>
                  </a:lnTo>
                  <a:lnTo>
                    <a:pt x="626" y="91"/>
                  </a:lnTo>
                  <a:lnTo>
                    <a:pt x="618" y="88"/>
                  </a:lnTo>
                  <a:lnTo>
                    <a:pt x="608" y="85"/>
                  </a:lnTo>
                  <a:lnTo>
                    <a:pt x="602" y="86"/>
                  </a:lnTo>
                  <a:lnTo>
                    <a:pt x="595" y="88"/>
                  </a:lnTo>
                  <a:lnTo>
                    <a:pt x="547" y="97"/>
                  </a:lnTo>
                  <a:lnTo>
                    <a:pt x="485" y="111"/>
                  </a:lnTo>
                  <a:lnTo>
                    <a:pt x="412" y="126"/>
                  </a:lnTo>
                  <a:lnTo>
                    <a:pt x="335" y="142"/>
                  </a:lnTo>
                  <a:lnTo>
                    <a:pt x="256" y="159"/>
                  </a:lnTo>
                  <a:lnTo>
                    <a:pt x="180" y="174"/>
                  </a:lnTo>
                  <a:lnTo>
                    <a:pt x="114" y="189"/>
                  </a:lnTo>
                  <a:lnTo>
                    <a:pt x="58" y="200"/>
                  </a:lnTo>
                  <a:lnTo>
                    <a:pt x="51" y="203"/>
                  </a:lnTo>
                  <a:lnTo>
                    <a:pt x="43" y="204"/>
                  </a:lnTo>
                  <a:lnTo>
                    <a:pt x="37" y="204"/>
                  </a:lnTo>
                  <a:lnTo>
                    <a:pt x="31" y="203"/>
                  </a:lnTo>
                  <a:lnTo>
                    <a:pt x="25" y="203"/>
                  </a:lnTo>
                  <a:lnTo>
                    <a:pt x="20" y="201"/>
                  </a:lnTo>
                  <a:lnTo>
                    <a:pt x="11" y="199"/>
                  </a:lnTo>
                  <a:lnTo>
                    <a:pt x="5" y="196"/>
                  </a:lnTo>
                  <a:lnTo>
                    <a:pt x="1" y="195"/>
                  </a:lnTo>
                  <a:lnTo>
                    <a:pt x="0" y="194"/>
                  </a:lnTo>
                  <a:lnTo>
                    <a:pt x="0" y="188"/>
                  </a:lnTo>
                  <a:lnTo>
                    <a:pt x="0" y="174"/>
                  </a:lnTo>
                  <a:lnTo>
                    <a:pt x="0" y="165"/>
                  </a:lnTo>
                  <a:lnTo>
                    <a:pt x="0" y="154"/>
                  </a:lnTo>
                  <a:lnTo>
                    <a:pt x="0" y="148"/>
                  </a:lnTo>
                  <a:lnTo>
                    <a:pt x="0" y="143"/>
                  </a:lnTo>
                  <a:lnTo>
                    <a:pt x="0" y="137"/>
                  </a:lnTo>
                  <a:lnTo>
                    <a:pt x="0" y="131"/>
                  </a:lnTo>
                  <a:lnTo>
                    <a:pt x="0" y="121"/>
                  </a:lnTo>
                  <a:lnTo>
                    <a:pt x="0" y="112"/>
                  </a:lnTo>
                  <a:lnTo>
                    <a:pt x="0" y="107"/>
                  </a:lnTo>
                  <a:lnTo>
                    <a:pt x="0" y="106"/>
                  </a:lnTo>
                  <a:lnTo>
                    <a:pt x="1" y="106"/>
                  </a:lnTo>
                  <a:lnTo>
                    <a:pt x="8" y="109"/>
                  </a:lnTo>
                  <a:lnTo>
                    <a:pt x="11" y="110"/>
                  </a:lnTo>
                  <a:lnTo>
                    <a:pt x="16" y="111"/>
                  </a:lnTo>
                  <a:lnTo>
                    <a:pt x="22" y="112"/>
                  </a:lnTo>
                  <a:lnTo>
                    <a:pt x="29" y="114"/>
                  </a:lnTo>
                  <a:lnTo>
                    <a:pt x="36" y="114"/>
                  </a:lnTo>
                  <a:lnTo>
                    <a:pt x="43" y="114"/>
                  </a:lnTo>
                  <a:lnTo>
                    <a:pt x="52" y="114"/>
                  </a:lnTo>
                  <a:lnTo>
                    <a:pt x="61" y="111"/>
                  </a:lnTo>
                  <a:lnTo>
                    <a:pt x="71" y="110"/>
                  </a:lnTo>
                  <a:lnTo>
                    <a:pt x="80" y="107"/>
                  </a:lnTo>
                  <a:lnTo>
                    <a:pt x="148" y="93"/>
                  </a:lnTo>
                  <a:lnTo>
                    <a:pt x="227" y="76"/>
                  </a:lnTo>
                  <a:lnTo>
                    <a:pt x="311" y="59"/>
                  </a:lnTo>
                  <a:lnTo>
                    <a:pt x="394" y="42"/>
                  </a:lnTo>
                  <a:lnTo>
                    <a:pt x="468" y="26"/>
                  </a:lnTo>
                  <a:lnTo>
                    <a:pt x="529" y="13"/>
                  </a:lnTo>
                  <a:lnTo>
                    <a:pt x="570" y="5"/>
                  </a:lnTo>
                  <a:lnTo>
                    <a:pt x="586" y="1"/>
                  </a:lnTo>
                  <a:lnTo>
                    <a:pt x="587" y="1"/>
                  </a:lnTo>
                  <a:lnTo>
                    <a:pt x="592" y="0"/>
                  </a:lnTo>
                  <a:lnTo>
                    <a:pt x="601" y="0"/>
                  </a:lnTo>
                  <a:lnTo>
                    <a:pt x="610" y="1"/>
                  </a:lnTo>
                  <a:lnTo>
                    <a:pt x="618" y="5"/>
                  </a:lnTo>
                  <a:lnTo>
                    <a:pt x="626" y="11"/>
                  </a:lnTo>
                  <a:lnTo>
                    <a:pt x="632" y="17"/>
                  </a:lnTo>
                  <a:lnTo>
                    <a:pt x="633" y="20"/>
                  </a:lnTo>
                  <a:lnTo>
                    <a:pt x="633" y="21"/>
                  </a:lnTo>
                  <a:lnTo>
                    <a:pt x="633" y="26"/>
                  </a:lnTo>
                  <a:lnTo>
                    <a:pt x="633" y="32"/>
                  </a:lnTo>
                  <a:lnTo>
                    <a:pt x="633" y="38"/>
                  </a:lnTo>
                  <a:lnTo>
                    <a:pt x="633" y="42"/>
                  </a:lnTo>
                  <a:lnTo>
                    <a:pt x="633" y="47"/>
                  </a:lnTo>
                  <a:lnTo>
                    <a:pt x="633" y="50"/>
                  </a:lnTo>
                  <a:lnTo>
                    <a:pt x="633" y="54"/>
                  </a:lnTo>
                  <a:lnTo>
                    <a:pt x="632" y="59"/>
                  </a:lnTo>
                  <a:lnTo>
                    <a:pt x="632" y="64"/>
                  </a:lnTo>
                  <a:lnTo>
                    <a:pt x="632" y="69"/>
                  </a:lnTo>
                  <a:lnTo>
                    <a:pt x="632" y="74"/>
                  </a:lnTo>
                  <a:lnTo>
                    <a:pt x="632" y="83"/>
                  </a:lnTo>
                  <a:lnTo>
                    <a:pt x="632" y="90"/>
                  </a:lnTo>
                  <a:lnTo>
                    <a:pt x="632" y="94"/>
                  </a:lnTo>
                  <a:lnTo>
                    <a:pt x="632"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35" name="Freeform 21"/>
            <p:cNvSpPr>
              <a:spLocks/>
            </p:cNvSpPr>
            <p:nvPr/>
          </p:nvSpPr>
          <p:spPr bwMode="auto">
            <a:xfrm>
              <a:off x="266" y="637"/>
              <a:ext cx="317" cy="102"/>
            </a:xfrm>
            <a:custGeom>
              <a:avLst/>
              <a:gdLst>
                <a:gd name="T0" fmla="*/ 1 w 633"/>
                <a:gd name="T1" fmla="*/ 1 h 204"/>
                <a:gd name="T2" fmla="*/ 1 w 633"/>
                <a:gd name="T3" fmla="*/ 1 h 204"/>
                <a:gd name="T4" fmla="*/ 1 w 633"/>
                <a:gd name="T5" fmla="*/ 1 h 204"/>
                <a:gd name="T6" fmla="*/ 1 w 633"/>
                <a:gd name="T7" fmla="*/ 1 h 204"/>
                <a:gd name="T8" fmla="*/ 1 w 633"/>
                <a:gd name="T9" fmla="*/ 1 h 204"/>
                <a:gd name="T10" fmla="*/ 1 w 633"/>
                <a:gd name="T11" fmla="*/ 1 h 204"/>
                <a:gd name="T12" fmla="*/ 1 w 633"/>
                <a:gd name="T13" fmla="*/ 1 h 204"/>
                <a:gd name="T14" fmla="*/ 1 w 633"/>
                <a:gd name="T15" fmla="*/ 1 h 204"/>
                <a:gd name="T16" fmla="*/ 1 w 633"/>
                <a:gd name="T17" fmla="*/ 1 h 204"/>
                <a:gd name="T18" fmla="*/ 1 w 633"/>
                <a:gd name="T19" fmla="*/ 1 h 204"/>
                <a:gd name="T20" fmla="*/ 1 w 633"/>
                <a:gd name="T21" fmla="*/ 1 h 204"/>
                <a:gd name="T22" fmla="*/ 1 w 633"/>
                <a:gd name="T23" fmla="*/ 1 h 204"/>
                <a:gd name="T24" fmla="*/ 0 w 633"/>
                <a:gd name="T25" fmla="*/ 1 h 204"/>
                <a:gd name="T26" fmla="*/ 0 w 633"/>
                <a:gd name="T27" fmla="*/ 1 h 204"/>
                <a:gd name="T28" fmla="*/ 0 w 633"/>
                <a:gd name="T29" fmla="*/ 1 h 204"/>
                <a:gd name="T30" fmla="*/ 0 w 633"/>
                <a:gd name="T31" fmla="*/ 1 h 204"/>
                <a:gd name="T32" fmla="*/ 0 w 633"/>
                <a:gd name="T33" fmla="*/ 1 h 204"/>
                <a:gd name="T34" fmla="*/ 0 w 633"/>
                <a:gd name="T35" fmla="*/ 1 h 204"/>
                <a:gd name="T36" fmla="*/ 1 w 633"/>
                <a:gd name="T37" fmla="*/ 1 h 204"/>
                <a:gd name="T38" fmla="*/ 1 w 633"/>
                <a:gd name="T39" fmla="*/ 1 h 204"/>
                <a:gd name="T40" fmla="*/ 1 w 633"/>
                <a:gd name="T41" fmla="*/ 1 h 204"/>
                <a:gd name="T42" fmla="*/ 1 w 633"/>
                <a:gd name="T43" fmla="*/ 1 h 204"/>
                <a:gd name="T44" fmla="*/ 1 w 633"/>
                <a:gd name="T45" fmla="*/ 1 h 204"/>
                <a:gd name="T46" fmla="*/ 1 w 633"/>
                <a:gd name="T47" fmla="*/ 1 h 204"/>
                <a:gd name="T48" fmla="*/ 1 w 633"/>
                <a:gd name="T49" fmla="*/ 1 h 204"/>
                <a:gd name="T50" fmla="*/ 1 w 633"/>
                <a:gd name="T51" fmla="*/ 1 h 204"/>
                <a:gd name="T52" fmla="*/ 1 w 633"/>
                <a:gd name="T53" fmla="*/ 1 h 204"/>
                <a:gd name="T54" fmla="*/ 1 w 633"/>
                <a:gd name="T55" fmla="*/ 1 h 204"/>
                <a:gd name="T56" fmla="*/ 1 w 633"/>
                <a:gd name="T57" fmla="*/ 1 h 204"/>
                <a:gd name="T58" fmla="*/ 1 w 633"/>
                <a:gd name="T59" fmla="*/ 0 h 204"/>
                <a:gd name="T60" fmla="*/ 1 w 633"/>
                <a:gd name="T61" fmla="*/ 1 h 204"/>
                <a:gd name="T62" fmla="*/ 1 w 633"/>
                <a:gd name="T63" fmla="*/ 1 h 204"/>
                <a:gd name="T64" fmla="*/ 1 w 633"/>
                <a:gd name="T65" fmla="*/ 1 h 204"/>
                <a:gd name="T66" fmla="*/ 1 w 633"/>
                <a:gd name="T67" fmla="*/ 1 h 204"/>
                <a:gd name="T68" fmla="*/ 1 w 633"/>
                <a:gd name="T69" fmla="*/ 1 h 204"/>
                <a:gd name="T70" fmla="*/ 1 w 633"/>
                <a:gd name="T71" fmla="*/ 1 h 204"/>
                <a:gd name="T72" fmla="*/ 1 w 633"/>
                <a:gd name="T73" fmla="*/ 1 h 204"/>
                <a:gd name="T74" fmla="*/ 1 w 633"/>
                <a:gd name="T75" fmla="*/ 1 h 204"/>
                <a:gd name="T76" fmla="*/ 1 w 633"/>
                <a:gd name="T77" fmla="*/ 1 h 204"/>
                <a:gd name="T78" fmla="*/ 1 w 633"/>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3"/>
                <a:gd name="T121" fmla="*/ 0 h 204"/>
                <a:gd name="T122" fmla="*/ 633 w 633"/>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3" h="204">
                  <a:moveTo>
                    <a:pt x="632" y="95"/>
                  </a:moveTo>
                  <a:lnTo>
                    <a:pt x="631" y="94"/>
                  </a:lnTo>
                  <a:lnTo>
                    <a:pt x="626" y="91"/>
                  </a:lnTo>
                  <a:lnTo>
                    <a:pt x="618" y="88"/>
                  </a:lnTo>
                  <a:lnTo>
                    <a:pt x="608" y="85"/>
                  </a:lnTo>
                  <a:lnTo>
                    <a:pt x="602" y="86"/>
                  </a:lnTo>
                  <a:lnTo>
                    <a:pt x="595" y="88"/>
                  </a:lnTo>
                  <a:lnTo>
                    <a:pt x="547" y="97"/>
                  </a:lnTo>
                  <a:lnTo>
                    <a:pt x="485" y="111"/>
                  </a:lnTo>
                  <a:lnTo>
                    <a:pt x="412" y="126"/>
                  </a:lnTo>
                  <a:lnTo>
                    <a:pt x="335" y="142"/>
                  </a:lnTo>
                  <a:lnTo>
                    <a:pt x="256" y="159"/>
                  </a:lnTo>
                  <a:lnTo>
                    <a:pt x="180" y="174"/>
                  </a:lnTo>
                  <a:lnTo>
                    <a:pt x="114" y="189"/>
                  </a:lnTo>
                  <a:lnTo>
                    <a:pt x="58" y="200"/>
                  </a:lnTo>
                  <a:lnTo>
                    <a:pt x="51" y="203"/>
                  </a:lnTo>
                  <a:lnTo>
                    <a:pt x="43" y="204"/>
                  </a:lnTo>
                  <a:lnTo>
                    <a:pt x="37" y="204"/>
                  </a:lnTo>
                  <a:lnTo>
                    <a:pt x="31" y="203"/>
                  </a:lnTo>
                  <a:lnTo>
                    <a:pt x="25" y="203"/>
                  </a:lnTo>
                  <a:lnTo>
                    <a:pt x="20" y="201"/>
                  </a:lnTo>
                  <a:lnTo>
                    <a:pt x="11" y="199"/>
                  </a:lnTo>
                  <a:lnTo>
                    <a:pt x="5" y="196"/>
                  </a:lnTo>
                  <a:lnTo>
                    <a:pt x="1" y="195"/>
                  </a:lnTo>
                  <a:lnTo>
                    <a:pt x="0" y="194"/>
                  </a:lnTo>
                  <a:lnTo>
                    <a:pt x="0" y="188"/>
                  </a:lnTo>
                  <a:lnTo>
                    <a:pt x="0" y="174"/>
                  </a:lnTo>
                  <a:lnTo>
                    <a:pt x="0" y="165"/>
                  </a:lnTo>
                  <a:lnTo>
                    <a:pt x="0" y="154"/>
                  </a:lnTo>
                  <a:lnTo>
                    <a:pt x="0" y="148"/>
                  </a:lnTo>
                  <a:lnTo>
                    <a:pt x="0" y="143"/>
                  </a:lnTo>
                  <a:lnTo>
                    <a:pt x="0" y="137"/>
                  </a:lnTo>
                  <a:lnTo>
                    <a:pt x="0" y="131"/>
                  </a:lnTo>
                  <a:lnTo>
                    <a:pt x="0" y="121"/>
                  </a:lnTo>
                  <a:lnTo>
                    <a:pt x="0" y="112"/>
                  </a:lnTo>
                  <a:lnTo>
                    <a:pt x="0" y="107"/>
                  </a:lnTo>
                  <a:lnTo>
                    <a:pt x="0" y="106"/>
                  </a:lnTo>
                  <a:lnTo>
                    <a:pt x="1" y="106"/>
                  </a:lnTo>
                  <a:lnTo>
                    <a:pt x="8" y="109"/>
                  </a:lnTo>
                  <a:lnTo>
                    <a:pt x="11" y="110"/>
                  </a:lnTo>
                  <a:lnTo>
                    <a:pt x="16" y="111"/>
                  </a:lnTo>
                  <a:lnTo>
                    <a:pt x="22" y="112"/>
                  </a:lnTo>
                  <a:lnTo>
                    <a:pt x="29" y="114"/>
                  </a:lnTo>
                  <a:lnTo>
                    <a:pt x="36" y="114"/>
                  </a:lnTo>
                  <a:lnTo>
                    <a:pt x="43" y="114"/>
                  </a:lnTo>
                  <a:lnTo>
                    <a:pt x="52" y="114"/>
                  </a:lnTo>
                  <a:lnTo>
                    <a:pt x="61" y="111"/>
                  </a:lnTo>
                  <a:lnTo>
                    <a:pt x="71" y="110"/>
                  </a:lnTo>
                  <a:lnTo>
                    <a:pt x="80" y="107"/>
                  </a:lnTo>
                  <a:lnTo>
                    <a:pt x="148" y="93"/>
                  </a:lnTo>
                  <a:lnTo>
                    <a:pt x="227" y="76"/>
                  </a:lnTo>
                  <a:lnTo>
                    <a:pt x="311" y="59"/>
                  </a:lnTo>
                  <a:lnTo>
                    <a:pt x="394" y="42"/>
                  </a:lnTo>
                  <a:lnTo>
                    <a:pt x="468" y="26"/>
                  </a:lnTo>
                  <a:lnTo>
                    <a:pt x="529" y="13"/>
                  </a:lnTo>
                  <a:lnTo>
                    <a:pt x="570" y="5"/>
                  </a:lnTo>
                  <a:lnTo>
                    <a:pt x="586" y="1"/>
                  </a:lnTo>
                  <a:lnTo>
                    <a:pt x="587" y="1"/>
                  </a:lnTo>
                  <a:lnTo>
                    <a:pt x="592" y="0"/>
                  </a:lnTo>
                  <a:lnTo>
                    <a:pt x="601" y="0"/>
                  </a:lnTo>
                  <a:lnTo>
                    <a:pt x="610" y="1"/>
                  </a:lnTo>
                  <a:lnTo>
                    <a:pt x="618" y="5"/>
                  </a:lnTo>
                  <a:lnTo>
                    <a:pt x="626" y="11"/>
                  </a:lnTo>
                  <a:lnTo>
                    <a:pt x="632" y="17"/>
                  </a:lnTo>
                  <a:lnTo>
                    <a:pt x="633" y="20"/>
                  </a:lnTo>
                  <a:lnTo>
                    <a:pt x="633" y="21"/>
                  </a:lnTo>
                  <a:lnTo>
                    <a:pt x="633" y="26"/>
                  </a:lnTo>
                  <a:lnTo>
                    <a:pt x="633" y="32"/>
                  </a:lnTo>
                  <a:lnTo>
                    <a:pt x="633" y="38"/>
                  </a:lnTo>
                  <a:lnTo>
                    <a:pt x="633" y="42"/>
                  </a:lnTo>
                  <a:lnTo>
                    <a:pt x="633" y="47"/>
                  </a:lnTo>
                  <a:lnTo>
                    <a:pt x="633" y="50"/>
                  </a:lnTo>
                  <a:lnTo>
                    <a:pt x="633" y="54"/>
                  </a:lnTo>
                  <a:lnTo>
                    <a:pt x="632" y="59"/>
                  </a:lnTo>
                  <a:lnTo>
                    <a:pt x="632" y="64"/>
                  </a:lnTo>
                  <a:lnTo>
                    <a:pt x="632" y="69"/>
                  </a:lnTo>
                  <a:lnTo>
                    <a:pt x="632" y="74"/>
                  </a:lnTo>
                  <a:lnTo>
                    <a:pt x="632" y="83"/>
                  </a:lnTo>
                  <a:lnTo>
                    <a:pt x="632" y="90"/>
                  </a:lnTo>
                  <a:lnTo>
                    <a:pt x="632" y="94"/>
                  </a:lnTo>
                  <a:lnTo>
                    <a:pt x="632" y="95"/>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36" name="Freeform 22"/>
            <p:cNvSpPr>
              <a:spLocks/>
            </p:cNvSpPr>
            <p:nvPr/>
          </p:nvSpPr>
          <p:spPr bwMode="auto">
            <a:xfrm>
              <a:off x="266" y="680"/>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1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2"/>
                <a:gd name="T118" fmla="*/ 0 h 207"/>
                <a:gd name="T119" fmla="*/ 632 w 632"/>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2" h="207">
                  <a:moveTo>
                    <a:pt x="632" y="100"/>
                  </a:moveTo>
                  <a:lnTo>
                    <a:pt x="631" y="99"/>
                  </a:lnTo>
                  <a:lnTo>
                    <a:pt x="626" y="95"/>
                  </a:lnTo>
                  <a:lnTo>
                    <a:pt x="618" y="92"/>
                  </a:lnTo>
                  <a:lnTo>
                    <a:pt x="608" y="89"/>
                  </a:lnTo>
                  <a:lnTo>
                    <a:pt x="602" y="89"/>
                  </a:lnTo>
                  <a:lnTo>
                    <a:pt x="595" y="90"/>
                  </a:lnTo>
                  <a:lnTo>
                    <a:pt x="587" y="92"/>
                  </a:lnTo>
                  <a:lnTo>
                    <a:pt x="580" y="94"/>
                  </a:lnTo>
                  <a:lnTo>
                    <a:pt x="529" y="104"/>
                  </a:lnTo>
                  <a:lnTo>
                    <a:pt x="468" y="118"/>
                  </a:lnTo>
                  <a:lnTo>
                    <a:pt x="397" y="132"/>
                  </a:lnTo>
                  <a:lnTo>
                    <a:pt x="323" y="147"/>
                  </a:lnTo>
                  <a:lnTo>
                    <a:pt x="249" y="163"/>
                  </a:lnTo>
                  <a:lnTo>
                    <a:pt x="178" y="178"/>
                  </a:lnTo>
                  <a:lnTo>
                    <a:pt x="114" y="192"/>
                  </a:lnTo>
                  <a:lnTo>
                    <a:pt x="61" y="203"/>
                  </a:lnTo>
                  <a:lnTo>
                    <a:pt x="53" y="204"/>
                  </a:lnTo>
                  <a:lnTo>
                    <a:pt x="46" y="207"/>
                  </a:lnTo>
                  <a:lnTo>
                    <a:pt x="38" y="207"/>
                  </a:lnTo>
                  <a:lnTo>
                    <a:pt x="32" y="207"/>
                  </a:lnTo>
                  <a:lnTo>
                    <a:pt x="26" y="207"/>
                  </a:lnTo>
                  <a:lnTo>
                    <a:pt x="21" y="205"/>
                  </a:lnTo>
                  <a:lnTo>
                    <a:pt x="13" y="203"/>
                  </a:lnTo>
                  <a:lnTo>
                    <a:pt x="5" y="200"/>
                  </a:lnTo>
                  <a:lnTo>
                    <a:pt x="1" y="199"/>
                  </a:lnTo>
                  <a:lnTo>
                    <a:pt x="0" y="198"/>
                  </a:lnTo>
                  <a:lnTo>
                    <a:pt x="0" y="197"/>
                  </a:lnTo>
                  <a:lnTo>
                    <a:pt x="0" y="191"/>
                  </a:lnTo>
                  <a:lnTo>
                    <a:pt x="0" y="183"/>
                  </a:lnTo>
                  <a:lnTo>
                    <a:pt x="0" y="174"/>
                  </a:lnTo>
                  <a:lnTo>
                    <a:pt x="0" y="165"/>
                  </a:lnTo>
                  <a:lnTo>
                    <a:pt x="0" y="153"/>
                  </a:lnTo>
                  <a:lnTo>
                    <a:pt x="0" y="148"/>
                  </a:lnTo>
                  <a:lnTo>
                    <a:pt x="0" y="144"/>
                  </a:lnTo>
                  <a:lnTo>
                    <a:pt x="0" y="137"/>
                  </a:lnTo>
                  <a:lnTo>
                    <a:pt x="0" y="132"/>
                  </a:lnTo>
                  <a:lnTo>
                    <a:pt x="0" y="123"/>
                  </a:lnTo>
                  <a:lnTo>
                    <a:pt x="0" y="115"/>
                  </a:lnTo>
                  <a:lnTo>
                    <a:pt x="0" y="111"/>
                  </a:lnTo>
                  <a:lnTo>
                    <a:pt x="0" y="109"/>
                  </a:lnTo>
                  <a:lnTo>
                    <a:pt x="1" y="110"/>
                  </a:lnTo>
                  <a:lnTo>
                    <a:pt x="5" y="111"/>
                  </a:lnTo>
                  <a:lnTo>
                    <a:pt x="11" y="114"/>
                  </a:lnTo>
                  <a:lnTo>
                    <a:pt x="20" y="116"/>
                  </a:lnTo>
                  <a:lnTo>
                    <a:pt x="25" y="118"/>
                  </a:lnTo>
                  <a:lnTo>
                    <a:pt x="31" y="118"/>
                  </a:lnTo>
                  <a:lnTo>
                    <a:pt x="37" y="119"/>
                  </a:lnTo>
                  <a:lnTo>
                    <a:pt x="43" y="119"/>
                  </a:lnTo>
                  <a:lnTo>
                    <a:pt x="51" y="118"/>
                  </a:lnTo>
                  <a:lnTo>
                    <a:pt x="58" y="115"/>
                  </a:lnTo>
                  <a:lnTo>
                    <a:pt x="114" y="104"/>
                  </a:lnTo>
                  <a:lnTo>
                    <a:pt x="180" y="89"/>
                  </a:lnTo>
                  <a:lnTo>
                    <a:pt x="256" y="74"/>
                  </a:lnTo>
                  <a:lnTo>
                    <a:pt x="335" y="57"/>
                  </a:lnTo>
                  <a:lnTo>
                    <a:pt x="412" y="41"/>
                  </a:lnTo>
                  <a:lnTo>
                    <a:pt x="485" y="26"/>
                  </a:lnTo>
                  <a:lnTo>
                    <a:pt x="547" y="12"/>
                  </a:lnTo>
                  <a:lnTo>
                    <a:pt x="595" y="3"/>
                  </a:lnTo>
                  <a:lnTo>
                    <a:pt x="602" y="1"/>
                  </a:lnTo>
                  <a:lnTo>
                    <a:pt x="608" y="0"/>
                  </a:lnTo>
                  <a:lnTo>
                    <a:pt x="618" y="3"/>
                  </a:lnTo>
                  <a:lnTo>
                    <a:pt x="626" y="6"/>
                  </a:lnTo>
                  <a:lnTo>
                    <a:pt x="631" y="9"/>
                  </a:lnTo>
                  <a:lnTo>
                    <a:pt x="632" y="10"/>
                  </a:lnTo>
                  <a:lnTo>
                    <a:pt x="632" y="15"/>
                  </a:lnTo>
                  <a:lnTo>
                    <a:pt x="632" y="29"/>
                  </a:lnTo>
                  <a:lnTo>
                    <a:pt x="632" y="33"/>
                  </a:lnTo>
                  <a:lnTo>
                    <a:pt x="632" y="38"/>
                  </a:lnTo>
                  <a:lnTo>
                    <a:pt x="632" y="43"/>
                  </a:lnTo>
                  <a:lnTo>
                    <a:pt x="632" y="50"/>
                  </a:lnTo>
                  <a:lnTo>
                    <a:pt x="632" y="56"/>
                  </a:lnTo>
                  <a:lnTo>
                    <a:pt x="632" y="63"/>
                  </a:lnTo>
                  <a:lnTo>
                    <a:pt x="632" y="69"/>
                  </a:lnTo>
                  <a:lnTo>
                    <a:pt x="632" y="74"/>
                  </a:lnTo>
                  <a:lnTo>
                    <a:pt x="632" y="85"/>
                  </a:lnTo>
                  <a:lnTo>
                    <a:pt x="632" y="93"/>
                  </a:lnTo>
                  <a:lnTo>
                    <a:pt x="632" y="98"/>
                  </a:lnTo>
                  <a:lnTo>
                    <a:pt x="632" y="100"/>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37" name="Freeform 23"/>
            <p:cNvSpPr>
              <a:spLocks/>
            </p:cNvSpPr>
            <p:nvPr/>
          </p:nvSpPr>
          <p:spPr bwMode="auto">
            <a:xfrm>
              <a:off x="266" y="680"/>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1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2"/>
                <a:gd name="T118" fmla="*/ 0 h 207"/>
                <a:gd name="T119" fmla="*/ 632 w 632"/>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2" h="207">
                  <a:moveTo>
                    <a:pt x="632" y="100"/>
                  </a:moveTo>
                  <a:lnTo>
                    <a:pt x="631" y="99"/>
                  </a:lnTo>
                  <a:lnTo>
                    <a:pt x="626" y="95"/>
                  </a:lnTo>
                  <a:lnTo>
                    <a:pt x="618" y="92"/>
                  </a:lnTo>
                  <a:lnTo>
                    <a:pt x="608" y="89"/>
                  </a:lnTo>
                  <a:lnTo>
                    <a:pt x="602" y="89"/>
                  </a:lnTo>
                  <a:lnTo>
                    <a:pt x="595" y="90"/>
                  </a:lnTo>
                  <a:lnTo>
                    <a:pt x="587" y="92"/>
                  </a:lnTo>
                  <a:lnTo>
                    <a:pt x="580" y="94"/>
                  </a:lnTo>
                  <a:lnTo>
                    <a:pt x="529" y="104"/>
                  </a:lnTo>
                  <a:lnTo>
                    <a:pt x="468" y="118"/>
                  </a:lnTo>
                  <a:lnTo>
                    <a:pt x="397" y="132"/>
                  </a:lnTo>
                  <a:lnTo>
                    <a:pt x="323" y="147"/>
                  </a:lnTo>
                  <a:lnTo>
                    <a:pt x="249" y="163"/>
                  </a:lnTo>
                  <a:lnTo>
                    <a:pt x="178" y="178"/>
                  </a:lnTo>
                  <a:lnTo>
                    <a:pt x="114" y="192"/>
                  </a:lnTo>
                  <a:lnTo>
                    <a:pt x="61" y="203"/>
                  </a:lnTo>
                  <a:lnTo>
                    <a:pt x="53" y="204"/>
                  </a:lnTo>
                  <a:lnTo>
                    <a:pt x="46" y="207"/>
                  </a:lnTo>
                  <a:lnTo>
                    <a:pt x="38" y="207"/>
                  </a:lnTo>
                  <a:lnTo>
                    <a:pt x="32" y="207"/>
                  </a:lnTo>
                  <a:lnTo>
                    <a:pt x="26" y="207"/>
                  </a:lnTo>
                  <a:lnTo>
                    <a:pt x="21" y="205"/>
                  </a:lnTo>
                  <a:lnTo>
                    <a:pt x="13" y="203"/>
                  </a:lnTo>
                  <a:lnTo>
                    <a:pt x="5" y="200"/>
                  </a:lnTo>
                  <a:lnTo>
                    <a:pt x="1" y="199"/>
                  </a:lnTo>
                  <a:lnTo>
                    <a:pt x="0" y="198"/>
                  </a:lnTo>
                  <a:lnTo>
                    <a:pt x="0" y="197"/>
                  </a:lnTo>
                  <a:lnTo>
                    <a:pt x="0" y="191"/>
                  </a:lnTo>
                  <a:lnTo>
                    <a:pt x="0" y="183"/>
                  </a:lnTo>
                  <a:lnTo>
                    <a:pt x="0" y="174"/>
                  </a:lnTo>
                  <a:lnTo>
                    <a:pt x="0" y="165"/>
                  </a:lnTo>
                  <a:lnTo>
                    <a:pt x="0" y="153"/>
                  </a:lnTo>
                  <a:lnTo>
                    <a:pt x="0" y="148"/>
                  </a:lnTo>
                  <a:lnTo>
                    <a:pt x="0" y="144"/>
                  </a:lnTo>
                  <a:lnTo>
                    <a:pt x="0" y="137"/>
                  </a:lnTo>
                  <a:lnTo>
                    <a:pt x="0" y="132"/>
                  </a:lnTo>
                  <a:lnTo>
                    <a:pt x="0" y="123"/>
                  </a:lnTo>
                  <a:lnTo>
                    <a:pt x="0" y="115"/>
                  </a:lnTo>
                  <a:lnTo>
                    <a:pt x="0" y="111"/>
                  </a:lnTo>
                  <a:lnTo>
                    <a:pt x="0" y="109"/>
                  </a:lnTo>
                  <a:lnTo>
                    <a:pt x="1" y="110"/>
                  </a:lnTo>
                  <a:lnTo>
                    <a:pt x="5" y="111"/>
                  </a:lnTo>
                  <a:lnTo>
                    <a:pt x="11" y="114"/>
                  </a:lnTo>
                  <a:lnTo>
                    <a:pt x="20" y="116"/>
                  </a:lnTo>
                  <a:lnTo>
                    <a:pt x="25" y="118"/>
                  </a:lnTo>
                  <a:lnTo>
                    <a:pt x="31" y="118"/>
                  </a:lnTo>
                  <a:lnTo>
                    <a:pt x="37" y="119"/>
                  </a:lnTo>
                  <a:lnTo>
                    <a:pt x="43" y="119"/>
                  </a:lnTo>
                  <a:lnTo>
                    <a:pt x="51" y="118"/>
                  </a:lnTo>
                  <a:lnTo>
                    <a:pt x="58" y="115"/>
                  </a:lnTo>
                  <a:lnTo>
                    <a:pt x="114" y="104"/>
                  </a:lnTo>
                  <a:lnTo>
                    <a:pt x="180" y="89"/>
                  </a:lnTo>
                  <a:lnTo>
                    <a:pt x="256" y="74"/>
                  </a:lnTo>
                  <a:lnTo>
                    <a:pt x="335" y="57"/>
                  </a:lnTo>
                  <a:lnTo>
                    <a:pt x="412" y="41"/>
                  </a:lnTo>
                  <a:lnTo>
                    <a:pt x="485" y="26"/>
                  </a:lnTo>
                  <a:lnTo>
                    <a:pt x="547" y="12"/>
                  </a:lnTo>
                  <a:lnTo>
                    <a:pt x="595" y="3"/>
                  </a:lnTo>
                  <a:lnTo>
                    <a:pt x="602" y="1"/>
                  </a:lnTo>
                  <a:lnTo>
                    <a:pt x="608" y="0"/>
                  </a:lnTo>
                  <a:lnTo>
                    <a:pt x="618" y="3"/>
                  </a:lnTo>
                  <a:lnTo>
                    <a:pt x="626" y="6"/>
                  </a:lnTo>
                  <a:lnTo>
                    <a:pt x="631" y="9"/>
                  </a:lnTo>
                  <a:lnTo>
                    <a:pt x="632" y="10"/>
                  </a:lnTo>
                  <a:lnTo>
                    <a:pt x="632" y="15"/>
                  </a:lnTo>
                  <a:lnTo>
                    <a:pt x="632" y="29"/>
                  </a:lnTo>
                  <a:lnTo>
                    <a:pt x="632" y="33"/>
                  </a:lnTo>
                  <a:lnTo>
                    <a:pt x="632" y="38"/>
                  </a:lnTo>
                  <a:lnTo>
                    <a:pt x="632" y="43"/>
                  </a:lnTo>
                  <a:lnTo>
                    <a:pt x="632" y="50"/>
                  </a:lnTo>
                  <a:lnTo>
                    <a:pt x="632" y="56"/>
                  </a:lnTo>
                  <a:lnTo>
                    <a:pt x="632" y="63"/>
                  </a:lnTo>
                  <a:lnTo>
                    <a:pt x="632" y="69"/>
                  </a:lnTo>
                  <a:lnTo>
                    <a:pt x="632" y="74"/>
                  </a:lnTo>
                  <a:lnTo>
                    <a:pt x="632" y="85"/>
                  </a:lnTo>
                  <a:lnTo>
                    <a:pt x="632" y="93"/>
                  </a:lnTo>
                  <a:lnTo>
                    <a:pt x="632" y="98"/>
                  </a:lnTo>
                  <a:lnTo>
                    <a:pt x="632" y="10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38" name="Freeform 24"/>
            <p:cNvSpPr>
              <a:spLocks/>
            </p:cNvSpPr>
            <p:nvPr/>
          </p:nvSpPr>
          <p:spPr bwMode="auto">
            <a:xfrm>
              <a:off x="266" y="725"/>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0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1 w 632"/>
                <a:gd name="T79" fmla="*/ 0 h 207"/>
                <a:gd name="T80" fmla="*/ 1 w 632"/>
                <a:gd name="T81" fmla="*/ 0 h 207"/>
                <a:gd name="T82" fmla="*/ 1 w 632"/>
                <a:gd name="T83" fmla="*/ 0 h 20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2"/>
                <a:gd name="T127" fmla="*/ 0 h 207"/>
                <a:gd name="T128" fmla="*/ 632 w 632"/>
                <a:gd name="T129" fmla="*/ 207 h 20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2" h="207">
                  <a:moveTo>
                    <a:pt x="632" y="100"/>
                  </a:moveTo>
                  <a:lnTo>
                    <a:pt x="631" y="99"/>
                  </a:lnTo>
                  <a:lnTo>
                    <a:pt x="626" y="97"/>
                  </a:lnTo>
                  <a:lnTo>
                    <a:pt x="618" y="92"/>
                  </a:lnTo>
                  <a:lnTo>
                    <a:pt x="608" y="89"/>
                  </a:lnTo>
                  <a:lnTo>
                    <a:pt x="602" y="89"/>
                  </a:lnTo>
                  <a:lnTo>
                    <a:pt x="595" y="90"/>
                  </a:lnTo>
                  <a:lnTo>
                    <a:pt x="587" y="92"/>
                  </a:lnTo>
                  <a:lnTo>
                    <a:pt x="580" y="93"/>
                  </a:lnTo>
                  <a:lnTo>
                    <a:pt x="529" y="104"/>
                  </a:lnTo>
                  <a:lnTo>
                    <a:pt x="468" y="116"/>
                  </a:lnTo>
                  <a:lnTo>
                    <a:pt x="397" y="131"/>
                  </a:lnTo>
                  <a:lnTo>
                    <a:pt x="323" y="147"/>
                  </a:lnTo>
                  <a:lnTo>
                    <a:pt x="249" y="162"/>
                  </a:lnTo>
                  <a:lnTo>
                    <a:pt x="178" y="178"/>
                  </a:lnTo>
                  <a:lnTo>
                    <a:pt x="114" y="191"/>
                  </a:lnTo>
                  <a:lnTo>
                    <a:pt x="61" y="202"/>
                  </a:lnTo>
                  <a:lnTo>
                    <a:pt x="53" y="204"/>
                  </a:lnTo>
                  <a:lnTo>
                    <a:pt x="46" y="205"/>
                  </a:lnTo>
                  <a:lnTo>
                    <a:pt x="38" y="205"/>
                  </a:lnTo>
                  <a:lnTo>
                    <a:pt x="32" y="207"/>
                  </a:lnTo>
                  <a:lnTo>
                    <a:pt x="26" y="205"/>
                  </a:lnTo>
                  <a:lnTo>
                    <a:pt x="21" y="205"/>
                  </a:lnTo>
                  <a:lnTo>
                    <a:pt x="13" y="202"/>
                  </a:lnTo>
                  <a:lnTo>
                    <a:pt x="5" y="199"/>
                  </a:lnTo>
                  <a:lnTo>
                    <a:pt x="1" y="198"/>
                  </a:lnTo>
                  <a:lnTo>
                    <a:pt x="0" y="197"/>
                  </a:lnTo>
                  <a:lnTo>
                    <a:pt x="0" y="196"/>
                  </a:lnTo>
                  <a:lnTo>
                    <a:pt x="0" y="191"/>
                  </a:lnTo>
                  <a:lnTo>
                    <a:pt x="0" y="183"/>
                  </a:lnTo>
                  <a:lnTo>
                    <a:pt x="0" y="173"/>
                  </a:lnTo>
                  <a:lnTo>
                    <a:pt x="0" y="168"/>
                  </a:lnTo>
                  <a:lnTo>
                    <a:pt x="0" y="162"/>
                  </a:lnTo>
                  <a:lnTo>
                    <a:pt x="0" y="157"/>
                  </a:lnTo>
                  <a:lnTo>
                    <a:pt x="0" y="151"/>
                  </a:lnTo>
                  <a:lnTo>
                    <a:pt x="0" y="146"/>
                  </a:lnTo>
                  <a:lnTo>
                    <a:pt x="0" y="141"/>
                  </a:lnTo>
                  <a:lnTo>
                    <a:pt x="0" y="136"/>
                  </a:lnTo>
                  <a:lnTo>
                    <a:pt x="0" y="131"/>
                  </a:lnTo>
                  <a:lnTo>
                    <a:pt x="0" y="124"/>
                  </a:lnTo>
                  <a:lnTo>
                    <a:pt x="0" y="116"/>
                  </a:lnTo>
                  <a:lnTo>
                    <a:pt x="0" y="111"/>
                  </a:lnTo>
                  <a:lnTo>
                    <a:pt x="0" y="109"/>
                  </a:lnTo>
                  <a:lnTo>
                    <a:pt x="1" y="110"/>
                  </a:lnTo>
                  <a:lnTo>
                    <a:pt x="5" y="111"/>
                  </a:lnTo>
                  <a:lnTo>
                    <a:pt x="13" y="114"/>
                  </a:lnTo>
                  <a:lnTo>
                    <a:pt x="21" y="116"/>
                  </a:lnTo>
                  <a:lnTo>
                    <a:pt x="26" y="118"/>
                  </a:lnTo>
                  <a:lnTo>
                    <a:pt x="32" y="118"/>
                  </a:lnTo>
                  <a:lnTo>
                    <a:pt x="38" y="118"/>
                  </a:lnTo>
                  <a:lnTo>
                    <a:pt x="46" y="118"/>
                  </a:lnTo>
                  <a:lnTo>
                    <a:pt x="53" y="115"/>
                  </a:lnTo>
                  <a:lnTo>
                    <a:pt x="61" y="114"/>
                  </a:lnTo>
                  <a:lnTo>
                    <a:pt x="114" y="103"/>
                  </a:lnTo>
                  <a:lnTo>
                    <a:pt x="178" y="89"/>
                  </a:lnTo>
                  <a:lnTo>
                    <a:pt x="249" y="74"/>
                  </a:lnTo>
                  <a:lnTo>
                    <a:pt x="323" y="58"/>
                  </a:lnTo>
                  <a:lnTo>
                    <a:pt x="397" y="43"/>
                  </a:lnTo>
                  <a:lnTo>
                    <a:pt x="468" y="29"/>
                  </a:lnTo>
                  <a:lnTo>
                    <a:pt x="529" y="15"/>
                  </a:lnTo>
                  <a:lnTo>
                    <a:pt x="580" y="5"/>
                  </a:lnTo>
                  <a:lnTo>
                    <a:pt x="587" y="3"/>
                  </a:lnTo>
                  <a:lnTo>
                    <a:pt x="595" y="1"/>
                  </a:lnTo>
                  <a:lnTo>
                    <a:pt x="602" y="0"/>
                  </a:lnTo>
                  <a:lnTo>
                    <a:pt x="608" y="0"/>
                  </a:lnTo>
                  <a:lnTo>
                    <a:pt x="618" y="3"/>
                  </a:lnTo>
                  <a:lnTo>
                    <a:pt x="626" y="6"/>
                  </a:lnTo>
                  <a:lnTo>
                    <a:pt x="631" y="10"/>
                  </a:lnTo>
                  <a:lnTo>
                    <a:pt x="632" y="11"/>
                  </a:lnTo>
                  <a:lnTo>
                    <a:pt x="632" y="13"/>
                  </a:lnTo>
                  <a:lnTo>
                    <a:pt x="632" y="17"/>
                  </a:lnTo>
                  <a:lnTo>
                    <a:pt x="632" y="25"/>
                  </a:lnTo>
                  <a:lnTo>
                    <a:pt x="632" y="35"/>
                  </a:lnTo>
                  <a:lnTo>
                    <a:pt x="632" y="40"/>
                  </a:lnTo>
                  <a:lnTo>
                    <a:pt x="632" y="46"/>
                  </a:lnTo>
                  <a:lnTo>
                    <a:pt x="632" y="51"/>
                  </a:lnTo>
                  <a:lnTo>
                    <a:pt x="632" y="57"/>
                  </a:lnTo>
                  <a:lnTo>
                    <a:pt x="632" y="62"/>
                  </a:lnTo>
                  <a:lnTo>
                    <a:pt x="632" y="68"/>
                  </a:lnTo>
                  <a:lnTo>
                    <a:pt x="632" y="73"/>
                  </a:lnTo>
                  <a:lnTo>
                    <a:pt x="632" y="78"/>
                  </a:lnTo>
                  <a:lnTo>
                    <a:pt x="632" y="88"/>
                  </a:lnTo>
                  <a:lnTo>
                    <a:pt x="632" y="95"/>
                  </a:lnTo>
                  <a:lnTo>
                    <a:pt x="632" y="99"/>
                  </a:lnTo>
                  <a:lnTo>
                    <a:pt x="632" y="10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39" name="Freeform 25"/>
            <p:cNvSpPr>
              <a:spLocks/>
            </p:cNvSpPr>
            <p:nvPr/>
          </p:nvSpPr>
          <p:spPr bwMode="auto">
            <a:xfrm>
              <a:off x="266" y="725"/>
              <a:ext cx="316" cy="103"/>
            </a:xfrm>
            <a:custGeom>
              <a:avLst/>
              <a:gdLst>
                <a:gd name="T0" fmla="*/ 1 w 632"/>
                <a:gd name="T1" fmla="*/ 0 h 207"/>
                <a:gd name="T2" fmla="*/ 1 w 632"/>
                <a:gd name="T3" fmla="*/ 0 h 207"/>
                <a:gd name="T4" fmla="*/ 1 w 632"/>
                <a:gd name="T5" fmla="*/ 0 h 207"/>
                <a:gd name="T6" fmla="*/ 1 w 632"/>
                <a:gd name="T7" fmla="*/ 0 h 207"/>
                <a:gd name="T8" fmla="*/ 1 w 632"/>
                <a:gd name="T9" fmla="*/ 0 h 207"/>
                <a:gd name="T10" fmla="*/ 1 w 632"/>
                <a:gd name="T11" fmla="*/ 0 h 207"/>
                <a:gd name="T12" fmla="*/ 1 w 632"/>
                <a:gd name="T13" fmla="*/ 0 h 207"/>
                <a:gd name="T14" fmla="*/ 1 w 632"/>
                <a:gd name="T15" fmla="*/ 0 h 207"/>
                <a:gd name="T16" fmla="*/ 1 w 632"/>
                <a:gd name="T17" fmla="*/ 0 h 207"/>
                <a:gd name="T18" fmla="*/ 1 w 632"/>
                <a:gd name="T19" fmla="*/ 0 h 207"/>
                <a:gd name="T20" fmla="*/ 1 w 632"/>
                <a:gd name="T21" fmla="*/ 0 h 207"/>
                <a:gd name="T22" fmla="*/ 1 w 632"/>
                <a:gd name="T23" fmla="*/ 0 h 207"/>
                <a:gd name="T24" fmla="*/ 1 w 632"/>
                <a:gd name="T25" fmla="*/ 0 h 207"/>
                <a:gd name="T26" fmla="*/ 0 w 632"/>
                <a:gd name="T27" fmla="*/ 0 h 207"/>
                <a:gd name="T28" fmla="*/ 0 w 632"/>
                <a:gd name="T29" fmla="*/ 0 h 207"/>
                <a:gd name="T30" fmla="*/ 0 w 632"/>
                <a:gd name="T31" fmla="*/ 0 h 207"/>
                <a:gd name="T32" fmla="*/ 0 w 632"/>
                <a:gd name="T33" fmla="*/ 0 h 207"/>
                <a:gd name="T34" fmla="*/ 0 w 632"/>
                <a:gd name="T35" fmla="*/ 0 h 207"/>
                <a:gd name="T36" fmla="*/ 0 w 632"/>
                <a:gd name="T37" fmla="*/ 0 h 207"/>
                <a:gd name="T38" fmla="*/ 0 w 632"/>
                <a:gd name="T39" fmla="*/ 0 h 207"/>
                <a:gd name="T40" fmla="*/ 0 w 632"/>
                <a:gd name="T41" fmla="*/ 0 h 207"/>
                <a:gd name="T42" fmla="*/ 1 w 632"/>
                <a:gd name="T43" fmla="*/ 0 h 207"/>
                <a:gd name="T44" fmla="*/ 1 w 632"/>
                <a:gd name="T45" fmla="*/ 0 h 207"/>
                <a:gd name="T46" fmla="*/ 1 w 632"/>
                <a:gd name="T47" fmla="*/ 0 h 207"/>
                <a:gd name="T48" fmla="*/ 1 w 632"/>
                <a:gd name="T49" fmla="*/ 0 h 207"/>
                <a:gd name="T50" fmla="*/ 1 w 632"/>
                <a:gd name="T51" fmla="*/ 0 h 207"/>
                <a:gd name="T52" fmla="*/ 1 w 632"/>
                <a:gd name="T53" fmla="*/ 0 h 207"/>
                <a:gd name="T54" fmla="*/ 1 w 632"/>
                <a:gd name="T55" fmla="*/ 0 h 207"/>
                <a:gd name="T56" fmla="*/ 1 w 632"/>
                <a:gd name="T57" fmla="*/ 0 h 207"/>
                <a:gd name="T58" fmla="*/ 1 w 632"/>
                <a:gd name="T59" fmla="*/ 0 h 207"/>
                <a:gd name="T60" fmla="*/ 1 w 632"/>
                <a:gd name="T61" fmla="*/ 0 h 207"/>
                <a:gd name="T62" fmla="*/ 1 w 632"/>
                <a:gd name="T63" fmla="*/ 0 h 207"/>
                <a:gd name="T64" fmla="*/ 1 w 632"/>
                <a:gd name="T65" fmla="*/ 0 h 207"/>
                <a:gd name="T66" fmla="*/ 1 w 632"/>
                <a:gd name="T67" fmla="*/ 0 h 207"/>
                <a:gd name="T68" fmla="*/ 1 w 632"/>
                <a:gd name="T69" fmla="*/ 0 h 207"/>
                <a:gd name="T70" fmla="*/ 1 w 632"/>
                <a:gd name="T71" fmla="*/ 0 h 207"/>
                <a:gd name="T72" fmla="*/ 1 w 632"/>
                <a:gd name="T73" fmla="*/ 0 h 207"/>
                <a:gd name="T74" fmla="*/ 1 w 632"/>
                <a:gd name="T75" fmla="*/ 0 h 207"/>
                <a:gd name="T76" fmla="*/ 1 w 632"/>
                <a:gd name="T77" fmla="*/ 0 h 207"/>
                <a:gd name="T78" fmla="*/ 1 w 632"/>
                <a:gd name="T79" fmla="*/ 0 h 207"/>
                <a:gd name="T80" fmla="*/ 1 w 632"/>
                <a:gd name="T81" fmla="*/ 0 h 207"/>
                <a:gd name="T82" fmla="*/ 1 w 632"/>
                <a:gd name="T83" fmla="*/ 0 h 20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2"/>
                <a:gd name="T127" fmla="*/ 0 h 207"/>
                <a:gd name="T128" fmla="*/ 632 w 632"/>
                <a:gd name="T129" fmla="*/ 207 h 20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2" h="207">
                  <a:moveTo>
                    <a:pt x="632" y="100"/>
                  </a:moveTo>
                  <a:lnTo>
                    <a:pt x="631" y="99"/>
                  </a:lnTo>
                  <a:lnTo>
                    <a:pt x="626" y="97"/>
                  </a:lnTo>
                  <a:lnTo>
                    <a:pt x="618" y="92"/>
                  </a:lnTo>
                  <a:lnTo>
                    <a:pt x="608" y="89"/>
                  </a:lnTo>
                  <a:lnTo>
                    <a:pt x="602" y="89"/>
                  </a:lnTo>
                  <a:lnTo>
                    <a:pt x="595" y="90"/>
                  </a:lnTo>
                  <a:lnTo>
                    <a:pt x="587" y="92"/>
                  </a:lnTo>
                  <a:lnTo>
                    <a:pt x="580" y="93"/>
                  </a:lnTo>
                  <a:lnTo>
                    <a:pt x="529" y="104"/>
                  </a:lnTo>
                  <a:lnTo>
                    <a:pt x="468" y="116"/>
                  </a:lnTo>
                  <a:lnTo>
                    <a:pt x="397" y="131"/>
                  </a:lnTo>
                  <a:lnTo>
                    <a:pt x="323" y="147"/>
                  </a:lnTo>
                  <a:lnTo>
                    <a:pt x="249" y="162"/>
                  </a:lnTo>
                  <a:lnTo>
                    <a:pt x="178" y="178"/>
                  </a:lnTo>
                  <a:lnTo>
                    <a:pt x="114" y="191"/>
                  </a:lnTo>
                  <a:lnTo>
                    <a:pt x="61" y="202"/>
                  </a:lnTo>
                  <a:lnTo>
                    <a:pt x="53" y="204"/>
                  </a:lnTo>
                  <a:lnTo>
                    <a:pt x="46" y="205"/>
                  </a:lnTo>
                  <a:lnTo>
                    <a:pt x="38" y="205"/>
                  </a:lnTo>
                  <a:lnTo>
                    <a:pt x="32" y="207"/>
                  </a:lnTo>
                  <a:lnTo>
                    <a:pt x="26" y="205"/>
                  </a:lnTo>
                  <a:lnTo>
                    <a:pt x="21" y="205"/>
                  </a:lnTo>
                  <a:lnTo>
                    <a:pt x="13" y="202"/>
                  </a:lnTo>
                  <a:lnTo>
                    <a:pt x="5" y="199"/>
                  </a:lnTo>
                  <a:lnTo>
                    <a:pt x="1" y="198"/>
                  </a:lnTo>
                  <a:lnTo>
                    <a:pt x="0" y="197"/>
                  </a:lnTo>
                  <a:lnTo>
                    <a:pt x="0" y="196"/>
                  </a:lnTo>
                  <a:lnTo>
                    <a:pt x="0" y="191"/>
                  </a:lnTo>
                  <a:lnTo>
                    <a:pt x="0" y="183"/>
                  </a:lnTo>
                  <a:lnTo>
                    <a:pt x="0" y="173"/>
                  </a:lnTo>
                  <a:lnTo>
                    <a:pt x="0" y="168"/>
                  </a:lnTo>
                  <a:lnTo>
                    <a:pt x="0" y="162"/>
                  </a:lnTo>
                  <a:lnTo>
                    <a:pt x="0" y="157"/>
                  </a:lnTo>
                  <a:lnTo>
                    <a:pt x="0" y="151"/>
                  </a:lnTo>
                  <a:lnTo>
                    <a:pt x="0" y="146"/>
                  </a:lnTo>
                  <a:lnTo>
                    <a:pt x="0" y="141"/>
                  </a:lnTo>
                  <a:lnTo>
                    <a:pt x="0" y="136"/>
                  </a:lnTo>
                  <a:lnTo>
                    <a:pt x="0" y="131"/>
                  </a:lnTo>
                  <a:lnTo>
                    <a:pt x="0" y="124"/>
                  </a:lnTo>
                  <a:lnTo>
                    <a:pt x="0" y="116"/>
                  </a:lnTo>
                  <a:lnTo>
                    <a:pt x="0" y="111"/>
                  </a:lnTo>
                  <a:lnTo>
                    <a:pt x="0" y="109"/>
                  </a:lnTo>
                  <a:lnTo>
                    <a:pt x="1" y="110"/>
                  </a:lnTo>
                  <a:lnTo>
                    <a:pt x="5" y="111"/>
                  </a:lnTo>
                  <a:lnTo>
                    <a:pt x="13" y="114"/>
                  </a:lnTo>
                  <a:lnTo>
                    <a:pt x="21" y="116"/>
                  </a:lnTo>
                  <a:lnTo>
                    <a:pt x="26" y="118"/>
                  </a:lnTo>
                  <a:lnTo>
                    <a:pt x="32" y="118"/>
                  </a:lnTo>
                  <a:lnTo>
                    <a:pt x="38" y="118"/>
                  </a:lnTo>
                  <a:lnTo>
                    <a:pt x="46" y="118"/>
                  </a:lnTo>
                  <a:lnTo>
                    <a:pt x="53" y="115"/>
                  </a:lnTo>
                  <a:lnTo>
                    <a:pt x="61" y="114"/>
                  </a:lnTo>
                  <a:lnTo>
                    <a:pt x="114" y="103"/>
                  </a:lnTo>
                  <a:lnTo>
                    <a:pt x="178" y="89"/>
                  </a:lnTo>
                  <a:lnTo>
                    <a:pt x="249" y="74"/>
                  </a:lnTo>
                  <a:lnTo>
                    <a:pt x="323" y="58"/>
                  </a:lnTo>
                  <a:lnTo>
                    <a:pt x="397" y="43"/>
                  </a:lnTo>
                  <a:lnTo>
                    <a:pt x="468" y="29"/>
                  </a:lnTo>
                  <a:lnTo>
                    <a:pt x="529" y="15"/>
                  </a:lnTo>
                  <a:lnTo>
                    <a:pt x="580" y="5"/>
                  </a:lnTo>
                  <a:lnTo>
                    <a:pt x="587" y="3"/>
                  </a:lnTo>
                  <a:lnTo>
                    <a:pt x="595" y="1"/>
                  </a:lnTo>
                  <a:lnTo>
                    <a:pt x="602" y="0"/>
                  </a:lnTo>
                  <a:lnTo>
                    <a:pt x="608" y="0"/>
                  </a:lnTo>
                  <a:lnTo>
                    <a:pt x="618" y="3"/>
                  </a:lnTo>
                  <a:lnTo>
                    <a:pt x="626" y="6"/>
                  </a:lnTo>
                  <a:lnTo>
                    <a:pt x="631" y="10"/>
                  </a:lnTo>
                  <a:lnTo>
                    <a:pt x="632" y="11"/>
                  </a:lnTo>
                  <a:lnTo>
                    <a:pt x="632" y="13"/>
                  </a:lnTo>
                  <a:lnTo>
                    <a:pt x="632" y="17"/>
                  </a:lnTo>
                  <a:lnTo>
                    <a:pt x="632" y="25"/>
                  </a:lnTo>
                  <a:lnTo>
                    <a:pt x="632" y="35"/>
                  </a:lnTo>
                  <a:lnTo>
                    <a:pt x="632" y="40"/>
                  </a:lnTo>
                  <a:lnTo>
                    <a:pt x="632" y="46"/>
                  </a:lnTo>
                  <a:lnTo>
                    <a:pt x="632" y="51"/>
                  </a:lnTo>
                  <a:lnTo>
                    <a:pt x="632" y="57"/>
                  </a:lnTo>
                  <a:lnTo>
                    <a:pt x="632" y="62"/>
                  </a:lnTo>
                  <a:lnTo>
                    <a:pt x="632" y="68"/>
                  </a:lnTo>
                  <a:lnTo>
                    <a:pt x="632" y="73"/>
                  </a:lnTo>
                  <a:lnTo>
                    <a:pt x="632" y="78"/>
                  </a:lnTo>
                  <a:lnTo>
                    <a:pt x="632" y="88"/>
                  </a:lnTo>
                  <a:lnTo>
                    <a:pt x="632" y="95"/>
                  </a:lnTo>
                  <a:lnTo>
                    <a:pt x="632" y="99"/>
                  </a:lnTo>
                  <a:lnTo>
                    <a:pt x="632" y="10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40" name="Freeform 26"/>
            <p:cNvSpPr>
              <a:spLocks/>
            </p:cNvSpPr>
            <p:nvPr/>
          </p:nvSpPr>
          <p:spPr bwMode="auto">
            <a:xfrm>
              <a:off x="446" y="749"/>
              <a:ext cx="1" cy="5"/>
            </a:xfrm>
            <a:custGeom>
              <a:avLst/>
              <a:gdLst>
                <a:gd name="T0" fmla="*/ 0 w 1"/>
                <a:gd name="T1" fmla="*/ 0 h 8"/>
                <a:gd name="T2" fmla="*/ 0 w 1"/>
                <a:gd name="T3" fmla="*/ 1 h 8"/>
                <a:gd name="T4" fmla="*/ 0 w 1"/>
                <a:gd name="T5" fmla="*/ 1 h 8"/>
                <a:gd name="T6" fmla="*/ 0 w 1"/>
                <a:gd name="T7" fmla="*/ 1 h 8"/>
                <a:gd name="T8" fmla="*/ 0 w 1"/>
                <a:gd name="T9" fmla="*/ 1 h 8"/>
                <a:gd name="T10" fmla="*/ 0 w 1"/>
                <a:gd name="T11" fmla="*/ 1 h 8"/>
                <a:gd name="T12" fmla="*/ 0 w 1"/>
                <a:gd name="T13" fmla="*/ 1 h 8"/>
                <a:gd name="T14" fmla="*/ 0 w 1"/>
                <a:gd name="T15" fmla="*/ 0 h 8"/>
                <a:gd name="T16" fmla="*/ 0 w 1"/>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8"/>
                <a:gd name="T29" fmla="*/ 1 w 1"/>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8">
                  <a:moveTo>
                    <a:pt x="0" y="0"/>
                  </a:moveTo>
                  <a:lnTo>
                    <a:pt x="0" y="5"/>
                  </a:lnTo>
                  <a:lnTo>
                    <a:pt x="0" y="8"/>
                  </a:lnTo>
                  <a:lnTo>
                    <a:pt x="0" y="3"/>
                  </a:lnTo>
                  <a:lnTo>
                    <a:pt x="0" y="1"/>
                  </a:lnTo>
                  <a:lnTo>
                    <a:pt x="0" y="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41" name="Freeform 27"/>
            <p:cNvSpPr>
              <a:spLocks/>
            </p:cNvSpPr>
            <p:nvPr/>
          </p:nvSpPr>
          <p:spPr bwMode="auto">
            <a:xfrm>
              <a:off x="446" y="749"/>
              <a:ext cx="1" cy="5"/>
            </a:xfrm>
            <a:custGeom>
              <a:avLst/>
              <a:gdLst>
                <a:gd name="T0" fmla="*/ 0 w 1"/>
                <a:gd name="T1" fmla="*/ 0 h 8"/>
                <a:gd name="T2" fmla="*/ 0 w 1"/>
                <a:gd name="T3" fmla="*/ 1 h 8"/>
                <a:gd name="T4" fmla="*/ 0 w 1"/>
                <a:gd name="T5" fmla="*/ 1 h 8"/>
                <a:gd name="T6" fmla="*/ 0 w 1"/>
                <a:gd name="T7" fmla="*/ 1 h 8"/>
                <a:gd name="T8" fmla="*/ 0 w 1"/>
                <a:gd name="T9" fmla="*/ 1 h 8"/>
                <a:gd name="T10" fmla="*/ 0 w 1"/>
                <a:gd name="T11" fmla="*/ 1 h 8"/>
                <a:gd name="T12" fmla="*/ 0 w 1"/>
                <a:gd name="T13" fmla="*/ 1 h 8"/>
                <a:gd name="T14" fmla="*/ 0 w 1"/>
                <a:gd name="T15" fmla="*/ 0 h 8"/>
                <a:gd name="T16" fmla="*/ 0 w 1"/>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8"/>
                <a:gd name="T29" fmla="*/ 1 w 1"/>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8">
                  <a:moveTo>
                    <a:pt x="0" y="0"/>
                  </a:moveTo>
                  <a:lnTo>
                    <a:pt x="0" y="5"/>
                  </a:lnTo>
                  <a:lnTo>
                    <a:pt x="0" y="8"/>
                  </a:lnTo>
                  <a:lnTo>
                    <a:pt x="0" y="3"/>
                  </a:lnTo>
                  <a:lnTo>
                    <a:pt x="0" y="1"/>
                  </a:lnTo>
                  <a:lnTo>
                    <a:pt x="0" y="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42" name="Freeform 28"/>
            <p:cNvSpPr>
              <a:spLocks/>
            </p:cNvSpPr>
            <p:nvPr/>
          </p:nvSpPr>
          <p:spPr bwMode="auto">
            <a:xfrm>
              <a:off x="446" y="757"/>
              <a:ext cx="1" cy="6"/>
            </a:xfrm>
            <a:custGeom>
              <a:avLst/>
              <a:gdLst>
                <a:gd name="T0" fmla="*/ 0 w 1"/>
                <a:gd name="T1" fmla="*/ 0 h 11"/>
                <a:gd name="T2" fmla="*/ 0 w 1"/>
                <a:gd name="T3" fmla="*/ 1 h 11"/>
                <a:gd name="T4" fmla="*/ 0 w 1"/>
                <a:gd name="T5" fmla="*/ 1 h 11"/>
                <a:gd name="T6" fmla="*/ 0 w 1"/>
                <a:gd name="T7" fmla="*/ 1 h 11"/>
                <a:gd name="T8" fmla="*/ 0 w 1"/>
                <a:gd name="T9" fmla="*/ 1 h 11"/>
                <a:gd name="T10" fmla="*/ 0 w 1"/>
                <a:gd name="T11" fmla="*/ 1 h 11"/>
                <a:gd name="T12" fmla="*/ 0 w 1"/>
                <a:gd name="T13" fmla="*/ 0 h 11"/>
                <a:gd name="T14" fmla="*/ 0 w 1"/>
                <a:gd name="T15" fmla="*/ 0 h 11"/>
                <a:gd name="T16" fmla="*/ 0 w 1"/>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11"/>
                <a:gd name="T29" fmla="*/ 1 w 1"/>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11">
                  <a:moveTo>
                    <a:pt x="0" y="0"/>
                  </a:moveTo>
                  <a:lnTo>
                    <a:pt x="0" y="7"/>
                  </a:lnTo>
                  <a:lnTo>
                    <a:pt x="0" y="11"/>
                  </a:lnTo>
                  <a:lnTo>
                    <a:pt x="0" y="6"/>
                  </a:lnTo>
                  <a:lnTo>
                    <a:pt x="0" y="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43" name="Freeform 29"/>
            <p:cNvSpPr>
              <a:spLocks/>
            </p:cNvSpPr>
            <p:nvPr/>
          </p:nvSpPr>
          <p:spPr bwMode="auto">
            <a:xfrm>
              <a:off x="446" y="757"/>
              <a:ext cx="1" cy="6"/>
            </a:xfrm>
            <a:custGeom>
              <a:avLst/>
              <a:gdLst>
                <a:gd name="T0" fmla="*/ 0 w 1"/>
                <a:gd name="T1" fmla="*/ 0 h 11"/>
                <a:gd name="T2" fmla="*/ 0 w 1"/>
                <a:gd name="T3" fmla="*/ 1 h 11"/>
                <a:gd name="T4" fmla="*/ 0 w 1"/>
                <a:gd name="T5" fmla="*/ 1 h 11"/>
                <a:gd name="T6" fmla="*/ 0 w 1"/>
                <a:gd name="T7" fmla="*/ 1 h 11"/>
                <a:gd name="T8" fmla="*/ 0 w 1"/>
                <a:gd name="T9" fmla="*/ 1 h 11"/>
                <a:gd name="T10" fmla="*/ 0 w 1"/>
                <a:gd name="T11" fmla="*/ 1 h 11"/>
                <a:gd name="T12" fmla="*/ 0 w 1"/>
                <a:gd name="T13" fmla="*/ 0 h 11"/>
                <a:gd name="T14" fmla="*/ 0 w 1"/>
                <a:gd name="T15" fmla="*/ 0 h 11"/>
                <a:gd name="T16" fmla="*/ 0 w 1"/>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11"/>
                <a:gd name="T29" fmla="*/ 1 w 1"/>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11">
                  <a:moveTo>
                    <a:pt x="0" y="0"/>
                  </a:moveTo>
                  <a:lnTo>
                    <a:pt x="0" y="7"/>
                  </a:lnTo>
                  <a:lnTo>
                    <a:pt x="0" y="11"/>
                  </a:lnTo>
                  <a:lnTo>
                    <a:pt x="0" y="6"/>
                  </a:lnTo>
                  <a:lnTo>
                    <a:pt x="0" y="0"/>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44" name="Freeform 30"/>
            <p:cNvSpPr>
              <a:spLocks/>
            </p:cNvSpPr>
            <p:nvPr/>
          </p:nvSpPr>
          <p:spPr bwMode="auto">
            <a:xfrm>
              <a:off x="527" y="766"/>
              <a:ext cx="56" cy="62"/>
            </a:xfrm>
            <a:custGeom>
              <a:avLst/>
              <a:gdLst>
                <a:gd name="T0" fmla="*/ 1 w 112"/>
                <a:gd name="T1" fmla="*/ 1 h 124"/>
                <a:gd name="T2" fmla="*/ 1 w 112"/>
                <a:gd name="T3" fmla="*/ 0 h 124"/>
                <a:gd name="T4" fmla="*/ 1 w 112"/>
                <a:gd name="T5" fmla="*/ 1 h 124"/>
                <a:gd name="T6" fmla="*/ 1 w 112"/>
                <a:gd name="T7" fmla="*/ 1 h 124"/>
                <a:gd name="T8" fmla="*/ 1 w 112"/>
                <a:gd name="T9" fmla="*/ 1 h 124"/>
                <a:gd name="T10" fmla="*/ 1 w 112"/>
                <a:gd name="T11" fmla="*/ 1 h 124"/>
                <a:gd name="T12" fmla="*/ 1 w 112"/>
                <a:gd name="T13" fmla="*/ 1 h 124"/>
                <a:gd name="T14" fmla="*/ 1 w 112"/>
                <a:gd name="T15" fmla="*/ 1 h 124"/>
                <a:gd name="T16" fmla="*/ 1 w 112"/>
                <a:gd name="T17" fmla="*/ 1 h 124"/>
                <a:gd name="T18" fmla="*/ 1 w 112"/>
                <a:gd name="T19" fmla="*/ 1 h 124"/>
                <a:gd name="T20" fmla="*/ 1 w 112"/>
                <a:gd name="T21" fmla="*/ 1 h 124"/>
                <a:gd name="T22" fmla="*/ 1 w 112"/>
                <a:gd name="T23" fmla="*/ 1 h 124"/>
                <a:gd name="T24" fmla="*/ 1 w 112"/>
                <a:gd name="T25" fmla="*/ 1 h 124"/>
                <a:gd name="T26" fmla="*/ 1 w 112"/>
                <a:gd name="T27" fmla="*/ 1 h 124"/>
                <a:gd name="T28" fmla="*/ 1 w 112"/>
                <a:gd name="T29" fmla="*/ 1 h 124"/>
                <a:gd name="T30" fmla="*/ 1 w 112"/>
                <a:gd name="T31" fmla="*/ 1 h 124"/>
                <a:gd name="T32" fmla="*/ 1 w 112"/>
                <a:gd name="T33" fmla="*/ 1 h 124"/>
                <a:gd name="T34" fmla="*/ 1 w 112"/>
                <a:gd name="T35" fmla="*/ 1 h 124"/>
                <a:gd name="T36" fmla="*/ 1 w 112"/>
                <a:gd name="T37" fmla="*/ 1 h 124"/>
                <a:gd name="T38" fmla="*/ 0 w 112"/>
                <a:gd name="T39" fmla="*/ 1 h 124"/>
                <a:gd name="T40" fmla="*/ 1 w 112"/>
                <a:gd name="T41" fmla="*/ 1 h 1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
                <a:gd name="T64" fmla="*/ 0 h 124"/>
                <a:gd name="T65" fmla="*/ 112 w 112"/>
                <a:gd name="T66" fmla="*/ 124 h 1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 h="124">
                  <a:moveTo>
                    <a:pt x="36" y="9"/>
                  </a:moveTo>
                  <a:lnTo>
                    <a:pt x="80" y="0"/>
                  </a:lnTo>
                  <a:lnTo>
                    <a:pt x="112" y="15"/>
                  </a:lnTo>
                  <a:lnTo>
                    <a:pt x="111" y="28"/>
                  </a:lnTo>
                  <a:lnTo>
                    <a:pt x="111" y="30"/>
                  </a:lnTo>
                  <a:lnTo>
                    <a:pt x="109" y="36"/>
                  </a:lnTo>
                  <a:lnTo>
                    <a:pt x="106" y="38"/>
                  </a:lnTo>
                  <a:lnTo>
                    <a:pt x="102" y="43"/>
                  </a:lnTo>
                  <a:lnTo>
                    <a:pt x="96" y="47"/>
                  </a:lnTo>
                  <a:lnTo>
                    <a:pt x="89" y="52"/>
                  </a:lnTo>
                  <a:lnTo>
                    <a:pt x="73" y="62"/>
                  </a:lnTo>
                  <a:lnTo>
                    <a:pt x="49" y="74"/>
                  </a:lnTo>
                  <a:lnTo>
                    <a:pt x="27" y="87"/>
                  </a:lnTo>
                  <a:lnTo>
                    <a:pt x="14" y="96"/>
                  </a:lnTo>
                  <a:lnTo>
                    <a:pt x="9" y="104"/>
                  </a:lnTo>
                  <a:lnTo>
                    <a:pt x="5" y="113"/>
                  </a:lnTo>
                  <a:lnTo>
                    <a:pt x="3" y="120"/>
                  </a:lnTo>
                  <a:lnTo>
                    <a:pt x="3" y="124"/>
                  </a:lnTo>
                  <a:lnTo>
                    <a:pt x="4" y="78"/>
                  </a:lnTo>
                  <a:lnTo>
                    <a:pt x="0" y="17"/>
                  </a:lnTo>
                  <a:lnTo>
                    <a:pt x="36" y="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45" name="Freeform 31"/>
            <p:cNvSpPr>
              <a:spLocks/>
            </p:cNvSpPr>
            <p:nvPr/>
          </p:nvSpPr>
          <p:spPr bwMode="auto">
            <a:xfrm>
              <a:off x="527" y="766"/>
              <a:ext cx="56" cy="62"/>
            </a:xfrm>
            <a:custGeom>
              <a:avLst/>
              <a:gdLst>
                <a:gd name="T0" fmla="*/ 1 w 112"/>
                <a:gd name="T1" fmla="*/ 1 h 124"/>
                <a:gd name="T2" fmla="*/ 1 w 112"/>
                <a:gd name="T3" fmla="*/ 0 h 124"/>
                <a:gd name="T4" fmla="*/ 1 w 112"/>
                <a:gd name="T5" fmla="*/ 1 h 124"/>
                <a:gd name="T6" fmla="*/ 1 w 112"/>
                <a:gd name="T7" fmla="*/ 1 h 124"/>
                <a:gd name="T8" fmla="*/ 1 w 112"/>
                <a:gd name="T9" fmla="*/ 1 h 124"/>
                <a:gd name="T10" fmla="*/ 1 w 112"/>
                <a:gd name="T11" fmla="*/ 1 h 124"/>
                <a:gd name="T12" fmla="*/ 1 w 112"/>
                <a:gd name="T13" fmla="*/ 1 h 124"/>
                <a:gd name="T14" fmla="*/ 1 w 112"/>
                <a:gd name="T15" fmla="*/ 1 h 124"/>
                <a:gd name="T16" fmla="*/ 1 w 112"/>
                <a:gd name="T17" fmla="*/ 1 h 124"/>
                <a:gd name="T18" fmla="*/ 1 w 112"/>
                <a:gd name="T19" fmla="*/ 1 h 124"/>
                <a:gd name="T20" fmla="*/ 1 w 112"/>
                <a:gd name="T21" fmla="*/ 1 h 124"/>
                <a:gd name="T22" fmla="*/ 1 w 112"/>
                <a:gd name="T23" fmla="*/ 1 h 124"/>
                <a:gd name="T24" fmla="*/ 1 w 112"/>
                <a:gd name="T25" fmla="*/ 1 h 124"/>
                <a:gd name="T26" fmla="*/ 1 w 112"/>
                <a:gd name="T27" fmla="*/ 1 h 124"/>
                <a:gd name="T28" fmla="*/ 1 w 112"/>
                <a:gd name="T29" fmla="*/ 1 h 124"/>
                <a:gd name="T30" fmla="*/ 1 w 112"/>
                <a:gd name="T31" fmla="*/ 1 h 124"/>
                <a:gd name="T32" fmla="*/ 1 w 112"/>
                <a:gd name="T33" fmla="*/ 1 h 124"/>
                <a:gd name="T34" fmla="*/ 1 w 112"/>
                <a:gd name="T35" fmla="*/ 1 h 124"/>
                <a:gd name="T36" fmla="*/ 1 w 112"/>
                <a:gd name="T37" fmla="*/ 1 h 124"/>
                <a:gd name="T38" fmla="*/ 0 w 112"/>
                <a:gd name="T39" fmla="*/ 1 h 124"/>
                <a:gd name="T40" fmla="*/ 1 w 112"/>
                <a:gd name="T41" fmla="*/ 1 h 1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
                <a:gd name="T64" fmla="*/ 0 h 124"/>
                <a:gd name="T65" fmla="*/ 112 w 112"/>
                <a:gd name="T66" fmla="*/ 124 h 1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 h="124">
                  <a:moveTo>
                    <a:pt x="36" y="9"/>
                  </a:moveTo>
                  <a:lnTo>
                    <a:pt x="80" y="0"/>
                  </a:lnTo>
                  <a:lnTo>
                    <a:pt x="112" y="15"/>
                  </a:lnTo>
                  <a:lnTo>
                    <a:pt x="111" y="28"/>
                  </a:lnTo>
                  <a:lnTo>
                    <a:pt x="111" y="30"/>
                  </a:lnTo>
                  <a:lnTo>
                    <a:pt x="109" y="36"/>
                  </a:lnTo>
                  <a:lnTo>
                    <a:pt x="106" y="38"/>
                  </a:lnTo>
                  <a:lnTo>
                    <a:pt x="102" y="43"/>
                  </a:lnTo>
                  <a:lnTo>
                    <a:pt x="96" y="47"/>
                  </a:lnTo>
                  <a:lnTo>
                    <a:pt x="89" y="52"/>
                  </a:lnTo>
                  <a:lnTo>
                    <a:pt x="73" y="62"/>
                  </a:lnTo>
                  <a:lnTo>
                    <a:pt x="49" y="74"/>
                  </a:lnTo>
                  <a:lnTo>
                    <a:pt x="27" y="87"/>
                  </a:lnTo>
                  <a:lnTo>
                    <a:pt x="14" y="96"/>
                  </a:lnTo>
                  <a:lnTo>
                    <a:pt x="9" y="104"/>
                  </a:lnTo>
                  <a:lnTo>
                    <a:pt x="5" y="113"/>
                  </a:lnTo>
                  <a:lnTo>
                    <a:pt x="3" y="120"/>
                  </a:lnTo>
                  <a:lnTo>
                    <a:pt x="3" y="124"/>
                  </a:lnTo>
                  <a:lnTo>
                    <a:pt x="4" y="78"/>
                  </a:lnTo>
                  <a:lnTo>
                    <a:pt x="0" y="17"/>
                  </a:lnTo>
                  <a:lnTo>
                    <a:pt x="36" y="9"/>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46" name="Freeform 32"/>
            <p:cNvSpPr>
              <a:spLocks/>
            </p:cNvSpPr>
            <p:nvPr/>
          </p:nvSpPr>
          <p:spPr bwMode="auto">
            <a:xfrm>
              <a:off x="266" y="637"/>
              <a:ext cx="317" cy="102"/>
            </a:xfrm>
            <a:custGeom>
              <a:avLst/>
              <a:gdLst>
                <a:gd name="T0" fmla="*/ 1 w 634"/>
                <a:gd name="T1" fmla="*/ 1 h 204"/>
                <a:gd name="T2" fmla="*/ 1 w 634"/>
                <a:gd name="T3" fmla="*/ 1 h 204"/>
                <a:gd name="T4" fmla="*/ 1 w 634"/>
                <a:gd name="T5" fmla="*/ 1 h 204"/>
                <a:gd name="T6" fmla="*/ 1 w 634"/>
                <a:gd name="T7" fmla="*/ 1 h 204"/>
                <a:gd name="T8" fmla="*/ 1 w 634"/>
                <a:gd name="T9" fmla="*/ 1 h 204"/>
                <a:gd name="T10" fmla="*/ 1 w 634"/>
                <a:gd name="T11" fmla="*/ 1 h 204"/>
                <a:gd name="T12" fmla="*/ 1 w 634"/>
                <a:gd name="T13" fmla="*/ 1 h 204"/>
                <a:gd name="T14" fmla="*/ 1 w 634"/>
                <a:gd name="T15" fmla="*/ 1 h 204"/>
                <a:gd name="T16" fmla="*/ 1 w 634"/>
                <a:gd name="T17" fmla="*/ 1 h 204"/>
                <a:gd name="T18" fmla="*/ 1 w 634"/>
                <a:gd name="T19" fmla="*/ 1 h 204"/>
                <a:gd name="T20" fmla="*/ 1 w 634"/>
                <a:gd name="T21" fmla="*/ 1 h 204"/>
                <a:gd name="T22" fmla="*/ 1 w 634"/>
                <a:gd name="T23" fmla="*/ 1 h 204"/>
                <a:gd name="T24" fmla="*/ 0 w 634"/>
                <a:gd name="T25" fmla="*/ 1 h 204"/>
                <a:gd name="T26" fmla="*/ 0 w 634"/>
                <a:gd name="T27" fmla="*/ 1 h 204"/>
                <a:gd name="T28" fmla="*/ 0 w 634"/>
                <a:gd name="T29" fmla="*/ 1 h 204"/>
                <a:gd name="T30" fmla="*/ 0 w 634"/>
                <a:gd name="T31" fmla="*/ 1 h 204"/>
                <a:gd name="T32" fmla="*/ 0 w 634"/>
                <a:gd name="T33" fmla="*/ 1 h 204"/>
                <a:gd name="T34" fmla="*/ 0 w 634"/>
                <a:gd name="T35" fmla="*/ 1 h 204"/>
                <a:gd name="T36" fmla="*/ 1 w 634"/>
                <a:gd name="T37" fmla="*/ 1 h 204"/>
                <a:gd name="T38" fmla="*/ 1 w 634"/>
                <a:gd name="T39" fmla="*/ 1 h 204"/>
                <a:gd name="T40" fmla="*/ 1 w 634"/>
                <a:gd name="T41" fmla="*/ 1 h 204"/>
                <a:gd name="T42" fmla="*/ 1 w 634"/>
                <a:gd name="T43" fmla="*/ 1 h 204"/>
                <a:gd name="T44" fmla="*/ 1 w 634"/>
                <a:gd name="T45" fmla="*/ 1 h 204"/>
                <a:gd name="T46" fmla="*/ 1 w 634"/>
                <a:gd name="T47" fmla="*/ 1 h 204"/>
                <a:gd name="T48" fmla="*/ 1 w 634"/>
                <a:gd name="T49" fmla="*/ 1 h 204"/>
                <a:gd name="T50" fmla="*/ 1 w 634"/>
                <a:gd name="T51" fmla="*/ 1 h 204"/>
                <a:gd name="T52" fmla="*/ 1 w 634"/>
                <a:gd name="T53" fmla="*/ 1 h 204"/>
                <a:gd name="T54" fmla="*/ 1 w 634"/>
                <a:gd name="T55" fmla="*/ 1 h 204"/>
                <a:gd name="T56" fmla="*/ 1 w 634"/>
                <a:gd name="T57" fmla="*/ 1 h 204"/>
                <a:gd name="T58" fmla="*/ 1 w 634"/>
                <a:gd name="T59" fmla="*/ 0 h 204"/>
                <a:gd name="T60" fmla="*/ 1 w 634"/>
                <a:gd name="T61" fmla="*/ 1 h 204"/>
                <a:gd name="T62" fmla="*/ 1 w 634"/>
                <a:gd name="T63" fmla="*/ 1 h 204"/>
                <a:gd name="T64" fmla="*/ 1 w 634"/>
                <a:gd name="T65" fmla="*/ 1 h 204"/>
                <a:gd name="T66" fmla="*/ 1 w 634"/>
                <a:gd name="T67" fmla="*/ 1 h 204"/>
                <a:gd name="T68" fmla="*/ 1 w 634"/>
                <a:gd name="T69" fmla="*/ 1 h 204"/>
                <a:gd name="T70" fmla="*/ 1 w 634"/>
                <a:gd name="T71" fmla="*/ 1 h 204"/>
                <a:gd name="T72" fmla="*/ 1 w 634"/>
                <a:gd name="T73" fmla="*/ 1 h 204"/>
                <a:gd name="T74" fmla="*/ 1 w 634"/>
                <a:gd name="T75" fmla="*/ 1 h 204"/>
                <a:gd name="T76" fmla="*/ 1 w 634"/>
                <a:gd name="T77" fmla="*/ 1 h 204"/>
                <a:gd name="T78" fmla="*/ 1 w 634"/>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4"/>
                <a:gd name="T121" fmla="*/ 0 h 204"/>
                <a:gd name="T122" fmla="*/ 634 w 634"/>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4" h="204">
                  <a:moveTo>
                    <a:pt x="633" y="96"/>
                  </a:moveTo>
                  <a:lnTo>
                    <a:pt x="632" y="95"/>
                  </a:lnTo>
                  <a:lnTo>
                    <a:pt x="627" y="91"/>
                  </a:lnTo>
                  <a:lnTo>
                    <a:pt x="620" y="87"/>
                  </a:lnTo>
                  <a:lnTo>
                    <a:pt x="610" y="86"/>
                  </a:lnTo>
                  <a:lnTo>
                    <a:pt x="603" y="86"/>
                  </a:lnTo>
                  <a:lnTo>
                    <a:pt x="596" y="87"/>
                  </a:lnTo>
                  <a:lnTo>
                    <a:pt x="548" y="98"/>
                  </a:lnTo>
                  <a:lnTo>
                    <a:pt x="485" y="111"/>
                  </a:lnTo>
                  <a:lnTo>
                    <a:pt x="413" y="126"/>
                  </a:lnTo>
                  <a:lnTo>
                    <a:pt x="336" y="143"/>
                  </a:lnTo>
                  <a:lnTo>
                    <a:pt x="257" y="159"/>
                  </a:lnTo>
                  <a:lnTo>
                    <a:pt x="182" y="175"/>
                  </a:lnTo>
                  <a:lnTo>
                    <a:pt x="114" y="189"/>
                  </a:lnTo>
                  <a:lnTo>
                    <a:pt x="58" y="201"/>
                  </a:lnTo>
                  <a:lnTo>
                    <a:pt x="51" y="202"/>
                  </a:lnTo>
                  <a:lnTo>
                    <a:pt x="45" y="204"/>
                  </a:lnTo>
                  <a:lnTo>
                    <a:pt x="37" y="204"/>
                  </a:lnTo>
                  <a:lnTo>
                    <a:pt x="31" y="204"/>
                  </a:lnTo>
                  <a:lnTo>
                    <a:pt x="26" y="202"/>
                  </a:lnTo>
                  <a:lnTo>
                    <a:pt x="21" y="201"/>
                  </a:lnTo>
                  <a:lnTo>
                    <a:pt x="13" y="199"/>
                  </a:lnTo>
                  <a:lnTo>
                    <a:pt x="6" y="196"/>
                  </a:lnTo>
                  <a:lnTo>
                    <a:pt x="3" y="195"/>
                  </a:lnTo>
                  <a:lnTo>
                    <a:pt x="0" y="195"/>
                  </a:lnTo>
                  <a:lnTo>
                    <a:pt x="0" y="189"/>
                  </a:lnTo>
                  <a:lnTo>
                    <a:pt x="0" y="174"/>
                  </a:lnTo>
                  <a:lnTo>
                    <a:pt x="0" y="165"/>
                  </a:lnTo>
                  <a:lnTo>
                    <a:pt x="0" y="154"/>
                  </a:lnTo>
                  <a:lnTo>
                    <a:pt x="0" y="149"/>
                  </a:lnTo>
                  <a:lnTo>
                    <a:pt x="0" y="143"/>
                  </a:lnTo>
                  <a:lnTo>
                    <a:pt x="0" y="138"/>
                  </a:lnTo>
                  <a:lnTo>
                    <a:pt x="0" y="132"/>
                  </a:lnTo>
                  <a:lnTo>
                    <a:pt x="0" y="121"/>
                  </a:lnTo>
                  <a:lnTo>
                    <a:pt x="0" y="113"/>
                  </a:lnTo>
                  <a:lnTo>
                    <a:pt x="0" y="108"/>
                  </a:lnTo>
                  <a:lnTo>
                    <a:pt x="0" y="106"/>
                  </a:lnTo>
                  <a:lnTo>
                    <a:pt x="3" y="107"/>
                  </a:lnTo>
                  <a:lnTo>
                    <a:pt x="9" y="108"/>
                  </a:lnTo>
                  <a:lnTo>
                    <a:pt x="13" y="110"/>
                  </a:lnTo>
                  <a:lnTo>
                    <a:pt x="17" y="111"/>
                  </a:lnTo>
                  <a:lnTo>
                    <a:pt x="22" y="112"/>
                  </a:lnTo>
                  <a:lnTo>
                    <a:pt x="30" y="113"/>
                  </a:lnTo>
                  <a:lnTo>
                    <a:pt x="36" y="115"/>
                  </a:lnTo>
                  <a:lnTo>
                    <a:pt x="45" y="115"/>
                  </a:lnTo>
                  <a:lnTo>
                    <a:pt x="53" y="113"/>
                  </a:lnTo>
                  <a:lnTo>
                    <a:pt x="62" y="112"/>
                  </a:lnTo>
                  <a:lnTo>
                    <a:pt x="72" y="110"/>
                  </a:lnTo>
                  <a:lnTo>
                    <a:pt x="82" y="108"/>
                  </a:lnTo>
                  <a:lnTo>
                    <a:pt x="149" y="94"/>
                  </a:lnTo>
                  <a:lnTo>
                    <a:pt x="228" y="77"/>
                  </a:lnTo>
                  <a:lnTo>
                    <a:pt x="312" y="59"/>
                  </a:lnTo>
                  <a:lnTo>
                    <a:pt x="395" y="42"/>
                  </a:lnTo>
                  <a:lnTo>
                    <a:pt x="469" y="27"/>
                  </a:lnTo>
                  <a:lnTo>
                    <a:pt x="531" y="13"/>
                  </a:lnTo>
                  <a:lnTo>
                    <a:pt x="571" y="4"/>
                  </a:lnTo>
                  <a:lnTo>
                    <a:pt x="586" y="2"/>
                  </a:lnTo>
                  <a:lnTo>
                    <a:pt x="589" y="1"/>
                  </a:lnTo>
                  <a:lnTo>
                    <a:pt x="594" y="0"/>
                  </a:lnTo>
                  <a:lnTo>
                    <a:pt x="601" y="0"/>
                  </a:lnTo>
                  <a:lnTo>
                    <a:pt x="610" y="1"/>
                  </a:lnTo>
                  <a:lnTo>
                    <a:pt x="620" y="6"/>
                  </a:lnTo>
                  <a:lnTo>
                    <a:pt x="627" y="11"/>
                  </a:lnTo>
                  <a:lnTo>
                    <a:pt x="632" y="18"/>
                  </a:lnTo>
                  <a:lnTo>
                    <a:pt x="634" y="21"/>
                  </a:lnTo>
                  <a:lnTo>
                    <a:pt x="634" y="22"/>
                  </a:lnTo>
                  <a:lnTo>
                    <a:pt x="634" y="26"/>
                  </a:lnTo>
                  <a:lnTo>
                    <a:pt x="634" y="32"/>
                  </a:lnTo>
                  <a:lnTo>
                    <a:pt x="634" y="39"/>
                  </a:lnTo>
                  <a:lnTo>
                    <a:pt x="634" y="43"/>
                  </a:lnTo>
                  <a:lnTo>
                    <a:pt x="634" y="47"/>
                  </a:lnTo>
                  <a:lnTo>
                    <a:pt x="633" y="50"/>
                  </a:lnTo>
                  <a:lnTo>
                    <a:pt x="633" y="55"/>
                  </a:lnTo>
                  <a:lnTo>
                    <a:pt x="633" y="60"/>
                  </a:lnTo>
                  <a:lnTo>
                    <a:pt x="633" y="65"/>
                  </a:lnTo>
                  <a:lnTo>
                    <a:pt x="633" y="70"/>
                  </a:lnTo>
                  <a:lnTo>
                    <a:pt x="633" y="75"/>
                  </a:lnTo>
                  <a:lnTo>
                    <a:pt x="633" y="84"/>
                  </a:lnTo>
                  <a:lnTo>
                    <a:pt x="633" y="90"/>
                  </a:lnTo>
                  <a:lnTo>
                    <a:pt x="633" y="95"/>
                  </a:lnTo>
                  <a:lnTo>
                    <a:pt x="633"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47" name="Freeform 33"/>
            <p:cNvSpPr>
              <a:spLocks/>
            </p:cNvSpPr>
            <p:nvPr/>
          </p:nvSpPr>
          <p:spPr bwMode="auto">
            <a:xfrm>
              <a:off x="266" y="637"/>
              <a:ext cx="317" cy="102"/>
            </a:xfrm>
            <a:custGeom>
              <a:avLst/>
              <a:gdLst>
                <a:gd name="T0" fmla="*/ 1 w 634"/>
                <a:gd name="T1" fmla="*/ 1 h 204"/>
                <a:gd name="T2" fmla="*/ 1 w 634"/>
                <a:gd name="T3" fmla="*/ 1 h 204"/>
                <a:gd name="T4" fmla="*/ 1 w 634"/>
                <a:gd name="T5" fmla="*/ 1 h 204"/>
                <a:gd name="T6" fmla="*/ 1 w 634"/>
                <a:gd name="T7" fmla="*/ 1 h 204"/>
                <a:gd name="T8" fmla="*/ 1 w 634"/>
                <a:gd name="T9" fmla="*/ 1 h 204"/>
                <a:gd name="T10" fmla="*/ 1 w 634"/>
                <a:gd name="T11" fmla="*/ 1 h 204"/>
                <a:gd name="T12" fmla="*/ 1 w 634"/>
                <a:gd name="T13" fmla="*/ 1 h 204"/>
                <a:gd name="T14" fmla="*/ 1 w 634"/>
                <a:gd name="T15" fmla="*/ 1 h 204"/>
                <a:gd name="T16" fmla="*/ 1 w 634"/>
                <a:gd name="T17" fmla="*/ 1 h 204"/>
                <a:gd name="T18" fmla="*/ 1 w 634"/>
                <a:gd name="T19" fmla="*/ 1 h 204"/>
                <a:gd name="T20" fmla="*/ 1 w 634"/>
                <a:gd name="T21" fmla="*/ 1 h 204"/>
                <a:gd name="T22" fmla="*/ 1 w 634"/>
                <a:gd name="T23" fmla="*/ 1 h 204"/>
                <a:gd name="T24" fmla="*/ 0 w 634"/>
                <a:gd name="T25" fmla="*/ 1 h 204"/>
                <a:gd name="T26" fmla="*/ 0 w 634"/>
                <a:gd name="T27" fmla="*/ 1 h 204"/>
                <a:gd name="T28" fmla="*/ 0 w 634"/>
                <a:gd name="T29" fmla="*/ 1 h 204"/>
                <a:gd name="T30" fmla="*/ 0 w 634"/>
                <a:gd name="T31" fmla="*/ 1 h 204"/>
                <a:gd name="T32" fmla="*/ 0 w 634"/>
                <a:gd name="T33" fmla="*/ 1 h 204"/>
                <a:gd name="T34" fmla="*/ 0 w 634"/>
                <a:gd name="T35" fmla="*/ 1 h 204"/>
                <a:gd name="T36" fmla="*/ 1 w 634"/>
                <a:gd name="T37" fmla="*/ 1 h 204"/>
                <a:gd name="T38" fmla="*/ 1 w 634"/>
                <a:gd name="T39" fmla="*/ 1 h 204"/>
                <a:gd name="T40" fmla="*/ 1 w 634"/>
                <a:gd name="T41" fmla="*/ 1 h 204"/>
                <a:gd name="T42" fmla="*/ 1 w 634"/>
                <a:gd name="T43" fmla="*/ 1 h 204"/>
                <a:gd name="T44" fmla="*/ 1 w 634"/>
                <a:gd name="T45" fmla="*/ 1 h 204"/>
                <a:gd name="T46" fmla="*/ 1 w 634"/>
                <a:gd name="T47" fmla="*/ 1 h 204"/>
                <a:gd name="T48" fmla="*/ 1 w 634"/>
                <a:gd name="T49" fmla="*/ 1 h 204"/>
                <a:gd name="T50" fmla="*/ 1 w 634"/>
                <a:gd name="T51" fmla="*/ 1 h 204"/>
                <a:gd name="T52" fmla="*/ 1 w 634"/>
                <a:gd name="T53" fmla="*/ 1 h 204"/>
                <a:gd name="T54" fmla="*/ 1 w 634"/>
                <a:gd name="T55" fmla="*/ 1 h 204"/>
                <a:gd name="T56" fmla="*/ 1 w 634"/>
                <a:gd name="T57" fmla="*/ 1 h 204"/>
                <a:gd name="T58" fmla="*/ 1 w 634"/>
                <a:gd name="T59" fmla="*/ 0 h 204"/>
                <a:gd name="T60" fmla="*/ 1 w 634"/>
                <a:gd name="T61" fmla="*/ 1 h 204"/>
                <a:gd name="T62" fmla="*/ 1 w 634"/>
                <a:gd name="T63" fmla="*/ 1 h 204"/>
                <a:gd name="T64" fmla="*/ 1 w 634"/>
                <a:gd name="T65" fmla="*/ 1 h 204"/>
                <a:gd name="T66" fmla="*/ 1 w 634"/>
                <a:gd name="T67" fmla="*/ 1 h 204"/>
                <a:gd name="T68" fmla="*/ 1 w 634"/>
                <a:gd name="T69" fmla="*/ 1 h 204"/>
                <a:gd name="T70" fmla="*/ 1 w 634"/>
                <a:gd name="T71" fmla="*/ 1 h 204"/>
                <a:gd name="T72" fmla="*/ 1 w 634"/>
                <a:gd name="T73" fmla="*/ 1 h 204"/>
                <a:gd name="T74" fmla="*/ 1 w 634"/>
                <a:gd name="T75" fmla="*/ 1 h 204"/>
                <a:gd name="T76" fmla="*/ 1 w 634"/>
                <a:gd name="T77" fmla="*/ 1 h 204"/>
                <a:gd name="T78" fmla="*/ 1 w 634"/>
                <a:gd name="T79" fmla="*/ 1 h 2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34"/>
                <a:gd name="T121" fmla="*/ 0 h 204"/>
                <a:gd name="T122" fmla="*/ 634 w 634"/>
                <a:gd name="T123" fmla="*/ 204 h 2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34" h="204">
                  <a:moveTo>
                    <a:pt x="633" y="96"/>
                  </a:moveTo>
                  <a:lnTo>
                    <a:pt x="632" y="95"/>
                  </a:lnTo>
                  <a:lnTo>
                    <a:pt x="627" y="91"/>
                  </a:lnTo>
                  <a:lnTo>
                    <a:pt x="620" y="87"/>
                  </a:lnTo>
                  <a:lnTo>
                    <a:pt x="610" y="86"/>
                  </a:lnTo>
                  <a:lnTo>
                    <a:pt x="603" y="86"/>
                  </a:lnTo>
                  <a:lnTo>
                    <a:pt x="596" y="87"/>
                  </a:lnTo>
                  <a:lnTo>
                    <a:pt x="548" y="98"/>
                  </a:lnTo>
                  <a:lnTo>
                    <a:pt x="485" y="111"/>
                  </a:lnTo>
                  <a:lnTo>
                    <a:pt x="413" y="126"/>
                  </a:lnTo>
                  <a:lnTo>
                    <a:pt x="336" y="143"/>
                  </a:lnTo>
                  <a:lnTo>
                    <a:pt x="257" y="159"/>
                  </a:lnTo>
                  <a:lnTo>
                    <a:pt x="182" y="175"/>
                  </a:lnTo>
                  <a:lnTo>
                    <a:pt x="114" y="189"/>
                  </a:lnTo>
                  <a:lnTo>
                    <a:pt x="58" y="201"/>
                  </a:lnTo>
                  <a:lnTo>
                    <a:pt x="51" y="202"/>
                  </a:lnTo>
                  <a:lnTo>
                    <a:pt x="45" y="204"/>
                  </a:lnTo>
                  <a:lnTo>
                    <a:pt x="37" y="204"/>
                  </a:lnTo>
                  <a:lnTo>
                    <a:pt x="31" y="204"/>
                  </a:lnTo>
                  <a:lnTo>
                    <a:pt x="26" y="202"/>
                  </a:lnTo>
                  <a:lnTo>
                    <a:pt x="21" y="201"/>
                  </a:lnTo>
                  <a:lnTo>
                    <a:pt x="13" y="199"/>
                  </a:lnTo>
                  <a:lnTo>
                    <a:pt x="6" y="196"/>
                  </a:lnTo>
                  <a:lnTo>
                    <a:pt x="3" y="195"/>
                  </a:lnTo>
                  <a:lnTo>
                    <a:pt x="0" y="195"/>
                  </a:lnTo>
                  <a:lnTo>
                    <a:pt x="0" y="189"/>
                  </a:lnTo>
                  <a:lnTo>
                    <a:pt x="0" y="174"/>
                  </a:lnTo>
                  <a:lnTo>
                    <a:pt x="0" y="165"/>
                  </a:lnTo>
                  <a:lnTo>
                    <a:pt x="0" y="154"/>
                  </a:lnTo>
                  <a:lnTo>
                    <a:pt x="0" y="149"/>
                  </a:lnTo>
                  <a:lnTo>
                    <a:pt x="0" y="143"/>
                  </a:lnTo>
                  <a:lnTo>
                    <a:pt x="0" y="138"/>
                  </a:lnTo>
                  <a:lnTo>
                    <a:pt x="0" y="132"/>
                  </a:lnTo>
                  <a:lnTo>
                    <a:pt x="0" y="121"/>
                  </a:lnTo>
                  <a:lnTo>
                    <a:pt x="0" y="113"/>
                  </a:lnTo>
                  <a:lnTo>
                    <a:pt x="0" y="108"/>
                  </a:lnTo>
                  <a:lnTo>
                    <a:pt x="0" y="106"/>
                  </a:lnTo>
                  <a:lnTo>
                    <a:pt x="3" y="107"/>
                  </a:lnTo>
                  <a:lnTo>
                    <a:pt x="9" y="108"/>
                  </a:lnTo>
                  <a:lnTo>
                    <a:pt x="13" y="110"/>
                  </a:lnTo>
                  <a:lnTo>
                    <a:pt x="17" y="111"/>
                  </a:lnTo>
                  <a:lnTo>
                    <a:pt x="22" y="112"/>
                  </a:lnTo>
                  <a:lnTo>
                    <a:pt x="30" y="113"/>
                  </a:lnTo>
                  <a:lnTo>
                    <a:pt x="36" y="115"/>
                  </a:lnTo>
                  <a:lnTo>
                    <a:pt x="45" y="115"/>
                  </a:lnTo>
                  <a:lnTo>
                    <a:pt x="53" y="113"/>
                  </a:lnTo>
                  <a:lnTo>
                    <a:pt x="62" y="112"/>
                  </a:lnTo>
                  <a:lnTo>
                    <a:pt x="72" y="110"/>
                  </a:lnTo>
                  <a:lnTo>
                    <a:pt x="82" y="108"/>
                  </a:lnTo>
                  <a:lnTo>
                    <a:pt x="149" y="94"/>
                  </a:lnTo>
                  <a:lnTo>
                    <a:pt x="228" y="77"/>
                  </a:lnTo>
                  <a:lnTo>
                    <a:pt x="312" y="59"/>
                  </a:lnTo>
                  <a:lnTo>
                    <a:pt x="395" y="42"/>
                  </a:lnTo>
                  <a:lnTo>
                    <a:pt x="469" y="27"/>
                  </a:lnTo>
                  <a:lnTo>
                    <a:pt x="531" y="13"/>
                  </a:lnTo>
                  <a:lnTo>
                    <a:pt x="571" y="4"/>
                  </a:lnTo>
                  <a:lnTo>
                    <a:pt x="586" y="2"/>
                  </a:lnTo>
                  <a:lnTo>
                    <a:pt x="589" y="1"/>
                  </a:lnTo>
                  <a:lnTo>
                    <a:pt x="594" y="0"/>
                  </a:lnTo>
                  <a:lnTo>
                    <a:pt x="601" y="0"/>
                  </a:lnTo>
                  <a:lnTo>
                    <a:pt x="610" y="1"/>
                  </a:lnTo>
                  <a:lnTo>
                    <a:pt x="620" y="6"/>
                  </a:lnTo>
                  <a:lnTo>
                    <a:pt x="627" y="11"/>
                  </a:lnTo>
                  <a:lnTo>
                    <a:pt x="632" y="18"/>
                  </a:lnTo>
                  <a:lnTo>
                    <a:pt x="634" y="21"/>
                  </a:lnTo>
                  <a:lnTo>
                    <a:pt x="634" y="22"/>
                  </a:lnTo>
                  <a:lnTo>
                    <a:pt x="634" y="26"/>
                  </a:lnTo>
                  <a:lnTo>
                    <a:pt x="634" y="32"/>
                  </a:lnTo>
                  <a:lnTo>
                    <a:pt x="634" y="39"/>
                  </a:lnTo>
                  <a:lnTo>
                    <a:pt x="634" y="43"/>
                  </a:lnTo>
                  <a:lnTo>
                    <a:pt x="634" y="47"/>
                  </a:lnTo>
                  <a:lnTo>
                    <a:pt x="633" y="50"/>
                  </a:lnTo>
                  <a:lnTo>
                    <a:pt x="633" y="55"/>
                  </a:lnTo>
                  <a:lnTo>
                    <a:pt x="633" y="60"/>
                  </a:lnTo>
                  <a:lnTo>
                    <a:pt x="633" y="65"/>
                  </a:lnTo>
                  <a:lnTo>
                    <a:pt x="633" y="70"/>
                  </a:lnTo>
                  <a:lnTo>
                    <a:pt x="633" y="75"/>
                  </a:lnTo>
                  <a:lnTo>
                    <a:pt x="633" y="84"/>
                  </a:lnTo>
                  <a:lnTo>
                    <a:pt x="633" y="90"/>
                  </a:lnTo>
                  <a:lnTo>
                    <a:pt x="633" y="95"/>
                  </a:lnTo>
                  <a:lnTo>
                    <a:pt x="633" y="96"/>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48" name="Freeform 34"/>
            <p:cNvSpPr>
              <a:spLocks/>
            </p:cNvSpPr>
            <p:nvPr/>
          </p:nvSpPr>
          <p:spPr bwMode="auto">
            <a:xfrm>
              <a:off x="266" y="680"/>
              <a:ext cx="317" cy="103"/>
            </a:xfrm>
            <a:custGeom>
              <a:avLst/>
              <a:gdLst>
                <a:gd name="T0" fmla="*/ 1 w 633"/>
                <a:gd name="T1" fmla="*/ 0 h 207"/>
                <a:gd name="T2" fmla="*/ 1 w 633"/>
                <a:gd name="T3" fmla="*/ 0 h 207"/>
                <a:gd name="T4" fmla="*/ 1 w 633"/>
                <a:gd name="T5" fmla="*/ 0 h 207"/>
                <a:gd name="T6" fmla="*/ 1 w 633"/>
                <a:gd name="T7" fmla="*/ 0 h 207"/>
                <a:gd name="T8" fmla="*/ 1 w 633"/>
                <a:gd name="T9" fmla="*/ 0 h 207"/>
                <a:gd name="T10" fmla="*/ 1 w 633"/>
                <a:gd name="T11" fmla="*/ 0 h 207"/>
                <a:gd name="T12" fmla="*/ 1 w 633"/>
                <a:gd name="T13" fmla="*/ 0 h 207"/>
                <a:gd name="T14" fmla="*/ 1 w 633"/>
                <a:gd name="T15" fmla="*/ 0 h 207"/>
                <a:gd name="T16" fmla="*/ 1 w 633"/>
                <a:gd name="T17" fmla="*/ 0 h 207"/>
                <a:gd name="T18" fmla="*/ 1 w 633"/>
                <a:gd name="T19" fmla="*/ 0 h 207"/>
                <a:gd name="T20" fmla="*/ 1 w 633"/>
                <a:gd name="T21" fmla="*/ 0 h 207"/>
                <a:gd name="T22" fmla="*/ 1 w 633"/>
                <a:gd name="T23" fmla="*/ 0 h 207"/>
                <a:gd name="T24" fmla="*/ 1 w 633"/>
                <a:gd name="T25" fmla="*/ 0 h 207"/>
                <a:gd name="T26" fmla="*/ 0 w 633"/>
                <a:gd name="T27" fmla="*/ 0 h 207"/>
                <a:gd name="T28" fmla="*/ 0 w 633"/>
                <a:gd name="T29" fmla="*/ 0 h 207"/>
                <a:gd name="T30" fmla="*/ 0 w 633"/>
                <a:gd name="T31" fmla="*/ 0 h 207"/>
                <a:gd name="T32" fmla="*/ 0 w 633"/>
                <a:gd name="T33" fmla="*/ 0 h 207"/>
                <a:gd name="T34" fmla="*/ 0 w 633"/>
                <a:gd name="T35" fmla="*/ 0 h 207"/>
                <a:gd name="T36" fmla="*/ 0 w 633"/>
                <a:gd name="T37" fmla="*/ 0 h 207"/>
                <a:gd name="T38" fmla="*/ 0 w 633"/>
                <a:gd name="T39" fmla="*/ 0 h 207"/>
                <a:gd name="T40" fmla="*/ 1 w 633"/>
                <a:gd name="T41" fmla="*/ 0 h 207"/>
                <a:gd name="T42" fmla="*/ 1 w 633"/>
                <a:gd name="T43" fmla="*/ 0 h 207"/>
                <a:gd name="T44" fmla="*/ 1 w 633"/>
                <a:gd name="T45" fmla="*/ 0 h 207"/>
                <a:gd name="T46" fmla="*/ 1 w 633"/>
                <a:gd name="T47" fmla="*/ 0 h 207"/>
                <a:gd name="T48" fmla="*/ 1 w 633"/>
                <a:gd name="T49" fmla="*/ 0 h 207"/>
                <a:gd name="T50" fmla="*/ 1 w 633"/>
                <a:gd name="T51" fmla="*/ 0 h 207"/>
                <a:gd name="T52" fmla="*/ 1 w 633"/>
                <a:gd name="T53" fmla="*/ 0 h 207"/>
                <a:gd name="T54" fmla="*/ 1 w 633"/>
                <a:gd name="T55" fmla="*/ 0 h 207"/>
                <a:gd name="T56" fmla="*/ 1 w 633"/>
                <a:gd name="T57" fmla="*/ 0 h 207"/>
                <a:gd name="T58" fmla="*/ 1 w 633"/>
                <a:gd name="T59" fmla="*/ 0 h 207"/>
                <a:gd name="T60" fmla="*/ 1 w 633"/>
                <a:gd name="T61" fmla="*/ 0 h 207"/>
                <a:gd name="T62" fmla="*/ 1 w 633"/>
                <a:gd name="T63" fmla="*/ 0 h 207"/>
                <a:gd name="T64" fmla="*/ 1 w 633"/>
                <a:gd name="T65" fmla="*/ 0 h 207"/>
                <a:gd name="T66" fmla="*/ 1 w 633"/>
                <a:gd name="T67" fmla="*/ 0 h 207"/>
                <a:gd name="T68" fmla="*/ 1 w 633"/>
                <a:gd name="T69" fmla="*/ 0 h 207"/>
                <a:gd name="T70" fmla="*/ 1 w 633"/>
                <a:gd name="T71" fmla="*/ 0 h 207"/>
                <a:gd name="T72" fmla="*/ 1 w 633"/>
                <a:gd name="T73" fmla="*/ 0 h 207"/>
                <a:gd name="T74" fmla="*/ 1 w 633"/>
                <a:gd name="T75" fmla="*/ 0 h 207"/>
                <a:gd name="T76" fmla="*/ 1 w 633"/>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3"/>
                <a:gd name="T118" fmla="*/ 0 h 207"/>
                <a:gd name="T119" fmla="*/ 633 w 633"/>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3" h="207">
                  <a:moveTo>
                    <a:pt x="633" y="99"/>
                  </a:moveTo>
                  <a:lnTo>
                    <a:pt x="632" y="98"/>
                  </a:lnTo>
                  <a:lnTo>
                    <a:pt x="627" y="94"/>
                  </a:lnTo>
                  <a:lnTo>
                    <a:pt x="620" y="92"/>
                  </a:lnTo>
                  <a:lnTo>
                    <a:pt x="610" y="88"/>
                  </a:lnTo>
                  <a:lnTo>
                    <a:pt x="603" y="89"/>
                  </a:lnTo>
                  <a:lnTo>
                    <a:pt x="596" y="90"/>
                  </a:lnTo>
                  <a:lnTo>
                    <a:pt x="589" y="92"/>
                  </a:lnTo>
                  <a:lnTo>
                    <a:pt x="581" y="93"/>
                  </a:lnTo>
                  <a:lnTo>
                    <a:pt x="531" y="104"/>
                  </a:lnTo>
                  <a:lnTo>
                    <a:pt x="469" y="116"/>
                  </a:lnTo>
                  <a:lnTo>
                    <a:pt x="399" y="131"/>
                  </a:lnTo>
                  <a:lnTo>
                    <a:pt x="325" y="147"/>
                  </a:lnTo>
                  <a:lnTo>
                    <a:pt x="251" y="163"/>
                  </a:lnTo>
                  <a:lnTo>
                    <a:pt x="179" y="178"/>
                  </a:lnTo>
                  <a:lnTo>
                    <a:pt x="115" y="192"/>
                  </a:lnTo>
                  <a:lnTo>
                    <a:pt x="62" y="203"/>
                  </a:lnTo>
                  <a:lnTo>
                    <a:pt x="54" y="204"/>
                  </a:lnTo>
                  <a:lnTo>
                    <a:pt x="47" y="205"/>
                  </a:lnTo>
                  <a:lnTo>
                    <a:pt x="40" y="207"/>
                  </a:lnTo>
                  <a:lnTo>
                    <a:pt x="34" y="207"/>
                  </a:lnTo>
                  <a:lnTo>
                    <a:pt x="27" y="205"/>
                  </a:lnTo>
                  <a:lnTo>
                    <a:pt x="22" y="204"/>
                  </a:lnTo>
                  <a:lnTo>
                    <a:pt x="13" y="202"/>
                  </a:lnTo>
                  <a:lnTo>
                    <a:pt x="6" y="200"/>
                  </a:lnTo>
                  <a:lnTo>
                    <a:pt x="3" y="198"/>
                  </a:lnTo>
                  <a:lnTo>
                    <a:pt x="0" y="198"/>
                  </a:lnTo>
                  <a:lnTo>
                    <a:pt x="0" y="195"/>
                  </a:lnTo>
                  <a:lnTo>
                    <a:pt x="0" y="191"/>
                  </a:lnTo>
                  <a:lnTo>
                    <a:pt x="0" y="183"/>
                  </a:lnTo>
                  <a:lnTo>
                    <a:pt x="0" y="173"/>
                  </a:lnTo>
                  <a:lnTo>
                    <a:pt x="0" y="163"/>
                  </a:lnTo>
                  <a:lnTo>
                    <a:pt x="0" y="153"/>
                  </a:lnTo>
                  <a:lnTo>
                    <a:pt x="0" y="148"/>
                  </a:lnTo>
                  <a:lnTo>
                    <a:pt x="0" y="142"/>
                  </a:lnTo>
                  <a:lnTo>
                    <a:pt x="0" y="137"/>
                  </a:lnTo>
                  <a:lnTo>
                    <a:pt x="0" y="132"/>
                  </a:lnTo>
                  <a:lnTo>
                    <a:pt x="0" y="123"/>
                  </a:lnTo>
                  <a:lnTo>
                    <a:pt x="0" y="115"/>
                  </a:lnTo>
                  <a:lnTo>
                    <a:pt x="0" y="110"/>
                  </a:lnTo>
                  <a:lnTo>
                    <a:pt x="0" y="109"/>
                  </a:lnTo>
                  <a:lnTo>
                    <a:pt x="3" y="109"/>
                  </a:lnTo>
                  <a:lnTo>
                    <a:pt x="6" y="110"/>
                  </a:lnTo>
                  <a:lnTo>
                    <a:pt x="13" y="113"/>
                  </a:lnTo>
                  <a:lnTo>
                    <a:pt x="21" y="115"/>
                  </a:lnTo>
                  <a:lnTo>
                    <a:pt x="26" y="116"/>
                  </a:lnTo>
                  <a:lnTo>
                    <a:pt x="31" y="118"/>
                  </a:lnTo>
                  <a:lnTo>
                    <a:pt x="37" y="118"/>
                  </a:lnTo>
                  <a:lnTo>
                    <a:pt x="45" y="118"/>
                  </a:lnTo>
                  <a:lnTo>
                    <a:pt x="51" y="116"/>
                  </a:lnTo>
                  <a:lnTo>
                    <a:pt x="58" y="115"/>
                  </a:lnTo>
                  <a:lnTo>
                    <a:pt x="114" y="103"/>
                  </a:lnTo>
                  <a:lnTo>
                    <a:pt x="182" y="89"/>
                  </a:lnTo>
                  <a:lnTo>
                    <a:pt x="257" y="73"/>
                  </a:lnTo>
                  <a:lnTo>
                    <a:pt x="336" y="57"/>
                  </a:lnTo>
                  <a:lnTo>
                    <a:pt x="413" y="40"/>
                  </a:lnTo>
                  <a:lnTo>
                    <a:pt x="485" y="25"/>
                  </a:lnTo>
                  <a:lnTo>
                    <a:pt x="548" y="12"/>
                  </a:lnTo>
                  <a:lnTo>
                    <a:pt x="596" y="1"/>
                  </a:lnTo>
                  <a:lnTo>
                    <a:pt x="603" y="0"/>
                  </a:lnTo>
                  <a:lnTo>
                    <a:pt x="610" y="0"/>
                  </a:lnTo>
                  <a:lnTo>
                    <a:pt x="620" y="1"/>
                  </a:lnTo>
                  <a:lnTo>
                    <a:pt x="627" y="5"/>
                  </a:lnTo>
                  <a:lnTo>
                    <a:pt x="632" y="9"/>
                  </a:lnTo>
                  <a:lnTo>
                    <a:pt x="633" y="10"/>
                  </a:lnTo>
                  <a:lnTo>
                    <a:pt x="633" y="15"/>
                  </a:lnTo>
                  <a:lnTo>
                    <a:pt x="633" y="29"/>
                  </a:lnTo>
                  <a:lnTo>
                    <a:pt x="633" y="32"/>
                  </a:lnTo>
                  <a:lnTo>
                    <a:pt x="633" y="37"/>
                  </a:lnTo>
                  <a:lnTo>
                    <a:pt x="633" y="43"/>
                  </a:lnTo>
                  <a:lnTo>
                    <a:pt x="633" y="50"/>
                  </a:lnTo>
                  <a:lnTo>
                    <a:pt x="633" y="56"/>
                  </a:lnTo>
                  <a:lnTo>
                    <a:pt x="633" y="62"/>
                  </a:lnTo>
                  <a:lnTo>
                    <a:pt x="633" y="68"/>
                  </a:lnTo>
                  <a:lnTo>
                    <a:pt x="633" y="74"/>
                  </a:lnTo>
                  <a:lnTo>
                    <a:pt x="633" y="84"/>
                  </a:lnTo>
                  <a:lnTo>
                    <a:pt x="633" y="93"/>
                  </a:lnTo>
                  <a:lnTo>
                    <a:pt x="633" y="98"/>
                  </a:lnTo>
                  <a:lnTo>
                    <a:pt x="633" y="99"/>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49" name="Freeform 35"/>
            <p:cNvSpPr>
              <a:spLocks/>
            </p:cNvSpPr>
            <p:nvPr/>
          </p:nvSpPr>
          <p:spPr bwMode="auto">
            <a:xfrm>
              <a:off x="266" y="680"/>
              <a:ext cx="317" cy="103"/>
            </a:xfrm>
            <a:custGeom>
              <a:avLst/>
              <a:gdLst>
                <a:gd name="T0" fmla="*/ 1 w 633"/>
                <a:gd name="T1" fmla="*/ 0 h 207"/>
                <a:gd name="T2" fmla="*/ 1 w 633"/>
                <a:gd name="T3" fmla="*/ 0 h 207"/>
                <a:gd name="T4" fmla="*/ 1 w 633"/>
                <a:gd name="T5" fmla="*/ 0 h 207"/>
                <a:gd name="T6" fmla="*/ 1 w 633"/>
                <a:gd name="T7" fmla="*/ 0 h 207"/>
                <a:gd name="T8" fmla="*/ 1 w 633"/>
                <a:gd name="T9" fmla="*/ 0 h 207"/>
                <a:gd name="T10" fmla="*/ 1 w 633"/>
                <a:gd name="T11" fmla="*/ 0 h 207"/>
                <a:gd name="T12" fmla="*/ 1 w 633"/>
                <a:gd name="T13" fmla="*/ 0 h 207"/>
                <a:gd name="T14" fmla="*/ 1 w 633"/>
                <a:gd name="T15" fmla="*/ 0 h 207"/>
                <a:gd name="T16" fmla="*/ 1 w 633"/>
                <a:gd name="T17" fmla="*/ 0 h 207"/>
                <a:gd name="T18" fmla="*/ 1 w 633"/>
                <a:gd name="T19" fmla="*/ 0 h 207"/>
                <a:gd name="T20" fmla="*/ 1 w 633"/>
                <a:gd name="T21" fmla="*/ 0 h 207"/>
                <a:gd name="T22" fmla="*/ 1 w 633"/>
                <a:gd name="T23" fmla="*/ 0 h 207"/>
                <a:gd name="T24" fmla="*/ 1 w 633"/>
                <a:gd name="T25" fmla="*/ 0 h 207"/>
                <a:gd name="T26" fmla="*/ 0 w 633"/>
                <a:gd name="T27" fmla="*/ 0 h 207"/>
                <a:gd name="T28" fmla="*/ 0 w 633"/>
                <a:gd name="T29" fmla="*/ 0 h 207"/>
                <a:gd name="T30" fmla="*/ 0 w 633"/>
                <a:gd name="T31" fmla="*/ 0 h 207"/>
                <a:gd name="T32" fmla="*/ 0 w 633"/>
                <a:gd name="T33" fmla="*/ 0 h 207"/>
                <a:gd name="T34" fmla="*/ 0 w 633"/>
                <a:gd name="T35" fmla="*/ 0 h 207"/>
                <a:gd name="T36" fmla="*/ 0 w 633"/>
                <a:gd name="T37" fmla="*/ 0 h 207"/>
                <a:gd name="T38" fmla="*/ 0 w 633"/>
                <a:gd name="T39" fmla="*/ 0 h 207"/>
                <a:gd name="T40" fmla="*/ 1 w 633"/>
                <a:gd name="T41" fmla="*/ 0 h 207"/>
                <a:gd name="T42" fmla="*/ 1 w 633"/>
                <a:gd name="T43" fmla="*/ 0 h 207"/>
                <a:gd name="T44" fmla="*/ 1 w 633"/>
                <a:gd name="T45" fmla="*/ 0 h 207"/>
                <a:gd name="T46" fmla="*/ 1 w 633"/>
                <a:gd name="T47" fmla="*/ 0 h 207"/>
                <a:gd name="T48" fmla="*/ 1 w 633"/>
                <a:gd name="T49" fmla="*/ 0 h 207"/>
                <a:gd name="T50" fmla="*/ 1 w 633"/>
                <a:gd name="T51" fmla="*/ 0 h 207"/>
                <a:gd name="T52" fmla="*/ 1 w 633"/>
                <a:gd name="T53" fmla="*/ 0 h 207"/>
                <a:gd name="T54" fmla="*/ 1 w 633"/>
                <a:gd name="T55" fmla="*/ 0 h 207"/>
                <a:gd name="T56" fmla="*/ 1 w 633"/>
                <a:gd name="T57" fmla="*/ 0 h 207"/>
                <a:gd name="T58" fmla="*/ 1 w 633"/>
                <a:gd name="T59" fmla="*/ 0 h 207"/>
                <a:gd name="T60" fmla="*/ 1 w 633"/>
                <a:gd name="T61" fmla="*/ 0 h 207"/>
                <a:gd name="T62" fmla="*/ 1 w 633"/>
                <a:gd name="T63" fmla="*/ 0 h 207"/>
                <a:gd name="T64" fmla="*/ 1 w 633"/>
                <a:gd name="T65" fmla="*/ 0 h 207"/>
                <a:gd name="T66" fmla="*/ 1 w 633"/>
                <a:gd name="T67" fmla="*/ 0 h 207"/>
                <a:gd name="T68" fmla="*/ 1 w 633"/>
                <a:gd name="T69" fmla="*/ 0 h 207"/>
                <a:gd name="T70" fmla="*/ 1 w 633"/>
                <a:gd name="T71" fmla="*/ 0 h 207"/>
                <a:gd name="T72" fmla="*/ 1 w 633"/>
                <a:gd name="T73" fmla="*/ 0 h 207"/>
                <a:gd name="T74" fmla="*/ 1 w 633"/>
                <a:gd name="T75" fmla="*/ 0 h 207"/>
                <a:gd name="T76" fmla="*/ 1 w 633"/>
                <a:gd name="T77" fmla="*/ 0 h 2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33"/>
                <a:gd name="T118" fmla="*/ 0 h 207"/>
                <a:gd name="T119" fmla="*/ 633 w 633"/>
                <a:gd name="T120" fmla="*/ 207 h 2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33" h="207">
                  <a:moveTo>
                    <a:pt x="633" y="99"/>
                  </a:moveTo>
                  <a:lnTo>
                    <a:pt x="632" y="98"/>
                  </a:lnTo>
                  <a:lnTo>
                    <a:pt x="627" y="94"/>
                  </a:lnTo>
                  <a:lnTo>
                    <a:pt x="620" y="92"/>
                  </a:lnTo>
                  <a:lnTo>
                    <a:pt x="610" y="88"/>
                  </a:lnTo>
                  <a:lnTo>
                    <a:pt x="603" y="89"/>
                  </a:lnTo>
                  <a:lnTo>
                    <a:pt x="596" y="90"/>
                  </a:lnTo>
                  <a:lnTo>
                    <a:pt x="589" y="92"/>
                  </a:lnTo>
                  <a:lnTo>
                    <a:pt x="581" y="93"/>
                  </a:lnTo>
                  <a:lnTo>
                    <a:pt x="531" y="104"/>
                  </a:lnTo>
                  <a:lnTo>
                    <a:pt x="469" y="116"/>
                  </a:lnTo>
                  <a:lnTo>
                    <a:pt x="399" y="131"/>
                  </a:lnTo>
                  <a:lnTo>
                    <a:pt x="325" y="147"/>
                  </a:lnTo>
                  <a:lnTo>
                    <a:pt x="251" y="163"/>
                  </a:lnTo>
                  <a:lnTo>
                    <a:pt x="179" y="178"/>
                  </a:lnTo>
                  <a:lnTo>
                    <a:pt x="115" y="192"/>
                  </a:lnTo>
                  <a:lnTo>
                    <a:pt x="62" y="203"/>
                  </a:lnTo>
                  <a:lnTo>
                    <a:pt x="54" y="204"/>
                  </a:lnTo>
                  <a:lnTo>
                    <a:pt x="47" y="205"/>
                  </a:lnTo>
                  <a:lnTo>
                    <a:pt x="40" y="207"/>
                  </a:lnTo>
                  <a:lnTo>
                    <a:pt x="34" y="207"/>
                  </a:lnTo>
                  <a:lnTo>
                    <a:pt x="27" y="205"/>
                  </a:lnTo>
                  <a:lnTo>
                    <a:pt x="22" y="204"/>
                  </a:lnTo>
                  <a:lnTo>
                    <a:pt x="13" y="202"/>
                  </a:lnTo>
                  <a:lnTo>
                    <a:pt x="6" y="200"/>
                  </a:lnTo>
                  <a:lnTo>
                    <a:pt x="3" y="198"/>
                  </a:lnTo>
                  <a:lnTo>
                    <a:pt x="0" y="198"/>
                  </a:lnTo>
                  <a:lnTo>
                    <a:pt x="0" y="195"/>
                  </a:lnTo>
                  <a:lnTo>
                    <a:pt x="0" y="191"/>
                  </a:lnTo>
                  <a:lnTo>
                    <a:pt x="0" y="183"/>
                  </a:lnTo>
                  <a:lnTo>
                    <a:pt x="0" y="173"/>
                  </a:lnTo>
                  <a:lnTo>
                    <a:pt x="0" y="163"/>
                  </a:lnTo>
                  <a:lnTo>
                    <a:pt x="0" y="153"/>
                  </a:lnTo>
                  <a:lnTo>
                    <a:pt x="0" y="148"/>
                  </a:lnTo>
                  <a:lnTo>
                    <a:pt x="0" y="142"/>
                  </a:lnTo>
                  <a:lnTo>
                    <a:pt x="0" y="137"/>
                  </a:lnTo>
                  <a:lnTo>
                    <a:pt x="0" y="132"/>
                  </a:lnTo>
                  <a:lnTo>
                    <a:pt x="0" y="123"/>
                  </a:lnTo>
                  <a:lnTo>
                    <a:pt x="0" y="115"/>
                  </a:lnTo>
                  <a:lnTo>
                    <a:pt x="0" y="110"/>
                  </a:lnTo>
                  <a:lnTo>
                    <a:pt x="0" y="109"/>
                  </a:lnTo>
                  <a:lnTo>
                    <a:pt x="3" y="109"/>
                  </a:lnTo>
                  <a:lnTo>
                    <a:pt x="6" y="110"/>
                  </a:lnTo>
                  <a:lnTo>
                    <a:pt x="13" y="113"/>
                  </a:lnTo>
                  <a:lnTo>
                    <a:pt x="21" y="115"/>
                  </a:lnTo>
                  <a:lnTo>
                    <a:pt x="26" y="116"/>
                  </a:lnTo>
                  <a:lnTo>
                    <a:pt x="31" y="118"/>
                  </a:lnTo>
                  <a:lnTo>
                    <a:pt x="37" y="118"/>
                  </a:lnTo>
                  <a:lnTo>
                    <a:pt x="45" y="118"/>
                  </a:lnTo>
                  <a:lnTo>
                    <a:pt x="51" y="116"/>
                  </a:lnTo>
                  <a:lnTo>
                    <a:pt x="58" y="115"/>
                  </a:lnTo>
                  <a:lnTo>
                    <a:pt x="114" y="103"/>
                  </a:lnTo>
                  <a:lnTo>
                    <a:pt x="182" y="89"/>
                  </a:lnTo>
                  <a:lnTo>
                    <a:pt x="257" y="73"/>
                  </a:lnTo>
                  <a:lnTo>
                    <a:pt x="336" y="57"/>
                  </a:lnTo>
                  <a:lnTo>
                    <a:pt x="413" y="40"/>
                  </a:lnTo>
                  <a:lnTo>
                    <a:pt x="485" y="25"/>
                  </a:lnTo>
                  <a:lnTo>
                    <a:pt x="548" y="12"/>
                  </a:lnTo>
                  <a:lnTo>
                    <a:pt x="596" y="1"/>
                  </a:lnTo>
                  <a:lnTo>
                    <a:pt x="603" y="0"/>
                  </a:lnTo>
                  <a:lnTo>
                    <a:pt x="610" y="0"/>
                  </a:lnTo>
                  <a:lnTo>
                    <a:pt x="620" y="1"/>
                  </a:lnTo>
                  <a:lnTo>
                    <a:pt x="627" y="5"/>
                  </a:lnTo>
                  <a:lnTo>
                    <a:pt x="632" y="9"/>
                  </a:lnTo>
                  <a:lnTo>
                    <a:pt x="633" y="10"/>
                  </a:lnTo>
                  <a:lnTo>
                    <a:pt x="633" y="15"/>
                  </a:lnTo>
                  <a:lnTo>
                    <a:pt x="633" y="29"/>
                  </a:lnTo>
                  <a:lnTo>
                    <a:pt x="633" y="32"/>
                  </a:lnTo>
                  <a:lnTo>
                    <a:pt x="633" y="37"/>
                  </a:lnTo>
                  <a:lnTo>
                    <a:pt x="633" y="43"/>
                  </a:lnTo>
                  <a:lnTo>
                    <a:pt x="633" y="50"/>
                  </a:lnTo>
                  <a:lnTo>
                    <a:pt x="633" y="56"/>
                  </a:lnTo>
                  <a:lnTo>
                    <a:pt x="633" y="62"/>
                  </a:lnTo>
                  <a:lnTo>
                    <a:pt x="633" y="68"/>
                  </a:lnTo>
                  <a:lnTo>
                    <a:pt x="633" y="74"/>
                  </a:lnTo>
                  <a:lnTo>
                    <a:pt x="633" y="84"/>
                  </a:lnTo>
                  <a:lnTo>
                    <a:pt x="633" y="93"/>
                  </a:lnTo>
                  <a:lnTo>
                    <a:pt x="633" y="98"/>
                  </a:lnTo>
                  <a:lnTo>
                    <a:pt x="633" y="99"/>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sp>
          <p:nvSpPr>
            <p:cNvPr id="21550" name="Freeform 36"/>
            <p:cNvSpPr>
              <a:spLocks/>
            </p:cNvSpPr>
            <p:nvPr/>
          </p:nvSpPr>
          <p:spPr bwMode="auto">
            <a:xfrm>
              <a:off x="266" y="724"/>
              <a:ext cx="317" cy="103"/>
            </a:xfrm>
            <a:custGeom>
              <a:avLst/>
              <a:gdLst>
                <a:gd name="T0" fmla="*/ 1 w 633"/>
                <a:gd name="T1" fmla="*/ 1 h 206"/>
                <a:gd name="T2" fmla="*/ 1 w 633"/>
                <a:gd name="T3" fmla="*/ 1 h 206"/>
                <a:gd name="T4" fmla="*/ 1 w 633"/>
                <a:gd name="T5" fmla="*/ 1 h 206"/>
                <a:gd name="T6" fmla="*/ 1 w 633"/>
                <a:gd name="T7" fmla="*/ 1 h 206"/>
                <a:gd name="T8" fmla="*/ 1 w 633"/>
                <a:gd name="T9" fmla="*/ 1 h 206"/>
                <a:gd name="T10" fmla="*/ 1 w 633"/>
                <a:gd name="T11" fmla="*/ 1 h 206"/>
                <a:gd name="T12" fmla="*/ 1 w 633"/>
                <a:gd name="T13" fmla="*/ 1 h 206"/>
                <a:gd name="T14" fmla="*/ 1 w 633"/>
                <a:gd name="T15" fmla="*/ 1 h 206"/>
                <a:gd name="T16" fmla="*/ 1 w 633"/>
                <a:gd name="T17" fmla="*/ 1 h 206"/>
                <a:gd name="T18" fmla="*/ 1 w 633"/>
                <a:gd name="T19" fmla="*/ 1 h 206"/>
                <a:gd name="T20" fmla="*/ 1 w 633"/>
                <a:gd name="T21" fmla="*/ 1 h 206"/>
                <a:gd name="T22" fmla="*/ 1 w 633"/>
                <a:gd name="T23" fmla="*/ 1 h 206"/>
                <a:gd name="T24" fmla="*/ 1 w 633"/>
                <a:gd name="T25" fmla="*/ 1 h 206"/>
                <a:gd name="T26" fmla="*/ 0 w 633"/>
                <a:gd name="T27" fmla="*/ 1 h 206"/>
                <a:gd name="T28" fmla="*/ 0 w 633"/>
                <a:gd name="T29" fmla="*/ 1 h 206"/>
                <a:gd name="T30" fmla="*/ 0 w 633"/>
                <a:gd name="T31" fmla="*/ 1 h 206"/>
                <a:gd name="T32" fmla="*/ 0 w 633"/>
                <a:gd name="T33" fmla="*/ 1 h 206"/>
                <a:gd name="T34" fmla="*/ 0 w 633"/>
                <a:gd name="T35" fmla="*/ 1 h 206"/>
                <a:gd name="T36" fmla="*/ 0 w 633"/>
                <a:gd name="T37" fmla="*/ 1 h 206"/>
                <a:gd name="T38" fmla="*/ 0 w 633"/>
                <a:gd name="T39" fmla="*/ 1 h 206"/>
                <a:gd name="T40" fmla="*/ 0 w 633"/>
                <a:gd name="T41" fmla="*/ 1 h 206"/>
                <a:gd name="T42" fmla="*/ 1 w 633"/>
                <a:gd name="T43" fmla="*/ 1 h 206"/>
                <a:gd name="T44" fmla="*/ 1 w 633"/>
                <a:gd name="T45" fmla="*/ 1 h 206"/>
                <a:gd name="T46" fmla="*/ 1 w 633"/>
                <a:gd name="T47" fmla="*/ 1 h 206"/>
                <a:gd name="T48" fmla="*/ 1 w 633"/>
                <a:gd name="T49" fmla="*/ 1 h 206"/>
                <a:gd name="T50" fmla="*/ 1 w 633"/>
                <a:gd name="T51" fmla="*/ 1 h 206"/>
                <a:gd name="T52" fmla="*/ 1 w 633"/>
                <a:gd name="T53" fmla="*/ 1 h 206"/>
                <a:gd name="T54" fmla="*/ 1 w 633"/>
                <a:gd name="T55" fmla="*/ 1 h 206"/>
                <a:gd name="T56" fmla="*/ 1 w 633"/>
                <a:gd name="T57" fmla="*/ 1 h 206"/>
                <a:gd name="T58" fmla="*/ 1 w 633"/>
                <a:gd name="T59" fmla="*/ 1 h 206"/>
                <a:gd name="T60" fmla="*/ 1 w 633"/>
                <a:gd name="T61" fmla="*/ 1 h 206"/>
                <a:gd name="T62" fmla="*/ 1 w 633"/>
                <a:gd name="T63" fmla="*/ 1 h 206"/>
                <a:gd name="T64" fmla="*/ 1 w 633"/>
                <a:gd name="T65" fmla="*/ 1 h 206"/>
                <a:gd name="T66" fmla="*/ 1 w 633"/>
                <a:gd name="T67" fmla="*/ 1 h 206"/>
                <a:gd name="T68" fmla="*/ 1 w 633"/>
                <a:gd name="T69" fmla="*/ 1 h 206"/>
                <a:gd name="T70" fmla="*/ 1 w 633"/>
                <a:gd name="T71" fmla="*/ 1 h 206"/>
                <a:gd name="T72" fmla="*/ 1 w 633"/>
                <a:gd name="T73" fmla="*/ 1 h 206"/>
                <a:gd name="T74" fmla="*/ 1 w 633"/>
                <a:gd name="T75" fmla="*/ 1 h 206"/>
                <a:gd name="T76" fmla="*/ 1 w 633"/>
                <a:gd name="T77" fmla="*/ 1 h 206"/>
                <a:gd name="T78" fmla="*/ 1 w 633"/>
                <a:gd name="T79" fmla="*/ 1 h 206"/>
                <a:gd name="T80" fmla="*/ 1 w 633"/>
                <a:gd name="T81" fmla="*/ 1 h 206"/>
                <a:gd name="T82" fmla="*/ 1 w 633"/>
                <a:gd name="T83" fmla="*/ 1 h 2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3"/>
                <a:gd name="T127" fmla="*/ 0 h 206"/>
                <a:gd name="T128" fmla="*/ 633 w 633"/>
                <a:gd name="T129" fmla="*/ 206 h 2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3" h="206">
                  <a:moveTo>
                    <a:pt x="633" y="101"/>
                  </a:moveTo>
                  <a:lnTo>
                    <a:pt x="632" y="100"/>
                  </a:lnTo>
                  <a:lnTo>
                    <a:pt x="627" y="96"/>
                  </a:lnTo>
                  <a:lnTo>
                    <a:pt x="620" y="93"/>
                  </a:lnTo>
                  <a:lnTo>
                    <a:pt x="610" y="89"/>
                  </a:lnTo>
                  <a:lnTo>
                    <a:pt x="603" y="89"/>
                  </a:lnTo>
                  <a:lnTo>
                    <a:pt x="596" y="90"/>
                  </a:lnTo>
                  <a:lnTo>
                    <a:pt x="589" y="91"/>
                  </a:lnTo>
                  <a:lnTo>
                    <a:pt x="581" y="94"/>
                  </a:lnTo>
                  <a:lnTo>
                    <a:pt x="531" y="104"/>
                  </a:lnTo>
                  <a:lnTo>
                    <a:pt x="469" y="117"/>
                  </a:lnTo>
                  <a:lnTo>
                    <a:pt x="399" y="132"/>
                  </a:lnTo>
                  <a:lnTo>
                    <a:pt x="325" y="147"/>
                  </a:lnTo>
                  <a:lnTo>
                    <a:pt x="251" y="163"/>
                  </a:lnTo>
                  <a:lnTo>
                    <a:pt x="179" y="178"/>
                  </a:lnTo>
                  <a:lnTo>
                    <a:pt x="115" y="192"/>
                  </a:lnTo>
                  <a:lnTo>
                    <a:pt x="62" y="203"/>
                  </a:lnTo>
                  <a:lnTo>
                    <a:pt x="54" y="204"/>
                  </a:lnTo>
                  <a:lnTo>
                    <a:pt x="47" y="206"/>
                  </a:lnTo>
                  <a:lnTo>
                    <a:pt x="40" y="206"/>
                  </a:lnTo>
                  <a:lnTo>
                    <a:pt x="34" y="206"/>
                  </a:lnTo>
                  <a:lnTo>
                    <a:pt x="27" y="206"/>
                  </a:lnTo>
                  <a:lnTo>
                    <a:pt x="22" y="205"/>
                  </a:lnTo>
                  <a:lnTo>
                    <a:pt x="13" y="203"/>
                  </a:lnTo>
                  <a:lnTo>
                    <a:pt x="6" y="200"/>
                  </a:lnTo>
                  <a:lnTo>
                    <a:pt x="3" y="198"/>
                  </a:lnTo>
                  <a:lnTo>
                    <a:pt x="0" y="198"/>
                  </a:lnTo>
                  <a:lnTo>
                    <a:pt x="0" y="195"/>
                  </a:lnTo>
                  <a:lnTo>
                    <a:pt x="0" y="190"/>
                  </a:lnTo>
                  <a:lnTo>
                    <a:pt x="0" y="183"/>
                  </a:lnTo>
                  <a:lnTo>
                    <a:pt x="0" y="174"/>
                  </a:lnTo>
                  <a:lnTo>
                    <a:pt x="0" y="168"/>
                  </a:lnTo>
                  <a:lnTo>
                    <a:pt x="0" y="163"/>
                  </a:lnTo>
                  <a:lnTo>
                    <a:pt x="0" y="157"/>
                  </a:lnTo>
                  <a:lnTo>
                    <a:pt x="0" y="152"/>
                  </a:lnTo>
                  <a:lnTo>
                    <a:pt x="0" y="146"/>
                  </a:lnTo>
                  <a:lnTo>
                    <a:pt x="0" y="141"/>
                  </a:lnTo>
                  <a:lnTo>
                    <a:pt x="0" y="136"/>
                  </a:lnTo>
                  <a:lnTo>
                    <a:pt x="0" y="132"/>
                  </a:lnTo>
                  <a:lnTo>
                    <a:pt x="0" y="124"/>
                  </a:lnTo>
                  <a:lnTo>
                    <a:pt x="0" y="116"/>
                  </a:lnTo>
                  <a:lnTo>
                    <a:pt x="0" y="111"/>
                  </a:lnTo>
                  <a:lnTo>
                    <a:pt x="0" y="110"/>
                  </a:lnTo>
                  <a:lnTo>
                    <a:pt x="3" y="110"/>
                  </a:lnTo>
                  <a:lnTo>
                    <a:pt x="6" y="112"/>
                  </a:lnTo>
                  <a:lnTo>
                    <a:pt x="13" y="114"/>
                  </a:lnTo>
                  <a:lnTo>
                    <a:pt x="22" y="116"/>
                  </a:lnTo>
                  <a:lnTo>
                    <a:pt x="27" y="117"/>
                  </a:lnTo>
                  <a:lnTo>
                    <a:pt x="34" y="119"/>
                  </a:lnTo>
                  <a:lnTo>
                    <a:pt x="40" y="119"/>
                  </a:lnTo>
                  <a:lnTo>
                    <a:pt x="47" y="117"/>
                  </a:lnTo>
                  <a:lnTo>
                    <a:pt x="54" y="116"/>
                  </a:lnTo>
                  <a:lnTo>
                    <a:pt x="62" y="115"/>
                  </a:lnTo>
                  <a:lnTo>
                    <a:pt x="115" y="104"/>
                  </a:lnTo>
                  <a:lnTo>
                    <a:pt x="179" y="90"/>
                  </a:lnTo>
                  <a:lnTo>
                    <a:pt x="251" y="75"/>
                  </a:lnTo>
                  <a:lnTo>
                    <a:pt x="325" y="59"/>
                  </a:lnTo>
                  <a:lnTo>
                    <a:pt x="399" y="43"/>
                  </a:lnTo>
                  <a:lnTo>
                    <a:pt x="469" y="28"/>
                  </a:lnTo>
                  <a:lnTo>
                    <a:pt x="531" y="16"/>
                  </a:lnTo>
                  <a:lnTo>
                    <a:pt x="581" y="5"/>
                  </a:lnTo>
                  <a:lnTo>
                    <a:pt x="589" y="4"/>
                  </a:lnTo>
                  <a:lnTo>
                    <a:pt x="596" y="2"/>
                  </a:lnTo>
                  <a:lnTo>
                    <a:pt x="603" y="1"/>
                  </a:lnTo>
                  <a:lnTo>
                    <a:pt x="610" y="0"/>
                  </a:lnTo>
                  <a:lnTo>
                    <a:pt x="620" y="4"/>
                  </a:lnTo>
                  <a:lnTo>
                    <a:pt x="627" y="6"/>
                  </a:lnTo>
                  <a:lnTo>
                    <a:pt x="632" y="10"/>
                  </a:lnTo>
                  <a:lnTo>
                    <a:pt x="633" y="11"/>
                  </a:lnTo>
                  <a:lnTo>
                    <a:pt x="633" y="14"/>
                  </a:lnTo>
                  <a:lnTo>
                    <a:pt x="633" y="17"/>
                  </a:lnTo>
                  <a:lnTo>
                    <a:pt x="633" y="25"/>
                  </a:lnTo>
                  <a:lnTo>
                    <a:pt x="633" y="35"/>
                  </a:lnTo>
                  <a:lnTo>
                    <a:pt x="633" y="39"/>
                  </a:lnTo>
                  <a:lnTo>
                    <a:pt x="633" y="46"/>
                  </a:lnTo>
                  <a:lnTo>
                    <a:pt x="633" y="52"/>
                  </a:lnTo>
                  <a:lnTo>
                    <a:pt x="633" y="57"/>
                  </a:lnTo>
                  <a:lnTo>
                    <a:pt x="633" y="63"/>
                  </a:lnTo>
                  <a:lnTo>
                    <a:pt x="633" y="68"/>
                  </a:lnTo>
                  <a:lnTo>
                    <a:pt x="633" y="74"/>
                  </a:lnTo>
                  <a:lnTo>
                    <a:pt x="633" y="79"/>
                  </a:lnTo>
                  <a:lnTo>
                    <a:pt x="633" y="88"/>
                  </a:lnTo>
                  <a:lnTo>
                    <a:pt x="633" y="95"/>
                  </a:lnTo>
                  <a:lnTo>
                    <a:pt x="633" y="100"/>
                  </a:lnTo>
                  <a:lnTo>
                    <a:pt x="633" y="101"/>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sz="2400" smtClean="0">
                <a:solidFill>
                  <a:srgbClr val="000000"/>
                </a:solidFill>
              </a:endParaRPr>
            </a:p>
          </p:txBody>
        </p:sp>
        <p:sp>
          <p:nvSpPr>
            <p:cNvPr id="21551" name="Freeform 37"/>
            <p:cNvSpPr>
              <a:spLocks/>
            </p:cNvSpPr>
            <p:nvPr/>
          </p:nvSpPr>
          <p:spPr bwMode="auto">
            <a:xfrm>
              <a:off x="266" y="724"/>
              <a:ext cx="317" cy="103"/>
            </a:xfrm>
            <a:custGeom>
              <a:avLst/>
              <a:gdLst>
                <a:gd name="T0" fmla="*/ 1 w 633"/>
                <a:gd name="T1" fmla="*/ 1 h 206"/>
                <a:gd name="T2" fmla="*/ 1 w 633"/>
                <a:gd name="T3" fmla="*/ 1 h 206"/>
                <a:gd name="T4" fmla="*/ 1 w 633"/>
                <a:gd name="T5" fmla="*/ 1 h 206"/>
                <a:gd name="T6" fmla="*/ 1 w 633"/>
                <a:gd name="T7" fmla="*/ 1 h 206"/>
                <a:gd name="T8" fmla="*/ 1 w 633"/>
                <a:gd name="T9" fmla="*/ 1 h 206"/>
                <a:gd name="T10" fmla="*/ 1 w 633"/>
                <a:gd name="T11" fmla="*/ 1 h 206"/>
                <a:gd name="T12" fmla="*/ 1 w 633"/>
                <a:gd name="T13" fmla="*/ 1 h 206"/>
                <a:gd name="T14" fmla="*/ 1 w 633"/>
                <a:gd name="T15" fmla="*/ 1 h 206"/>
                <a:gd name="T16" fmla="*/ 1 w 633"/>
                <a:gd name="T17" fmla="*/ 1 h 206"/>
                <a:gd name="T18" fmla="*/ 1 w 633"/>
                <a:gd name="T19" fmla="*/ 1 h 206"/>
                <a:gd name="T20" fmla="*/ 1 w 633"/>
                <a:gd name="T21" fmla="*/ 1 h 206"/>
                <a:gd name="T22" fmla="*/ 1 w 633"/>
                <a:gd name="T23" fmla="*/ 1 h 206"/>
                <a:gd name="T24" fmla="*/ 1 w 633"/>
                <a:gd name="T25" fmla="*/ 1 h 206"/>
                <a:gd name="T26" fmla="*/ 0 w 633"/>
                <a:gd name="T27" fmla="*/ 1 h 206"/>
                <a:gd name="T28" fmla="*/ 0 w 633"/>
                <a:gd name="T29" fmla="*/ 1 h 206"/>
                <a:gd name="T30" fmla="*/ 0 w 633"/>
                <a:gd name="T31" fmla="*/ 1 h 206"/>
                <a:gd name="T32" fmla="*/ 0 w 633"/>
                <a:gd name="T33" fmla="*/ 1 h 206"/>
                <a:gd name="T34" fmla="*/ 0 w 633"/>
                <a:gd name="T35" fmla="*/ 1 h 206"/>
                <a:gd name="T36" fmla="*/ 0 w 633"/>
                <a:gd name="T37" fmla="*/ 1 h 206"/>
                <a:gd name="T38" fmla="*/ 0 w 633"/>
                <a:gd name="T39" fmla="*/ 1 h 206"/>
                <a:gd name="T40" fmla="*/ 0 w 633"/>
                <a:gd name="T41" fmla="*/ 1 h 206"/>
                <a:gd name="T42" fmla="*/ 1 w 633"/>
                <a:gd name="T43" fmla="*/ 1 h 206"/>
                <a:gd name="T44" fmla="*/ 1 w 633"/>
                <a:gd name="T45" fmla="*/ 1 h 206"/>
                <a:gd name="T46" fmla="*/ 1 w 633"/>
                <a:gd name="T47" fmla="*/ 1 h 206"/>
                <a:gd name="T48" fmla="*/ 1 w 633"/>
                <a:gd name="T49" fmla="*/ 1 h 206"/>
                <a:gd name="T50" fmla="*/ 1 w 633"/>
                <a:gd name="T51" fmla="*/ 1 h 206"/>
                <a:gd name="T52" fmla="*/ 1 w 633"/>
                <a:gd name="T53" fmla="*/ 1 h 206"/>
                <a:gd name="T54" fmla="*/ 1 w 633"/>
                <a:gd name="T55" fmla="*/ 1 h 206"/>
                <a:gd name="T56" fmla="*/ 1 w 633"/>
                <a:gd name="T57" fmla="*/ 1 h 206"/>
                <a:gd name="T58" fmla="*/ 1 w 633"/>
                <a:gd name="T59" fmla="*/ 1 h 206"/>
                <a:gd name="T60" fmla="*/ 1 w 633"/>
                <a:gd name="T61" fmla="*/ 1 h 206"/>
                <a:gd name="T62" fmla="*/ 1 w 633"/>
                <a:gd name="T63" fmla="*/ 1 h 206"/>
                <a:gd name="T64" fmla="*/ 1 w 633"/>
                <a:gd name="T65" fmla="*/ 1 h 206"/>
                <a:gd name="T66" fmla="*/ 1 w 633"/>
                <a:gd name="T67" fmla="*/ 1 h 206"/>
                <a:gd name="T68" fmla="*/ 1 w 633"/>
                <a:gd name="T69" fmla="*/ 1 h 206"/>
                <a:gd name="T70" fmla="*/ 1 w 633"/>
                <a:gd name="T71" fmla="*/ 1 h 206"/>
                <a:gd name="T72" fmla="*/ 1 w 633"/>
                <a:gd name="T73" fmla="*/ 1 h 206"/>
                <a:gd name="T74" fmla="*/ 1 w 633"/>
                <a:gd name="T75" fmla="*/ 1 h 206"/>
                <a:gd name="T76" fmla="*/ 1 w 633"/>
                <a:gd name="T77" fmla="*/ 1 h 206"/>
                <a:gd name="T78" fmla="*/ 1 w 633"/>
                <a:gd name="T79" fmla="*/ 1 h 206"/>
                <a:gd name="T80" fmla="*/ 1 w 633"/>
                <a:gd name="T81" fmla="*/ 1 h 206"/>
                <a:gd name="T82" fmla="*/ 1 w 633"/>
                <a:gd name="T83" fmla="*/ 1 h 2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3"/>
                <a:gd name="T127" fmla="*/ 0 h 206"/>
                <a:gd name="T128" fmla="*/ 633 w 633"/>
                <a:gd name="T129" fmla="*/ 206 h 2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3" h="206">
                  <a:moveTo>
                    <a:pt x="633" y="101"/>
                  </a:moveTo>
                  <a:lnTo>
                    <a:pt x="632" y="100"/>
                  </a:lnTo>
                  <a:lnTo>
                    <a:pt x="627" y="96"/>
                  </a:lnTo>
                  <a:lnTo>
                    <a:pt x="620" y="93"/>
                  </a:lnTo>
                  <a:lnTo>
                    <a:pt x="610" y="89"/>
                  </a:lnTo>
                  <a:lnTo>
                    <a:pt x="603" y="89"/>
                  </a:lnTo>
                  <a:lnTo>
                    <a:pt x="596" y="90"/>
                  </a:lnTo>
                  <a:lnTo>
                    <a:pt x="589" y="91"/>
                  </a:lnTo>
                  <a:lnTo>
                    <a:pt x="581" y="94"/>
                  </a:lnTo>
                  <a:lnTo>
                    <a:pt x="531" y="104"/>
                  </a:lnTo>
                  <a:lnTo>
                    <a:pt x="469" y="117"/>
                  </a:lnTo>
                  <a:lnTo>
                    <a:pt x="399" y="132"/>
                  </a:lnTo>
                  <a:lnTo>
                    <a:pt x="325" y="147"/>
                  </a:lnTo>
                  <a:lnTo>
                    <a:pt x="251" y="163"/>
                  </a:lnTo>
                  <a:lnTo>
                    <a:pt x="179" y="178"/>
                  </a:lnTo>
                  <a:lnTo>
                    <a:pt x="115" y="192"/>
                  </a:lnTo>
                  <a:lnTo>
                    <a:pt x="62" y="203"/>
                  </a:lnTo>
                  <a:lnTo>
                    <a:pt x="54" y="204"/>
                  </a:lnTo>
                  <a:lnTo>
                    <a:pt x="47" y="206"/>
                  </a:lnTo>
                  <a:lnTo>
                    <a:pt x="40" y="206"/>
                  </a:lnTo>
                  <a:lnTo>
                    <a:pt x="34" y="206"/>
                  </a:lnTo>
                  <a:lnTo>
                    <a:pt x="27" y="206"/>
                  </a:lnTo>
                  <a:lnTo>
                    <a:pt x="22" y="205"/>
                  </a:lnTo>
                  <a:lnTo>
                    <a:pt x="13" y="203"/>
                  </a:lnTo>
                  <a:lnTo>
                    <a:pt x="6" y="200"/>
                  </a:lnTo>
                  <a:lnTo>
                    <a:pt x="3" y="198"/>
                  </a:lnTo>
                  <a:lnTo>
                    <a:pt x="0" y="198"/>
                  </a:lnTo>
                  <a:lnTo>
                    <a:pt x="0" y="195"/>
                  </a:lnTo>
                  <a:lnTo>
                    <a:pt x="0" y="190"/>
                  </a:lnTo>
                  <a:lnTo>
                    <a:pt x="0" y="183"/>
                  </a:lnTo>
                  <a:lnTo>
                    <a:pt x="0" y="174"/>
                  </a:lnTo>
                  <a:lnTo>
                    <a:pt x="0" y="168"/>
                  </a:lnTo>
                  <a:lnTo>
                    <a:pt x="0" y="163"/>
                  </a:lnTo>
                  <a:lnTo>
                    <a:pt x="0" y="157"/>
                  </a:lnTo>
                  <a:lnTo>
                    <a:pt x="0" y="152"/>
                  </a:lnTo>
                  <a:lnTo>
                    <a:pt x="0" y="146"/>
                  </a:lnTo>
                  <a:lnTo>
                    <a:pt x="0" y="141"/>
                  </a:lnTo>
                  <a:lnTo>
                    <a:pt x="0" y="136"/>
                  </a:lnTo>
                  <a:lnTo>
                    <a:pt x="0" y="132"/>
                  </a:lnTo>
                  <a:lnTo>
                    <a:pt x="0" y="124"/>
                  </a:lnTo>
                  <a:lnTo>
                    <a:pt x="0" y="116"/>
                  </a:lnTo>
                  <a:lnTo>
                    <a:pt x="0" y="111"/>
                  </a:lnTo>
                  <a:lnTo>
                    <a:pt x="0" y="110"/>
                  </a:lnTo>
                  <a:lnTo>
                    <a:pt x="3" y="110"/>
                  </a:lnTo>
                  <a:lnTo>
                    <a:pt x="6" y="112"/>
                  </a:lnTo>
                  <a:lnTo>
                    <a:pt x="13" y="114"/>
                  </a:lnTo>
                  <a:lnTo>
                    <a:pt x="22" y="116"/>
                  </a:lnTo>
                  <a:lnTo>
                    <a:pt x="27" y="117"/>
                  </a:lnTo>
                  <a:lnTo>
                    <a:pt x="34" y="119"/>
                  </a:lnTo>
                  <a:lnTo>
                    <a:pt x="40" y="119"/>
                  </a:lnTo>
                  <a:lnTo>
                    <a:pt x="47" y="117"/>
                  </a:lnTo>
                  <a:lnTo>
                    <a:pt x="54" y="116"/>
                  </a:lnTo>
                  <a:lnTo>
                    <a:pt x="62" y="115"/>
                  </a:lnTo>
                  <a:lnTo>
                    <a:pt x="115" y="104"/>
                  </a:lnTo>
                  <a:lnTo>
                    <a:pt x="179" y="90"/>
                  </a:lnTo>
                  <a:lnTo>
                    <a:pt x="251" y="75"/>
                  </a:lnTo>
                  <a:lnTo>
                    <a:pt x="325" y="59"/>
                  </a:lnTo>
                  <a:lnTo>
                    <a:pt x="399" y="43"/>
                  </a:lnTo>
                  <a:lnTo>
                    <a:pt x="469" y="28"/>
                  </a:lnTo>
                  <a:lnTo>
                    <a:pt x="531" y="16"/>
                  </a:lnTo>
                  <a:lnTo>
                    <a:pt x="581" y="5"/>
                  </a:lnTo>
                  <a:lnTo>
                    <a:pt x="589" y="4"/>
                  </a:lnTo>
                  <a:lnTo>
                    <a:pt x="596" y="2"/>
                  </a:lnTo>
                  <a:lnTo>
                    <a:pt x="603" y="1"/>
                  </a:lnTo>
                  <a:lnTo>
                    <a:pt x="610" y="0"/>
                  </a:lnTo>
                  <a:lnTo>
                    <a:pt x="620" y="4"/>
                  </a:lnTo>
                  <a:lnTo>
                    <a:pt x="627" y="6"/>
                  </a:lnTo>
                  <a:lnTo>
                    <a:pt x="632" y="10"/>
                  </a:lnTo>
                  <a:lnTo>
                    <a:pt x="633" y="11"/>
                  </a:lnTo>
                  <a:lnTo>
                    <a:pt x="633" y="14"/>
                  </a:lnTo>
                  <a:lnTo>
                    <a:pt x="633" y="17"/>
                  </a:lnTo>
                  <a:lnTo>
                    <a:pt x="633" y="25"/>
                  </a:lnTo>
                  <a:lnTo>
                    <a:pt x="633" y="35"/>
                  </a:lnTo>
                  <a:lnTo>
                    <a:pt x="633" y="39"/>
                  </a:lnTo>
                  <a:lnTo>
                    <a:pt x="633" y="46"/>
                  </a:lnTo>
                  <a:lnTo>
                    <a:pt x="633" y="52"/>
                  </a:lnTo>
                  <a:lnTo>
                    <a:pt x="633" y="57"/>
                  </a:lnTo>
                  <a:lnTo>
                    <a:pt x="633" y="63"/>
                  </a:lnTo>
                  <a:lnTo>
                    <a:pt x="633" y="68"/>
                  </a:lnTo>
                  <a:lnTo>
                    <a:pt x="633" y="74"/>
                  </a:lnTo>
                  <a:lnTo>
                    <a:pt x="633" y="79"/>
                  </a:lnTo>
                  <a:lnTo>
                    <a:pt x="633" y="88"/>
                  </a:lnTo>
                  <a:lnTo>
                    <a:pt x="633" y="95"/>
                  </a:lnTo>
                  <a:lnTo>
                    <a:pt x="633" y="100"/>
                  </a:lnTo>
                  <a:lnTo>
                    <a:pt x="633" y="101"/>
                  </a:lnTo>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ru-RU" sz="2400" smtClean="0">
                <a:solidFill>
                  <a:srgbClr val="000000"/>
                </a:solidFill>
              </a:endParaRPr>
            </a:p>
          </p:txBody>
        </p:sp>
      </p:grpSp>
    </p:spTree>
    <p:extLst>
      <p:ext uri="{BB962C8B-B14F-4D97-AF65-F5344CB8AC3E}">
        <p14:creationId xmlns:p14="http://schemas.microsoft.com/office/powerpoint/2010/main" val="7243224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Администратор\Мои документы\СДО\Презентация\10-11-2010\фон.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1" y="-3645"/>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TextBox 60"/>
          <p:cNvSpPr txBox="1"/>
          <p:nvPr/>
        </p:nvSpPr>
        <p:spPr>
          <a:xfrm>
            <a:off x="4215388" y="1379491"/>
            <a:ext cx="757463" cy="261610"/>
          </a:xfrm>
          <a:prstGeom prst="rect">
            <a:avLst/>
          </a:prstGeom>
          <a:noFill/>
        </p:spPr>
        <p:txBody>
          <a:bodyPr wrap="square" rtlCol="0">
            <a:spAutoFit/>
          </a:bodyPr>
          <a:lstStyle/>
          <a:p>
            <a:r>
              <a:rPr lang="ru-RU" sz="1100" dirty="0" smtClean="0"/>
              <a:t>31.12.16</a:t>
            </a:r>
            <a:endParaRPr lang="ru-RU" sz="1100" dirty="0"/>
          </a:p>
        </p:txBody>
      </p:sp>
      <p:sp>
        <p:nvSpPr>
          <p:cNvPr id="62" name="TextBox 61"/>
          <p:cNvSpPr txBox="1"/>
          <p:nvPr/>
        </p:nvSpPr>
        <p:spPr>
          <a:xfrm>
            <a:off x="3550477" y="1374452"/>
            <a:ext cx="757463" cy="261610"/>
          </a:xfrm>
          <a:prstGeom prst="rect">
            <a:avLst/>
          </a:prstGeom>
          <a:noFill/>
        </p:spPr>
        <p:txBody>
          <a:bodyPr wrap="square" rtlCol="0">
            <a:spAutoFit/>
          </a:bodyPr>
          <a:lstStyle/>
          <a:p>
            <a:r>
              <a:rPr lang="ru-RU" sz="1100" dirty="0" smtClean="0"/>
              <a:t>31.12.15</a:t>
            </a:r>
            <a:endParaRPr lang="ru-RU" sz="1100" dirty="0"/>
          </a:p>
        </p:txBody>
      </p:sp>
      <p:sp>
        <p:nvSpPr>
          <p:cNvPr id="63" name="TextBox 62"/>
          <p:cNvSpPr txBox="1"/>
          <p:nvPr/>
        </p:nvSpPr>
        <p:spPr>
          <a:xfrm>
            <a:off x="2911432" y="1373097"/>
            <a:ext cx="757463" cy="261610"/>
          </a:xfrm>
          <a:prstGeom prst="rect">
            <a:avLst/>
          </a:prstGeom>
          <a:noFill/>
        </p:spPr>
        <p:txBody>
          <a:bodyPr wrap="square" rtlCol="0">
            <a:spAutoFit/>
          </a:bodyPr>
          <a:lstStyle/>
          <a:p>
            <a:r>
              <a:rPr lang="ru-RU" sz="1100" dirty="0" smtClean="0"/>
              <a:t>31.12.14</a:t>
            </a:r>
            <a:endParaRPr lang="ru-RU" sz="1100" dirty="0"/>
          </a:p>
        </p:txBody>
      </p:sp>
      <p:sp>
        <p:nvSpPr>
          <p:cNvPr id="30" name="TextBox 29"/>
          <p:cNvSpPr txBox="1"/>
          <p:nvPr/>
        </p:nvSpPr>
        <p:spPr>
          <a:xfrm>
            <a:off x="2153969" y="1373097"/>
            <a:ext cx="757463" cy="261610"/>
          </a:xfrm>
          <a:prstGeom prst="rect">
            <a:avLst/>
          </a:prstGeom>
          <a:noFill/>
        </p:spPr>
        <p:txBody>
          <a:bodyPr wrap="square" rtlCol="0">
            <a:spAutoFit/>
          </a:bodyPr>
          <a:lstStyle/>
          <a:p>
            <a:r>
              <a:rPr lang="ru-RU" sz="1100" dirty="0" smtClean="0"/>
              <a:t>31.12.13</a:t>
            </a:r>
            <a:endParaRPr lang="ru-RU" sz="1100" dirty="0"/>
          </a:p>
        </p:txBody>
      </p:sp>
      <p:sp>
        <p:nvSpPr>
          <p:cNvPr id="31" name="TextBox 30"/>
          <p:cNvSpPr txBox="1"/>
          <p:nvPr/>
        </p:nvSpPr>
        <p:spPr>
          <a:xfrm>
            <a:off x="1501362" y="1373097"/>
            <a:ext cx="757463" cy="261610"/>
          </a:xfrm>
          <a:prstGeom prst="rect">
            <a:avLst/>
          </a:prstGeom>
          <a:noFill/>
        </p:spPr>
        <p:txBody>
          <a:bodyPr wrap="square" rtlCol="0">
            <a:spAutoFit/>
          </a:bodyPr>
          <a:lstStyle/>
          <a:p>
            <a:r>
              <a:rPr lang="ru-RU" sz="1100" dirty="0" smtClean="0"/>
              <a:t>31.12.12</a:t>
            </a:r>
            <a:endParaRPr lang="ru-RU" sz="1100" dirty="0"/>
          </a:p>
        </p:txBody>
      </p:sp>
      <p:sp>
        <p:nvSpPr>
          <p:cNvPr id="33" name="TextBox 32"/>
          <p:cNvSpPr txBox="1"/>
          <p:nvPr/>
        </p:nvSpPr>
        <p:spPr>
          <a:xfrm>
            <a:off x="832679" y="1372355"/>
            <a:ext cx="757463" cy="261610"/>
          </a:xfrm>
          <a:prstGeom prst="rect">
            <a:avLst/>
          </a:prstGeom>
          <a:noFill/>
        </p:spPr>
        <p:txBody>
          <a:bodyPr wrap="square" rtlCol="0">
            <a:spAutoFit/>
          </a:bodyPr>
          <a:lstStyle/>
          <a:p>
            <a:r>
              <a:rPr lang="ru-RU" sz="1100" dirty="0" smtClean="0"/>
              <a:t>31.12.11</a:t>
            </a:r>
            <a:endParaRPr lang="ru-RU" sz="1100" dirty="0"/>
          </a:p>
        </p:txBody>
      </p:sp>
      <p:sp>
        <p:nvSpPr>
          <p:cNvPr id="34" name="TextBox 33"/>
          <p:cNvSpPr txBox="1"/>
          <p:nvPr/>
        </p:nvSpPr>
        <p:spPr>
          <a:xfrm>
            <a:off x="4846459" y="1375453"/>
            <a:ext cx="757463" cy="261610"/>
          </a:xfrm>
          <a:prstGeom prst="rect">
            <a:avLst/>
          </a:prstGeom>
          <a:noFill/>
        </p:spPr>
        <p:txBody>
          <a:bodyPr wrap="square" rtlCol="0">
            <a:spAutoFit/>
          </a:bodyPr>
          <a:lstStyle/>
          <a:p>
            <a:r>
              <a:rPr lang="ru-RU" sz="1100" dirty="0" smtClean="0"/>
              <a:t>31.12.17</a:t>
            </a:r>
            <a:endParaRPr lang="ru-RU" sz="1100" dirty="0"/>
          </a:p>
        </p:txBody>
      </p:sp>
      <p:sp>
        <p:nvSpPr>
          <p:cNvPr id="35" name="TextBox 34"/>
          <p:cNvSpPr txBox="1"/>
          <p:nvPr/>
        </p:nvSpPr>
        <p:spPr>
          <a:xfrm>
            <a:off x="5561790" y="1372355"/>
            <a:ext cx="757463" cy="261610"/>
          </a:xfrm>
          <a:prstGeom prst="rect">
            <a:avLst/>
          </a:prstGeom>
          <a:noFill/>
        </p:spPr>
        <p:txBody>
          <a:bodyPr wrap="square" rtlCol="0">
            <a:spAutoFit/>
          </a:bodyPr>
          <a:lstStyle/>
          <a:p>
            <a:r>
              <a:rPr lang="ru-RU" sz="1100" dirty="0" smtClean="0"/>
              <a:t>31.12.18</a:t>
            </a:r>
            <a:endParaRPr lang="ru-RU" sz="1100" dirty="0"/>
          </a:p>
        </p:txBody>
      </p:sp>
      <p:sp>
        <p:nvSpPr>
          <p:cNvPr id="36" name="TextBox 35"/>
          <p:cNvSpPr txBox="1"/>
          <p:nvPr/>
        </p:nvSpPr>
        <p:spPr>
          <a:xfrm>
            <a:off x="6234989" y="1372355"/>
            <a:ext cx="757463" cy="261610"/>
          </a:xfrm>
          <a:prstGeom prst="rect">
            <a:avLst/>
          </a:prstGeom>
          <a:noFill/>
        </p:spPr>
        <p:txBody>
          <a:bodyPr wrap="square" rtlCol="0">
            <a:spAutoFit/>
          </a:bodyPr>
          <a:lstStyle/>
          <a:p>
            <a:r>
              <a:rPr lang="ru-RU" sz="1100" dirty="0" smtClean="0"/>
              <a:t>31.12.19</a:t>
            </a:r>
            <a:endParaRPr lang="ru-RU" sz="1100" dirty="0"/>
          </a:p>
        </p:txBody>
      </p:sp>
      <p:sp>
        <p:nvSpPr>
          <p:cNvPr id="37" name="TextBox 36"/>
          <p:cNvSpPr txBox="1"/>
          <p:nvPr/>
        </p:nvSpPr>
        <p:spPr>
          <a:xfrm>
            <a:off x="6930904" y="1376314"/>
            <a:ext cx="757463" cy="261610"/>
          </a:xfrm>
          <a:prstGeom prst="rect">
            <a:avLst/>
          </a:prstGeom>
          <a:noFill/>
        </p:spPr>
        <p:txBody>
          <a:bodyPr wrap="square" rtlCol="0">
            <a:spAutoFit/>
          </a:bodyPr>
          <a:lstStyle/>
          <a:p>
            <a:r>
              <a:rPr lang="ru-RU" sz="1100" dirty="0" smtClean="0"/>
              <a:t>31.12.20</a:t>
            </a:r>
            <a:endParaRPr lang="ru-RU" sz="1100" dirty="0"/>
          </a:p>
        </p:txBody>
      </p:sp>
      <p:sp>
        <p:nvSpPr>
          <p:cNvPr id="38" name="TextBox 37"/>
          <p:cNvSpPr txBox="1"/>
          <p:nvPr/>
        </p:nvSpPr>
        <p:spPr>
          <a:xfrm>
            <a:off x="7590857" y="1376434"/>
            <a:ext cx="757463" cy="261610"/>
          </a:xfrm>
          <a:prstGeom prst="rect">
            <a:avLst/>
          </a:prstGeom>
          <a:noFill/>
        </p:spPr>
        <p:txBody>
          <a:bodyPr wrap="square" rtlCol="0">
            <a:spAutoFit/>
          </a:bodyPr>
          <a:lstStyle/>
          <a:p>
            <a:r>
              <a:rPr lang="ru-RU" sz="1100" dirty="0" smtClean="0"/>
              <a:t>31.12.21</a:t>
            </a:r>
            <a:endParaRPr lang="ru-RU" sz="1100" dirty="0"/>
          </a:p>
        </p:txBody>
      </p:sp>
      <p:sp>
        <p:nvSpPr>
          <p:cNvPr id="39" name="TextBox 38"/>
          <p:cNvSpPr txBox="1"/>
          <p:nvPr/>
        </p:nvSpPr>
        <p:spPr>
          <a:xfrm>
            <a:off x="8240913" y="1372355"/>
            <a:ext cx="757463" cy="261610"/>
          </a:xfrm>
          <a:prstGeom prst="rect">
            <a:avLst/>
          </a:prstGeom>
          <a:noFill/>
        </p:spPr>
        <p:txBody>
          <a:bodyPr wrap="square" rtlCol="0">
            <a:spAutoFit/>
          </a:bodyPr>
          <a:lstStyle/>
          <a:p>
            <a:r>
              <a:rPr lang="ru-RU" sz="1100" dirty="0" smtClean="0"/>
              <a:t>31.12.22</a:t>
            </a:r>
            <a:endParaRPr lang="ru-RU" sz="1100" dirty="0"/>
          </a:p>
        </p:txBody>
      </p:sp>
      <p:sp>
        <p:nvSpPr>
          <p:cNvPr id="41" name="TextBox 40"/>
          <p:cNvSpPr txBox="1"/>
          <p:nvPr/>
        </p:nvSpPr>
        <p:spPr>
          <a:xfrm>
            <a:off x="179511" y="1372355"/>
            <a:ext cx="757463" cy="261610"/>
          </a:xfrm>
          <a:prstGeom prst="rect">
            <a:avLst/>
          </a:prstGeom>
          <a:noFill/>
        </p:spPr>
        <p:txBody>
          <a:bodyPr wrap="square" rtlCol="0">
            <a:spAutoFit/>
          </a:bodyPr>
          <a:lstStyle/>
          <a:p>
            <a:r>
              <a:rPr lang="ru-RU" sz="1100" dirty="0" smtClean="0"/>
              <a:t>31.12.1</a:t>
            </a:r>
            <a:r>
              <a:rPr lang="en-US" sz="1100" dirty="0" smtClean="0"/>
              <a:t>0</a:t>
            </a:r>
            <a:endParaRPr lang="ru-RU" sz="1100" dirty="0"/>
          </a:p>
        </p:txBody>
      </p:sp>
      <p:sp>
        <p:nvSpPr>
          <p:cNvPr id="19" name="Блок-схема: задержка 18"/>
          <p:cNvSpPr/>
          <p:nvPr/>
        </p:nvSpPr>
        <p:spPr>
          <a:xfrm rot="16200000">
            <a:off x="6838503" y="5276483"/>
            <a:ext cx="144019"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0" name="Блок-схема: задержка 19"/>
          <p:cNvSpPr/>
          <p:nvPr/>
        </p:nvSpPr>
        <p:spPr>
          <a:xfrm rot="16200000">
            <a:off x="6165304" y="5276494"/>
            <a:ext cx="144016"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1" name="Блок-схема: задержка 20"/>
          <p:cNvSpPr/>
          <p:nvPr/>
        </p:nvSpPr>
        <p:spPr>
          <a:xfrm rot="16200000">
            <a:off x="5487342" y="5276493"/>
            <a:ext cx="144017"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4" name="Блок-схема: задержка 23"/>
          <p:cNvSpPr/>
          <p:nvPr/>
        </p:nvSpPr>
        <p:spPr>
          <a:xfrm rot="16200000">
            <a:off x="6162228" y="4609733"/>
            <a:ext cx="144019"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5" name="Блок-схема: задержка 24"/>
          <p:cNvSpPr/>
          <p:nvPr/>
        </p:nvSpPr>
        <p:spPr>
          <a:xfrm rot="16200000">
            <a:off x="5489029" y="4609744"/>
            <a:ext cx="144016"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6" name="Блок-схема: задержка 25"/>
          <p:cNvSpPr/>
          <p:nvPr/>
        </p:nvSpPr>
        <p:spPr>
          <a:xfrm rot="16200000">
            <a:off x="4811067" y="4609743"/>
            <a:ext cx="144017"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5" name="Прямоугольник 4"/>
          <p:cNvSpPr/>
          <p:nvPr/>
        </p:nvSpPr>
        <p:spPr>
          <a:xfrm>
            <a:off x="540312" y="1641101"/>
            <a:ext cx="653168" cy="671798"/>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2011</a:t>
            </a:r>
            <a:endParaRPr lang="ru-RU" sz="1700" dirty="0"/>
          </a:p>
        </p:txBody>
      </p:sp>
      <p:sp>
        <p:nvSpPr>
          <p:cNvPr id="29" name="Блок-схема: задержка 28"/>
          <p:cNvSpPr/>
          <p:nvPr/>
        </p:nvSpPr>
        <p:spPr>
          <a:xfrm rot="16200000">
            <a:off x="6838503" y="4609733"/>
            <a:ext cx="144019"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44" name="Прямоугольник 43"/>
          <p:cNvSpPr/>
          <p:nvPr/>
        </p:nvSpPr>
        <p:spPr>
          <a:xfrm>
            <a:off x="3223893" y="4350130"/>
            <a:ext cx="653168" cy="668213"/>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2015</a:t>
            </a:r>
            <a:endParaRPr lang="ru-RU" sz="1700" dirty="0"/>
          </a:p>
        </p:txBody>
      </p:sp>
      <p:sp>
        <p:nvSpPr>
          <p:cNvPr id="40" name="Прямоугольник 39"/>
          <p:cNvSpPr/>
          <p:nvPr/>
        </p:nvSpPr>
        <p:spPr>
          <a:xfrm>
            <a:off x="1211410" y="2312899"/>
            <a:ext cx="653168" cy="678935"/>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2012</a:t>
            </a:r>
            <a:endParaRPr lang="ru-RU" sz="1700" dirty="0"/>
          </a:p>
        </p:txBody>
      </p:sp>
      <p:sp>
        <p:nvSpPr>
          <p:cNvPr id="42" name="Прямоугольник 41"/>
          <p:cNvSpPr/>
          <p:nvPr/>
        </p:nvSpPr>
        <p:spPr>
          <a:xfrm>
            <a:off x="1880093" y="2991834"/>
            <a:ext cx="653168" cy="669268"/>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2013</a:t>
            </a:r>
            <a:endParaRPr lang="ru-RU" sz="1700" dirty="0"/>
          </a:p>
        </p:txBody>
      </p:sp>
      <p:sp>
        <p:nvSpPr>
          <p:cNvPr id="43" name="Прямоугольник 42"/>
          <p:cNvSpPr/>
          <p:nvPr/>
        </p:nvSpPr>
        <p:spPr>
          <a:xfrm>
            <a:off x="2551994" y="3662230"/>
            <a:ext cx="653168" cy="678935"/>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2014</a:t>
            </a:r>
            <a:endParaRPr lang="ru-RU" sz="1700" dirty="0"/>
          </a:p>
        </p:txBody>
      </p:sp>
      <p:sp>
        <p:nvSpPr>
          <p:cNvPr id="45" name="Прямоугольник 44"/>
          <p:cNvSpPr/>
          <p:nvPr/>
        </p:nvSpPr>
        <p:spPr>
          <a:xfrm>
            <a:off x="3888804" y="5018344"/>
            <a:ext cx="653168" cy="666750"/>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2016</a:t>
            </a:r>
            <a:endParaRPr lang="ru-RU" sz="1700" dirty="0"/>
          </a:p>
        </p:txBody>
      </p:sp>
      <p:sp>
        <p:nvSpPr>
          <p:cNvPr id="46" name="Прямоугольник 45"/>
          <p:cNvSpPr/>
          <p:nvPr/>
        </p:nvSpPr>
        <p:spPr>
          <a:xfrm>
            <a:off x="4550937" y="5685102"/>
            <a:ext cx="668739" cy="678935"/>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2017</a:t>
            </a:r>
            <a:endParaRPr lang="ru-RU" sz="1700" dirty="0"/>
          </a:p>
        </p:txBody>
      </p:sp>
      <p:sp>
        <p:nvSpPr>
          <p:cNvPr id="28" name="Блок-схема: задержка 27"/>
          <p:cNvSpPr/>
          <p:nvPr/>
        </p:nvSpPr>
        <p:spPr>
          <a:xfrm rot="16200000">
            <a:off x="3542244" y="4694408"/>
            <a:ext cx="144023" cy="503863"/>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7" name="Блок-схема: задержка 26"/>
          <p:cNvSpPr/>
          <p:nvPr/>
        </p:nvSpPr>
        <p:spPr>
          <a:xfrm rot="16200000">
            <a:off x="4137866" y="4609736"/>
            <a:ext cx="144016"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2" name="Блок-схема: задержка 21"/>
          <p:cNvSpPr/>
          <p:nvPr/>
        </p:nvSpPr>
        <p:spPr>
          <a:xfrm rot="16200000">
            <a:off x="4814141" y="5276486"/>
            <a:ext cx="144016"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3" name="Блок-схема: задержка 22"/>
          <p:cNvSpPr/>
          <p:nvPr/>
        </p:nvSpPr>
        <p:spPr>
          <a:xfrm rot="16200000">
            <a:off x="4218519" y="5361158"/>
            <a:ext cx="144023" cy="503863"/>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cxnSp>
        <p:nvCxnSpPr>
          <p:cNvPr id="3" name="Прямая соединительная линия 2"/>
          <p:cNvCxnSpPr/>
          <p:nvPr/>
        </p:nvCxnSpPr>
        <p:spPr>
          <a:xfrm>
            <a:off x="3200400" y="1503160"/>
            <a:ext cx="1" cy="2838005"/>
          </a:xfrm>
          <a:prstGeom prst="line">
            <a:avLst/>
          </a:prstGeom>
          <a:ln w="15875"/>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1501362" y="995081"/>
            <a:ext cx="6187005" cy="430887"/>
          </a:xfrm>
          <a:prstGeom prst="rect">
            <a:avLst/>
          </a:prstGeom>
          <a:noFill/>
        </p:spPr>
        <p:txBody>
          <a:bodyPr wrap="square" rtlCol="0">
            <a:spAutoFit/>
          </a:bodyPr>
          <a:lstStyle/>
          <a:p>
            <a:pPr algn="ctr"/>
            <a:r>
              <a:rPr lang="ru-RU" sz="2200" b="1" dirty="0" smtClean="0">
                <a:solidFill>
                  <a:schemeClr val="accent2">
                    <a:lumMod val="50000"/>
                  </a:schemeClr>
                </a:solidFill>
              </a:rPr>
              <a:t>Расчет </a:t>
            </a:r>
            <a:r>
              <a:rPr lang="ru-RU" sz="2200" b="1" dirty="0" err="1" smtClean="0">
                <a:solidFill>
                  <a:schemeClr val="accent2">
                    <a:lumMod val="50000"/>
                  </a:schemeClr>
                </a:solidFill>
              </a:rPr>
              <a:t>фиксингов</a:t>
            </a:r>
            <a:endParaRPr lang="ru-RU" sz="2200" b="1" dirty="0">
              <a:solidFill>
                <a:schemeClr val="accent2">
                  <a:lumMod val="50000"/>
                </a:schemeClr>
              </a:solidFill>
            </a:endParaRPr>
          </a:p>
        </p:txBody>
      </p:sp>
      <p:cxnSp>
        <p:nvCxnSpPr>
          <p:cNvPr id="48" name="Прямая со стрелкой 47"/>
          <p:cNvCxnSpPr/>
          <p:nvPr/>
        </p:nvCxnSpPr>
        <p:spPr>
          <a:xfrm>
            <a:off x="4038599" y="5498213"/>
            <a:ext cx="3213931" cy="0"/>
          </a:xfrm>
          <a:prstGeom prst="straightConnector1">
            <a:avLst/>
          </a:prstGeom>
          <a:ln w="15875">
            <a:solidFill>
              <a:srgbClr val="FF0000"/>
            </a:solidFill>
            <a:headEnd type="arrow"/>
            <a:tailEnd type="arrow"/>
          </a:ln>
        </p:spPr>
        <p:style>
          <a:lnRef idx="1">
            <a:schemeClr val="dk1"/>
          </a:lnRef>
          <a:fillRef idx="0">
            <a:schemeClr val="dk1"/>
          </a:fillRef>
          <a:effectRef idx="0">
            <a:schemeClr val="dk1"/>
          </a:effectRef>
          <a:fontRef idx="minor">
            <a:schemeClr val="tx1"/>
          </a:fontRef>
        </p:style>
      </p:cxnSp>
      <p:sp>
        <p:nvSpPr>
          <p:cNvPr id="49" name="TextBox 48"/>
          <p:cNvSpPr txBox="1"/>
          <p:nvPr/>
        </p:nvSpPr>
        <p:spPr>
          <a:xfrm>
            <a:off x="4972851" y="5152035"/>
            <a:ext cx="1141078" cy="323165"/>
          </a:xfrm>
          <a:prstGeom prst="rect">
            <a:avLst/>
          </a:prstGeom>
          <a:noFill/>
        </p:spPr>
        <p:txBody>
          <a:bodyPr wrap="square" rtlCol="0">
            <a:spAutoFit/>
          </a:bodyPr>
          <a:lstStyle/>
          <a:p>
            <a:pPr algn="ctr"/>
            <a:r>
              <a:rPr lang="ru-RU" sz="1500" b="1" dirty="0" smtClean="0">
                <a:solidFill>
                  <a:srgbClr val="FF0000"/>
                </a:solidFill>
              </a:rPr>
              <a:t>5 лет</a:t>
            </a:r>
            <a:endParaRPr lang="ru-RU" sz="1500" b="1" dirty="0">
              <a:solidFill>
                <a:srgbClr val="FF0000"/>
              </a:solidFill>
            </a:endParaRPr>
          </a:p>
        </p:txBody>
      </p:sp>
      <p:cxnSp>
        <p:nvCxnSpPr>
          <p:cNvPr id="50" name="Прямая со стрелкой 49"/>
          <p:cNvCxnSpPr/>
          <p:nvPr/>
        </p:nvCxnSpPr>
        <p:spPr>
          <a:xfrm>
            <a:off x="3362324" y="4825364"/>
            <a:ext cx="3890206" cy="0"/>
          </a:xfrm>
          <a:prstGeom prst="straightConnector1">
            <a:avLst/>
          </a:prstGeom>
          <a:ln w="15875">
            <a:solidFill>
              <a:srgbClr val="FF0000"/>
            </a:solidFill>
            <a:headEnd type="arrow"/>
            <a:tailEnd type="arrow"/>
          </a:ln>
        </p:spPr>
        <p:style>
          <a:lnRef idx="1">
            <a:schemeClr val="dk1"/>
          </a:lnRef>
          <a:fillRef idx="0">
            <a:schemeClr val="dk1"/>
          </a:fillRef>
          <a:effectRef idx="0">
            <a:schemeClr val="dk1"/>
          </a:effectRef>
          <a:fontRef idx="minor">
            <a:schemeClr val="tx1"/>
          </a:fontRef>
        </p:style>
      </p:cxnSp>
      <p:sp>
        <p:nvSpPr>
          <p:cNvPr id="51" name="TextBox 50"/>
          <p:cNvSpPr txBox="1"/>
          <p:nvPr/>
        </p:nvSpPr>
        <p:spPr>
          <a:xfrm>
            <a:off x="4972852" y="4515535"/>
            <a:ext cx="1141078" cy="323165"/>
          </a:xfrm>
          <a:prstGeom prst="rect">
            <a:avLst/>
          </a:prstGeom>
          <a:noFill/>
        </p:spPr>
        <p:txBody>
          <a:bodyPr wrap="square" rtlCol="0">
            <a:spAutoFit/>
          </a:bodyPr>
          <a:lstStyle/>
          <a:p>
            <a:pPr algn="ctr"/>
            <a:r>
              <a:rPr lang="en-US" sz="1500" b="1" dirty="0">
                <a:solidFill>
                  <a:srgbClr val="FF0000"/>
                </a:solidFill>
              </a:rPr>
              <a:t>6</a:t>
            </a:r>
            <a:r>
              <a:rPr lang="ru-RU" sz="1500" b="1" dirty="0" smtClean="0">
                <a:solidFill>
                  <a:srgbClr val="FF0000"/>
                </a:solidFill>
              </a:rPr>
              <a:t> лет</a:t>
            </a:r>
            <a:endParaRPr lang="ru-RU" sz="1500" b="1" dirty="0">
              <a:solidFill>
                <a:srgbClr val="FF0000"/>
              </a:solidFill>
            </a:endParaRPr>
          </a:p>
        </p:txBody>
      </p:sp>
      <p:sp>
        <p:nvSpPr>
          <p:cNvPr id="52" name="TextBox 51"/>
          <p:cNvSpPr txBox="1"/>
          <p:nvPr/>
        </p:nvSpPr>
        <p:spPr>
          <a:xfrm>
            <a:off x="116541" y="2051289"/>
            <a:ext cx="510069" cy="276999"/>
          </a:xfrm>
          <a:prstGeom prst="rect">
            <a:avLst/>
          </a:prstGeom>
          <a:noFill/>
        </p:spPr>
        <p:txBody>
          <a:bodyPr wrap="square" rtlCol="0">
            <a:spAutoFit/>
          </a:bodyPr>
          <a:lstStyle/>
          <a:p>
            <a:pPr algn="ctr"/>
            <a:r>
              <a:rPr lang="ru-RU" sz="1200" dirty="0" smtClean="0"/>
              <a:t>до</a:t>
            </a:r>
            <a:endParaRPr lang="ru-RU" sz="1200" dirty="0"/>
          </a:p>
        </p:txBody>
      </p:sp>
      <p:graphicFrame>
        <p:nvGraphicFramePr>
          <p:cNvPr id="32" name="Диаграмма 31"/>
          <p:cNvGraphicFramePr>
            <a:graphicFrameLocks/>
          </p:cNvGraphicFramePr>
          <p:nvPr>
            <p:extLst>
              <p:ext uri="{D42A27DB-BD31-4B8C-83A1-F6EECF244321}">
                <p14:modId xmlns:p14="http://schemas.microsoft.com/office/powerpoint/2010/main" val="2811295482"/>
              </p:ext>
            </p:extLst>
          </p:nvPr>
        </p:nvGraphicFramePr>
        <p:xfrm>
          <a:off x="179511" y="1379491"/>
          <a:ext cx="8715913" cy="561662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57086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Администратор\Мои документы\СДО\Презентация\10-11-2010\фон.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1" y="532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TextBox 60"/>
          <p:cNvSpPr txBox="1"/>
          <p:nvPr/>
        </p:nvSpPr>
        <p:spPr>
          <a:xfrm>
            <a:off x="4215388" y="1567756"/>
            <a:ext cx="757463" cy="261610"/>
          </a:xfrm>
          <a:prstGeom prst="rect">
            <a:avLst/>
          </a:prstGeom>
          <a:noFill/>
        </p:spPr>
        <p:txBody>
          <a:bodyPr wrap="square" rtlCol="0">
            <a:spAutoFit/>
          </a:bodyPr>
          <a:lstStyle/>
          <a:p>
            <a:r>
              <a:rPr lang="ru-RU" sz="1100" dirty="0" smtClean="0"/>
              <a:t>31.12.16</a:t>
            </a:r>
            <a:endParaRPr lang="ru-RU" sz="1100" dirty="0"/>
          </a:p>
        </p:txBody>
      </p:sp>
      <p:sp>
        <p:nvSpPr>
          <p:cNvPr id="62" name="TextBox 61"/>
          <p:cNvSpPr txBox="1"/>
          <p:nvPr/>
        </p:nvSpPr>
        <p:spPr>
          <a:xfrm>
            <a:off x="3550477" y="1562717"/>
            <a:ext cx="757463" cy="261610"/>
          </a:xfrm>
          <a:prstGeom prst="rect">
            <a:avLst/>
          </a:prstGeom>
          <a:noFill/>
        </p:spPr>
        <p:txBody>
          <a:bodyPr wrap="square" rtlCol="0">
            <a:spAutoFit/>
          </a:bodyPr>
          <a:lstStyle/>
          <a:p>
            <a:r>
              <a:rPr lang="ru-RU" sz="1100" dirty="0" smtClean="0"/>
              <a:t>31.12.15</a:t>
            </a:r>
            <a:endParaRPr lang="ru-RU" sz="1100" dirty="0"/>
          </a:p>
        </p:txBody>
      </p:sp>
      <p:sp>
        <p:nvSpPr>
          <p:cNvPr id="63" name="TextBox 62"/>
          <p:cNvSpPr txBox="1"/>
          <p:nvPr/>
        </p:nvSpPr>
        <p:spPr>
          <a:xfrm>
            <a:off x="2911432" y="1561362"/>
            <a:ext cx="757463" cy="261610"/>
          </a:xfrm>
          <a:prstGeom prst="rect">
            <a:avLst/>
          </a:prstGeom>
          <a:noFill/>
        </p:spPr>
        <p:txBody>
          <a:bodyPr wrap="square" rtlCol="0">
            <a:spAutoFit/>
          </a:bodyPr>
          <a:lstStyle/>
          <a:p>
            <a:r>
              <a:rPr lang="ru-RU" sz="1100" dirty="0" smtClean="0"/>
              <a:t>31.12.14</a:t>
            </a:r>
            <a:endParaRPr lang="ru-RU" sz="1100" dirty="0"/>
          </a:p>
        </p:txBody>
      </p:sp>
      <p:sp>
        <p:nvSpPr>
          <p:cNvPr id="30" name="TextBox 29"/>
          <p:cNvSpPr txBox="1"/>
          <p:nvPr/>
        </p:nvSpPr>
        <p:spPr>
          <a:xfrm>
            <a:off x="2153969" y="1561362"/>
            <a:ext cx="757463" cy="261610"/>
          </a:xfrm>
          <a:prstGeom prst="rect">
            <a:avLst/>
          </a:prstGeom>
          <a:noFill/>
        </p:spPr>
        <p:txBody>
          <a:bodyPr wrap="square" rtlCol="0">
            <a:spAutoFit/>
          </a:bodyPr>
          <a:lstStyle/>
          <a:p>
            <a:r>
              <a:rPr lang="ru-RU" sz="1100" dirty="0" smtClean="0"/>
              <a:t>31.12.13</a:t>
            </a:r>
            <a:endParaRPr lang="ru-RU" sz="1100" dirty="0"/>
          </a:p>
        </p:txBody>
      </p:sp>
      <p:sp>
        <p:nvSpPr>
          <p:cNvPr id="31" name="TextBox 30"/>
          <p:cNvSpPr txBox="1"/>
          <p:nvPr/>
        </p:nvSpPr>
        <p:spPr>
          <a:xfrm>
            <a:off x="1501362" y="1561362"/>
            <a:ext cx="757463" cy="261610"/>
          </a:xfrm>
          <a:prstGeom prst="rect">
            <a:avLst/>
          </a:prstGeom>
          <a:noFill/>
        </p:spPr>
        <p:txBody>
          <a:bodyPr wrap="square" rtlCol="0">
            <a:spAutoFit/>
          </a:bodyPr>
          <a:lstStyle/>
          <a:p>
            <a:r>
              <a:rPr lang="ru-RU" sz="1100" dirty="0" smtClean="0"/>
              <a:t>31.12.12</a:t>
            </a:r>
            <a:endParaRPr lang="ru-RU" sz="1100" dirty="0"/>
          </a:p>
        </p:txBody>
      </p:sp>
      <p:sp>
        <p:nvSpPr>
          <p:cNvPr id="33" name="TextBox 32"/>
          <p:cNvSpPr txBox="1"/>
          <p:nvPr/>
        </p:nvSpPr>
        <p:spPr>
          <a:xfrm>
            <a:off x="832679" y="1560620"/>
            <a:ext cx="757463" cy="261610"/>
          </a:xfrm>
          <a:prstGeom prst="rect">
            <a:avLst/>
          </a:prstGeom>
          <a:noFill/>
        </p:spPr>
        <p:txBody>
          <a:bodyPr wrap="square" rtlCol="0">
            <a:spAutoFit/>
          </a:bodyPr>
          <a:lstStyle/>
          <a:p>
            <a:r>
              <a:rPr lang="ru-RU" sz="1100" dirty="0" smtClean="0"/>
              <a:t>31.12.11</a:t>
            </a:r>
            <a:endParaRPr lang="ru-RU" sz="1100" dirty="0"/>
          </a:p>
        </p:txBody>
      </p:sp>
      <p:sp>
        <p:nvSpPr>
          <p:cNvPr id="34" name="TextBox 33"/>
          <p:cNvSpPr txBox="1"/>
          <p:nvPr/>
        </p:nvSpPr>
        <p:spPr>
          <a:xfrm>
            <a:off x="4846459" y="1563718"/>
            <a:ext cx="757463" cy="261610"/>
          </a:xfrm>
          <a:prstGeom prst="rect">
            <a:avLst/>
          </a:prstGeom>
          <a:noFill/>
        </p:spPr>
        <p:txBody>
          <a:bodyPr wrap="square" rtlCol="0">
            <a:spAutoFit/>
          </a:bodyPr>
          <a:lstStyle/>
          <a:p>
            <a:r>
              <a:rPr lang="ru-RU" sz="1100" dirty="0" smtClean="0"/>
              <a:t>31.12.17</a:t>
            </a:r>
            <a:endParaRPr lang="ru-RU" sz="1100" dirty="0"/>
          </a:p>
        </p:txBody>
      </p:sp>
      <p:sp>
        <p:nvSpPr>
          <p:cNvPr id="35" name="TextBox 34"/>
          <p:cNvSpPr txBox="1"/>
          <p:nvPr/>
        </p:nvSpPr>
        <p:spPr>
          <a:xfrm>
            <a:off x="5561790" y="1560620"/>
            <a:ext cx="757463" cy="261610"/>
          </a:xfrm>
          <a:prstGeom prst="rect">
            <a:avLst/>
          </a:prstGeom>
          <a:noFill/>
        </p:spPr>
        <p:txBody>
          <a:bodyPr wrap="square" rtlCol="0">
            <a:spAutoFit/>
          </a:bodyPr>
          <a:lstStyle/>
          <a:p>
            <a:r>
              <a:rPr lang="ru-RU" sz="1100" dirty="0" smtClean="0"/>
              <a:t>31.12.18</a:t>
            </a:r>
            <a:endParaRPr lang="ru-RU" sz="1100" dirty="0"/>
          </a:p>
        </p:txBody>
      </p:sp>
      <p:sp>
        <p:nvSpPr>
          <p:cNvPr id="36" name="TextBox 35"/>
          <p:cNvSpPr txBox="1"/>
          <p:nvPr/>
        </p:nvSpPr>
        <p:spPr>
          <a:xfrm>
            <a:off x="6234989" y="1560620"/>
            <a:ext cx="757463" cy="261610"/>
          </a:xfrm>
          <a:prstGeom prst="rect">
            <a:avLst/>
          </a:prstGeom>
          <a:noFill/>
        </p:spPr>
        <p:txBody>
          <a:bodyPr wrap="square" rtlCol="0">
            <a:spAutoFit/>
          </a:bodyPr>
          <a:lstStyle/>
          <a:p>
            <a:r>
              <a:rPr lang="ru-RU" sz="1100" dirty="0" smtClean="0"/>
              <a:t>31.12.19</a:t>
            </a:r>
            <a:endParaRPr lang="ru-RU" sz="1100" dirty="0"/>
          </a:p>
        </p:txBody>
      </p:sp>
      <p:sp>
        <p:nvSpPr>
          <p:cNvPr id="37" name="TextBox 36"/>
          <p:cNvSpPr txBox="1"/>
          <p:nvPr/>
        </p:nvSpPr>
        <p:spPr>
          <a:xfrm>
            <a:off x="6930904" y="1564579"/>
            <a:ext cx="757463" cy="261610"/>
          </a:xfrm>
          <a:prstGeom prst="rect">
            <a:avLst/>
          </a:prstGeom>
          <a:noFill/>
        </p:spPr>
        <p:txBody>
          <a:bodyPr wrap="square" rtlCol="0">
            <a:spAutoFit/>
          </a:bodyPr>
          <a:lstStyle/>
          <a:p>
            <a:r>
              <a:rPr lang="ru-RU" sz="1100" dirty="0" smtClean="0"/>
              <a:t>31.12.20</a:t>
            </a:r>
            <a:endParaRPr lang="ru-RU" sz="1100" dirty="0"/>
          </a:p>
        </p:txBody>
      </p:sp>
      <p:sp>
        <p:nvSpPr>
          <p:cNvPr id="38" name="TextBox 37"/>
          <p:cNvSpPr txBox="1"/>
          <p:nvPr/>
        </p:nvSpPr>
        <p:spPr>
          <a:xfrm>
            <a:off x="7590857" y="1564699"/>
            <a:ext cx="757463" cy="261610"/>
          </a:xfrm>
          <a:prstGeom prst="rect">
            <a:avLst/>
          </a:prstGeom>
          <a:noFill/>
        </p:spPr>
        <p:txBody>
          <a:bodyPr wrap="square" rtlCol="0">
            <a:spAutoFit/>
          </a:bodyPr>
          <a:lstStyle/>
          <a:p>
            <a:r>
              <a:rPr lang="ru-RU" sz="1100" dirty="0" smtClean="0"/>
              <a:t>31.12.21</a:t>
            </a:r>
            <a:endParaRPr lang="ru-RU" sz="1100" dirty="0"/>
          </a:p>
        </p:txBody>
      </p:sp>
      <p:sp>
        <p:nvSpPr>
          <p:cNvPr id="39" name="TextBox 38"/>
          <p:cNvSpPr txBox="1"/>
          <p:nvPr/>
        </p:nvSpPr>
        <p:spPr>
          <a:xfrm>
            <a:off x="8240913" y="1560620"/>
            <a:ext cx="757463" cy="261610"/>
          </a:xfrm>
          <a:prstGeom prst="rect">
            <a:avLst/>
          </a:prstGeom>
          <a:noFill/>
        </p:spPr>
        <p:txBody>
          <a:bodyPr wrap="square" rtlCol="0">
            <a:spAutoFit/>
          </a:bodyPr>
          <a:lstStyle/>
          <a:p>
            <a:r>
              <a:rPr lang="ru-RU" sz="1100" dirty="0" smtClean="0"/>
              <a:t>31.12.22</a:t>
            </a:r>
            <a:endParaRPr lang="ru-RU" sz="1100" dirty="0"/>
          </a:p>
        </p:txBody>
      </p:sp>
      <p:sp>
        <p:nvSpPr>
          <p:cNvPr id="41" name="TextBox 40"/>
          <p:cNvSpPr txBox="1"/>
          <p:nvPr/>
        </p:nvSpPr>
        <p:spPr>
          <a:xfrm>
            <a:off x="179511" y="1560620"/>
            <a:ext cx="757463" cy="261610"/>
          </a:xfrm>
          <a:prstGeom prst="rect">
            <a:avLst/>
          </a:prstGeom>
          <a:noFill/>
        </p:spPr>
        <p:txBody>
          <a:bodyPr wrap="square" rtlCol="0">
            <a:spAutoFit/>
          </a:bodyPr>
          <a:lstStyle/>
          <a:p>
            <a:r>
              <a:rPr lang="ru-RU" sz="1100" dirty="0" smtClean="0"/>
              <a:t>31.12.1</a:t>
            </a:r>
            <a:r>
              <a:rPr lang="en-US" sz="1100" dirty="0" smtClean="0"/>
              <a:t>0</a:t>
            </a:r>
            <a:endParaRPr lang="ru-RU" sz="1100" dirty="0"/>
          </a:p>
        </p:txBody>
      </p:sp>
      <p:sp>
        <p:nvSpPr>
          <p:cNvPr id="44" name="Прямоугольник 43"/>
          <p:cNvSpPr/>
          <p:nvPr/>
        </p:nvSpPr>
        <p:spPr>
          <a:xfrm>
            <a:off x="3188527" y="4328319"/>
            <a:ext cx="648000" cy="604800"/>
          </a:xfrm>
          <a:prstGeom prst="rect">
            <a:avLst/>
          </a:prstGeom>
          <a:pattFill prst="wdUpDiag">
            <a:fgClr>
              <a:schemeClr val="accent5">
                <a:lumMod val="40000"/>
                <a:lumOff val="60000"/>
              </a:schemeClr>
            </a:fgClr>
            <a:bgClr>
              <a:srgbClr val="FCE4D0"/>
            </a:bgClr>
          </a:pattFill>
          <a:ln w="1587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2015</a:t>
            </a:r>
            <a:endParaRPr lang="ru-RU" sz="1700" dirty="0"/>
          </a:p>
        </p:txBody>
      </p:sp>
      <p:sp>
        <p:nvSpPr>
          <p:cNvPr id="5" name="Прямоугольник 4"/>
          <p:cNvSpPr/>
          <p:nvPr/>
        </p:nvSpPr>
        <p:spPr>
          <a:xfrm>
            <a:off x="504452" y="1815639"/>
            <a:ext cx="648000" cy="604800"/>
          </a:xfrm>
          <a:prstGeom prst="rect">
            <a:avLst/>
          </a:prstGeom>
          <a:pattFill prst="wdUpDiag">
            <a:fgClr>
              <a:schemeClr val="accent5">
                <a:lumMod val="40000"/>
                <a:lumOff val="60000"/>
              </a:schemeClr>
            </a:fgClr>
            <a:bgClr>
              <a:srgbClr val="FCE4D0"/>
            </a:bgClr>
          </a:pattFill>
          <a:ln w="1587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2011</a:t>
            </a:r>
            <a:endParaRPr lang="ru-RU" sz="1700" dirty="0"/>
          </a:p>
        </p:txBody>
      </p:sp>
      <p:sp>
        <p:nvSpPr>
          <p:cNvPr id="40" name="Прямоугольник 39"/>
          <p:cNvSpPr/>
          <p:nvPr/>
        </p:nvSpPr>
        <p:spPr>
          <a:xfrm>
            <a:off x="1177159" y="2443637"/>
            <a:ext cx="648000" cy="604800"/>
          </a:xfrm>
          <a:prstGeom prst="rect">
            <a:avLst/>
          </a:prstGeom>
          <a:pattFill prst="wdUpDiag">
            <a:fgClr>
              <a:schemeClr val="accent5">
                <a:lumMod val="40000"/>
                <a:lumOff val="60000"/>
              </a:schemeClr>
            </a:fgClr>
            <a:bgClr>
              <a:srgbClr val="FCE4D0"/>
            </a:bgClr>
          </a:pattFill>
          <a:ln w="1587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2012</a:t>
            </a:r>
            <a:endParaRPr lang="ru-RU" sz="1700" dirty="0"/>
          </a:p>
        </p:txBody>
      </p:sp>
      <p:sp>
        <p:nvSpPr>
          <p:cNvPr id="42" name="Прямоугольник 41"/>
          <p:cNvSpPr/>
          <p:nvPr/>
        </p:nvSpPr>
        <p:spPr>
          <a:xfrm>
            <a:off x="1843076" y="3074667"/>
            <a:ext cx="648000" cy="604800"/>
          </a:xfrm>
          <a:prstGeom prst="rect">
            <a:avLst/>
          </a:prstGeom>
          <a:pattFill prst="wdUpDiag">
            <a:fgClr>
              <a:schemeClr val="accent5">
                <a:lumMod val="40000"/>
                <a:lumOff val="60000"/>
              </a:schemeClr>
            </a:fgClr>
            <a:bgClr>
              <a:srgbClr val="FCE4D0"/>
            </a:bgClr>
          </a:pattFill>
          <a:ln w="1587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2013</a:t>
            </a:r>
            <a:endParaRPr lang="ru-RU" sz="1700" dirty="0"/>
          </a:p>
        </p:txBody>
      </p:sp>
      <p:sp>
        <p:nvSpPr>
          <p:cNvPr id="43" name="Прямоугольник 42"/>
          <p:cNvSpPr/>
          <p:nvPr/>
        </p:nvSpPr>
        <p:spPr>
          <a:xfrm>
            <a:off x="2515240" y="3699670"/>
            <a:ext cx="648000" cy="604800"/>
          </a:xfrm>
          <a:prstGeom prst="rect">
            <a:avLst/>
          </a:prstGeom>
          <a:pattFill prst="wdUpDiag">
            <a:fgClr>
              <a:schemeClr val="accent5">
                <a:lumMod val="40000"/>
                <a:lumOff val="60000"/>
              </a:schemeClr>
            </a:fgClr>
            <a:bgClr>
              <a:srgbClr val="FCE4D0"/>
            </a:bgClr>
          </a:pattFill>
          <a:ln w="1587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2014</a:t>
            </a:r>
            <a:endParaRPr lang="ru-RU" sz="1700" dirty="0"/>
          </a:p>
        </p:txBody>
      </p:sp>
      <p:sp>
        <p:nvSpPr>
          <p:cNvPr id="45" name="Прямоугольник 44"/>
          <p:cNvSpPr/>
          <p:nvPr/>
        </p:nvSpPr>
        <p:spPr>
          <a:xfrm>
            <a:off x="3856260" y="4950619"/>
            <a:ext cx="653168" cy="619125"/>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2016</a:t>
            </a:r>
            <a:endParaRPr lang="ru-RU" sz="1700" dirty="0"/>
          </a:p>
        </p:txBody>
      </p:sp>
      <p:sp>
        <p:nvSpPr>
          <p:cNvPr id="46" name="Прямоугольник 45"/>
          <p:cNvSpPr/>
          <p:nvPr/>
        </p:nvSpPr>
        <p:spPr>
          <a:xfrm>
            <a:off x="4526759" y="5576888"/>
            <a:ext cx="654841" cy="621506"/>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2017</a:t>
            </a:r>
            <a:endParaRPr lang="ru-RU" sz="1700" dirty="0"/>
          </a:p>
        </p:txBody>
      </p:sp>
      <p:sp>
        <p:nvSpPr>
          <p:cNvPr id="8" name="TextBox 7"/>
          <p:cNvSpPr txBox="1"/>
          <p:nvPr/>
        </p:nvSpPr>
        <p:spPr>
          <a:xfrm>
            <a:off x="179512" y="1084731"/>
            <a:ext cx="8818864" cy="400110"/>
          </a:xfrm>
          <a:prstGeom prst="rect">
            <a:avLst/>
          </a:prstGeom>
          <a:noFill/>
        </p:spPr>
        <p:txBody>
          <a:bodyPr wrap="square" rtlCol="0">
            <a:spAutoFit/>
          </a:bodyPr>
          <a:lstStyle/>
          <a:p>
            <a:pPr algn="ctr"/>
            <a:r>
              <a:rPr lang="ru-RU" sz="2000" b="1" dirty="0">
                <a:solidFill>
                  <a:schemeClr val="accent2">
                    <a:lumMod val="50000"/>
                  </a:schemeClr>
                </a:solidFill>
              </a:rPr>
              <a:t>Заявления о смене страховщика</a:t>
            </a:r>
          </a:p>
        </p:txBody>
      </p:sp>
      <p:graphicFrame>
        <p:nvGraphicFramePr>
          <p:cNvPr id="32" name="Диаграмма 31"/>
          <p:cNvGraphicFramePr>
            <a:graphicFrameLocks/>
          </p:cNvGraphicFramePr>
          <p:nvPr>
            <p:extLst>
              <p:ext uri="{D42A27DB-BD31-4B8C-83A1-F6EECF244321}">
                <p14:modId xmlns:p14="http://schemas.microsoft.com/office/powerpoint/2010/main" val="833654548"/>
              </p:ext>
            </p:extLst>
          </p:nvPr>
        </p:nvGraphicFramePr>
        <p:xfrm>
          <a:off x="146320" y="1567756"/>
          <a:ext cx="8715913" cy="521852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68719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Администратор\Мои документы\СДО\Презентация\10-11-2010\фон.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1" y="532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TextBox 60"/>
          <p:cNvSpPr txBox="1"/>
          <p:nvPr/>
        </p:nvSpPr>
        <p:spPr>
          <a:xfrm>
            <a:off x="4215388" y="1567756"/>
            <a:ext cx="757463" cy="261610"/>
          </a:xfrm>
          <a:prstGeom prst="rect">
            <a:avLst/>
          </a:prstGeom>
          <a:noFill/>
        </p:spPr>
        <p:txBody>
          <a:bodyPr wrap="square" rtlCol="0">
            <a:spAutoFit/>
          </a:bodyPr>
          <a:lstStyle/>
          <a:p>
            <a:r>
              <a:rPr lang="ru-RU" sz="1100" dirty="0" smtClean="0"/>
              <a:t>31.12.16</a:t>
            </a:r>
            <a:endParaRPr lang="ru-RU" sz="1100" dirty="0"/>
          </a:p>
        </p:txBody>
      </p:sp>
      <p:sp>
        <p:nvSpPr>
          <p:cNvPr id="62" name="TextBox 61"/>
          <p:cNvSpPr txBox="1"/>
          <p:nvPr/>
        </p:nvSpPr>
        <p:spPr>
          <a:xfrm>
            <a:off x="3550477" y="1562717"/>
            <a:ext cx="757463" cy="261610"/>
          </a:xfrm>
          <a:prstGeom prst="rect">
            <a:avLst/>
          </a:prstGeom>
          <a:noFill/>
        </p:spPr>
        <p:txBody>
          <a:bodyPr wrap="square" rtlCol="0">
            <a:spAutoFit/>
          </a:bodyPr>
          <a:lstStyle/>
          <a:p>
            <a:r>
              <a:rPr lang="ru-RU" sz="1100" dirty="0" smtClean="0"/>
              <a:t>31.12.15</a:t>
            </a:r>
            <a:endParaRPr lang="ru-RU" sz="1100" dirty="0"/>
          </a:p>
        </p:txBody>
      </p:sp>
      <p:sp>
        <p:nvSpPr>
          <p:cNvPr id="63" name="TextBox 62"/>
          <p:cNvSpPr txBox="1"/>
          <p:nvPr/>
        </p:nvSpPr>
        <p:spPr>
          <a:xfrm>
            <a:off x="2911432" y="1561362"/>
            <a:ext cx="757463" cy="261610"/>
          </a:xfrm>
          <a:prstGeom prst="rect">
            <a:avLst/>
          </a:prstGeom>
          <a:noFill/>
        </p:spPr>
        <p:txBody>
          <a:bodyPr wrap="square" rtlCol="0">
            <a:spAutoFit/>
          </a:bodyPr>
          <a:lstStyle/>
          <a:p>
            <a:r>
              <a:rPr lang="ru-RU" sz="1100" dirty="0" smtClean="0"/>
              <a:t>31.12.14</a:t>
            </a:r>
            <a:endParaRPr lang="ru-RU" sz="1100" dirty="0"/>
          </a:p>
        </p:txBody>
      </p:sp>
      <p:sp>
        <p:nvSpPr>
          <p:cNvPr id="30" name="TextBox 29"/>
          <p:cNvSpPr txBox="1"/>
          <p:nvPr/>
        </p:nvSpPr>
        <p:spPr>
          <a:xfrm>
            <a:off x="2153969" y="1561362"/>
            <a:ext cx="757463" cy="261610"/>
          </a:xfrm>
          <a:prstGeom prst="rect">
            <a:avLst/>
          </a:prstGeom>
          <a:noFill/>
        </p:spPr>
        <p:txBody>
          <a:bodyPr wrap="square" rtlCol="0">
            <a:spAutoFit/>
          </a:bodyPr>
          <a:lstStyle/>
          <a:p>
            <a:r>
              <a:rPr lang="ru-RU" sz="1100" dirty="0" smtClean="0"/>
              <a:t>31.12.13</a:t>
            </a:r>
            <a:endParaRPr lang="ru-RU" sz="1100" dirty="0"/>
          </a:p>
        </p:txBody>
      </p:sp>
      <p:sp>
        <p:nvSpPr>
          <p:cNvPr id="31" name="TextBox 30"/>
          <p:cNvSpPr txBox="1"/>
          <p:nvPr/>
        </p:nvSpPr>
        <p:spPr>
          <a:xfrm>
            <a:off x="1501362" y="1561362"/>
            <a:ext cx="757463" cy="261610"/>
          </a:xfrm>
          <a:prstGeom prst="rect">
            <a:avLst/>
          </a:prstGeom>
          <a:noFill/>
        </p:spPr>
        <p:txBody>
          <a:bodyPr wrap="square" rtlCol="0">
            <a:spAutoFit/>
          </a:bodyPr>
          <a:lstStyle/>
          <a:p>
            <a:r>
              <a:rPr lang="ru-RU" sz="1100" dirty="0" smtClean="0"/>
              <a:t>31.12.12</a:t>
            </a:r>
            <a:endParaRPr lang="ru-RU" sz="1100" dirty="0"/>
          </a:p>
        </p:txBody>
      </p:sp>
      <p:sp>
        <p:nvSpPr>
          <p:cNvPr id="33" name="TextBox 32"/>
          <p:cNvSpPr txBox="1"/>
          <p:nvPr/>
        </p:nvSpPr>
        <p:spPr>
          <a:xfrm>
            <a:off x="832679" y="1560620"/>
            <a:ext cx="757463" cy="261610"/>
          </a:xfrm>
          <a:prstGeom prst="rect">
            <a:avLst/>
          </a:prstGeom>
          <a:noFill/>
        </p:spPr>
        <p:txBody>
          <a:bodyPr wrap="square" rtlCol="0">
            <a:spAutoFit/>
          </a:bodyPr>
          <a:lstStyle/>
          <a:p>
            <a:r>
              <a:rPr lang="ru-RU" sz="1100" dirty="0" smtClean="0"/>
              <a:t>31.12.11</a:t>
            </a:r>
            <a:endParaRPr lang="ru-RU" sz="1100" dirty="0"/>
          </a:p>
        </p:txBody>
      </p:sp>
      <p:sp>
        <p:nvSpPr>
          <p:cNvPr id="34" name="TextBox 33"/>
          <p:cNvSpPr txBox="1"/>
          <p:nvPr/>
        </p:nvSpPr>
        <p:spPr>
          <a:xfrm>
            <a:off x="4846459" y="1563718"/>
            <a:ext cx="757463" cy="261610"/>
          </a:xfrm>
          <a:prstGeom prst="rect">
            <a:avLst/>
          </a:prstGeom>
          <a:noFill/>
        </p:spPr>
        <p:txBody>
          <a:bodyPr wrap="square" rtlCol="0">
            <a:spAutoFit/>
          </a:bodyPr>
          <a:lstStyle/>
          <a:p>
            <a:r>
              <a:rPr lang="ru-RU" sz="1100" dirty="0" smtClean="0"/>
              <a:t>31.12.17</a:t>
            </a:r>
            <a:endParaRPr lang="ru-RU" sz="1100" dirty="0"/>
          </a:p>
        </p:txBody>
      </p:sp>
      <p:sp>
        <p:nvSpPr>
          <p:cNvPr id="35" name="TextBox 34"/>
          <p:cNvSpPr txBox="1"/>
          <p:nvPr/>
        </p:nvSpPr>
        <p:spPr>
          <a:xfrm>
            <a:off x="5561790" y="1560620"/>
            <a:ext cx="757463" cy="261610"/>
          </a:xfrm>
          <a:prstGeom prst="rect">
            <a:avLst/>
          </a:prstGeom>
          <a:noFill/>
        </p:spPr>
        <p:txBody>
          <a:bodyPr wrap="square" rtlCol="0">
            <a:spAutoFit/>
          </a:bodyPr>
          <a:lstStyle/>
          <a:p>
            <a:r>
              <a:rPr lang="ru-RU" sz="1100" dirty="0" smtClean="0"/>
              <a:t>31.12.18</a:t>
            </a:r>
            <a:endParaRPr lang="ru-RU" sz="1100" dirty="0"/>
          </a:p>
        </p:txBody>
      </p:sp>
      <p:sp>
        <p:nvSpPr>
          <p:cNvPr id="36" name="TextBox 35"/>
          <p:cNvSpPr txBox="1"/>
          <p:nvPr/>
        </p:nvSpPr>
        <p:spPr>
          <a:xfrm>
            <a:off x="6234989" y="1560620"/>
            <a:ext cx="757463" cy="261610"/>
          </a:xfrm>
          <a:prstGeom prst="rect">
            <a:avLst/>
          </a:prstGeom>
          <a:noFill/>
        </p:spPr>
        <p:txBody>
          <a:bodyPr wrap="square" rtlCol="0">
            <a:spAutoFit/>
          </a:bodyPr>
          <a:lstStyle/>
          <a:p>
            <a:r>
              <a:rPr lang="ru-RU" sz="1100" dirty="0" smtClean="0"/>
              <a:t>31.12.19</a:t>
            </a:r>
            <a:endParaRPr lang="ru-RU" sz="1100" dirty="0"/>
          </a:p>
        </p:txBody>
      </p:sp>
      <p:sp>
        <p:nvSpPr>
          <p:cNvPr id="37" name="TextBox 36"/>
          <p:cNvSpPr txBox="1"/>
          <p:nvPr/>
        </p:nvSpPr>
        <p:spPr>
          <a:xfrm>
            <a:off x="6930904" y="1564579"/>
            <a:ext cx="757463" cy="261610"/>
          </a:xfrm>
          <a:prstGeom prst="rect">
            <a:avLst/>
          </a:prstGeom>
          <a:noFill/>
        </p:spPr>
        <p:txBody>
          <a:bodyPr wrap="square" rtlCol="0">
            <a:spAutoFit/>
          </a:bodyPr>
          <a:lstStyle/>
          <a:p>
            <a:r>
              <a:rPr lang="ru-RU" sz="1100" dirty="0" smtClean="0"/>
              <a:t>31.12.20</a:t>
            </a:r>
            <a:endParaRPr lang="ru-RU" sz="1100" dirty="0"/>
          </a:p>
        </p:txBody>
      </p:sp>
      <p:sp>
        <p:nvSpPr>
          <p:cNvPr id="38" name="TextBox 37"/>
          <p:cNvSpPr txBox="1"/>
          <p:nvPr/>
        </p:nvSpPr>
        <p:spPr>
          <a:xfrm>
            <a:off x="7590857" y="1564699"/>
            <a:ext cx="757463" cy="261610"/>
          </a:xfrm>
          <a:prstGeom prst="rect">
            <a:avLst/>
          </a:prstGeom>
          <a:noFill/>
        </p:spPr>
        <p:txBody>
          <a:bodyPr wrap="square" rtlCol="0">
            <a:spAutoFit/>
          </a:bodyPr>
          <a:lstStyle/>
          <a:p>
            <a:r>
              <a:rPr lang="ru-RU" sz="1100" dirty="0" smtClean="0"/>
              <a:t>31.12.21</a:t>
            </a:r>
            <a:endParaRPr lang="ru-RU" sz="1100" dirty="0"/>
          </a:p>
        </p:txBody>
      </p:sp>
      <p:sp>
        <p:nvSpPr>
          <p:cNvPr id="39" name="TextBox 38"/>
          <p:cNvSpPr txBox="1"/>
          <p:nvPr/>
        </p:nvSpPr>
        <p:spPr>
          <a:xfrm>
            <a:off x="8240913" y="1560620"/>
            <a:ext cx="757463" cy="261610"/>
          </a:xfrm>
          <a:prstGeom prst="rect">
            <a:avLst/>
          </a:prstGeom>
          <a:noFill/>
        </p:spPr>
        <p:txBody>
          <a:bodyPr wrap="square" rtlCol="0">
            <a:spAutoFit/>
          </a:bodyPr>
          <a:lstStyle/>
          <a:p>
            <a:r>
              <a:rPr lang="ru-RU" sz="1100" dirty="0" smtClean="0"/>
              <a:t>31.12.22</a:t>
            </a:r>
            <a:endParaRPr lang="ru-RU" sz="1100" dirty="0"/>
          </a:p>
        </p:txBody>
      </p:sp>
      <p:sp>
        <p:nvSpPr>
          <p:cNvPr id="41" name="TextBox 40"/>
          <p:cNvSpPr txBox="1"/>
          <p:nvPr/>
        </p:nvSpPr>
        <p:spPr>
          <a:xfrm>
            <a:off x="179511" y="1560620"/>
            <a:ext cx="757463" cy="261610"/>
          </a:xfrm>
          <a:prstGeom prst="rect">
            <a:avLst/>
          </a:prstGeom>
          <a:noFill/>
        </p:spPr>
        <p:txBody>
          <a:bodyPr wrap="square" rtlCol="0">
            <a:spAutoFit/>
          </a:bodyPr>
          <a:lstStyle/>
          <a:p>
            <a:r>
              <a:rPr lang="ru-RU" sz="1100" dirty="0" smtClean="0"/>
              <a:t>31.12.1</a:t>
            </a:r>
            <a:r>
              <a:rPr lang="en-US" sz="1100" dirty="0" smtClean="0"/>
              <a:t>0</a:t>
            </a:r>
            <a:endParaRPr lang="ru-RU" sz="1100" dirty="0"/>
          </a:p>
        </p:txBody>
      </p:sp>
      <p:sp>
        <p:nvSpPr>
          <p:cNvPr id="44" name="Прямоугольник 43"/>
          <p:cNvSpPr/>
          <p:nvPr/>
        </p:nvSpPr>
        <p:spPr>
          <a:xfrm>
            <a:off x="3188527" y="4328319"/>
            <a:ext cx="648000" cy="604800"/>
          </a:xfrm>
          <a:prstGeom prst="rect">
            <a:avLst/>
          </a:prstGeom>
          <a:pattFill prst="wdUpDiag">
            <a:fgClr>
              <a:schemeClr val="accent5">
                <a:lumMod val="40000"/>
                <a:lumOff val="60000"/>
              </a:schemeClr>
            </a:fgClr>
            <a:bgClr>
              <a:srgbClr val="FCE4D0"/>
            </a:bgClr>
          </a:pattFill>
          <a:ln w="1587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2015</a:t>
            </a:r>
            <a:endParaRPr lang="ru-RU" sz="1700" dirty="0"/>
          </a:p>
        </p:txBody>
      </p:sp>
      <p:sp>
        <p:nvSpPr>
          <p:cNvPr id="5" name="Прямоугольник 4"/>
          <p:cNvSpPr/>
          <p:nvPr/>
        </p:nvSpPr>
        <p:spPr>
          <a:xfrm>
            <a:off x="504452" y="1815639"/>
            <a:ext cx="648000" cy="604800"/>
          </a:xfrm>
          <a:prstGeom prst="rect">
            <a:avLst/>
          </a:prstGeom>
          <a:pattFill prst="wdUpDiag">
            <a:fgClr>
              <a:schemeClr val="accent5">
                <a:lumMod val="40000"/>
                <a:lumOff val="60000"/>
              </a:schemeClr>
            </a:fgClr>
            <a:bgClr>
              <a:srgbClr val="FCE4D0"/>
            </a:bgClr>
          </a:pattFill>
          <a:ln w="15875">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2011</a:t>
            </a:r>
            <a:endParaRPr lang="ru-RU" sz="1700" dirty="0"/>
          </a:p>
        </p:txBody>
      </p:sp>
      <p:sp>
        <p:nvSpPr>
          <p:cNvPr id="40" name="Прямоугольник 39"/>
          <p:cNvSpPr/>
          <p:nvPr/>
        </p:nvSpPr>
        <p:spPr>
          <a:xfrm>
            <a:off x="1177159" y="2443637"/>
            <a:ext cx="648000" cy="604800"/>
          </a:xfrm>
          <a:prstGeom prst="rect">
            <a:avLst/>
          </a:prstGeom>
          <a:pattFill prst="wdUpDiag">
            <a:fgClr>
              <a:schemeClr val="accent5">
                <a:lumMod val="40000"/>
                <a:lumOff val="60000"/>
              </a:schemeClr>
            </a:fgClr>
            <a:bgClr>
              <a:srgbClr val="FCE4D0"/>
            </a:bgClr>
          </a:pattFill>
          <a:ln w="1587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2012</a:t>
            </a:r>
            <a:endParaRPr lang="ru-RU" sz="1700" dirty="0"/>
          </a:p>
        </p:txBody>
      </p:sp>
      <p:sp>
        <p:nvSpPr>
          <p:cNvPr id="42" name="Прямоугольник 41"/>
          <p:cNvSpPr/>
          <p:nvPr/>
        </p:nvSpPr>
        <p:spPr>
          <a:xfrm>
            <a:off x="1843076" y="3074667"/>
            <a:ext cx="648000" cy="604800"/>
          </a:xfrm>
          <a:prstGeom prst="rect">
            <a:avLst/>
          </a:prstGeom>
          <a:pattFill prst="wdUpDiag">
            <a:fgClr>
              <a:schemeClr val="accent5">
                <a:lumMod val="40000"/>
                <a:lumOff val="60000"/>
              </a:schemeClr>
            </a:fgClr>
            <a:bgClr>
              <a:srgbClr val="FCE4D0"/>
            </a:bgClr>
          </a:pattFill>
          <a:ln w="1587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2013</a:t>
            </a:r>
            <a:endParaRPr lang="ru-RU" sz="1700" dirty="0"/>
          </a:p>
        </p:txBody>
      </p:sp>
      <p:sp>
        <p:nvSpPr>
          <p:cNvPr id="43" name="Прямоугольник 42"/>
          <p:cNvSpPr/>
          <p:nvPr/>
        </p:nvSpPr>
        <p:spPr>
          <a:xfrm>
            <a:off x="2515240" y="3699670"/>
            <a:ext cx="648000" cy="604800"/>
          </a:xfrm>
          <a:prstGeom prst="rect">
            <a:avLst/>
          </a:prstGeom>
          <a:pattFill prst="wdUpDiag">
            <a:fgClr>
              <a:schemeClr val="accent5">
                <a:lumMod val="40000"/>
                <a:lumOff val="60000"/>
              </a:schemeClr>
            </a:fgClr>
            <a:bgClr>
              <a:srgbClr val="FCE4D0"/>
            </a:bgClr>
          </a:pattFill>
          <a:ln w="1587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2014</a:t>
            </a:r>
            <a:endParaRPr lang="ru-RU" sz="1700" dirty="0"/>
          </a:p>
        </p:txBody>
      </p:sp>
      <p:sp>
        <p:nvSpPr>
          <p:cNvPr id="45" name="Прямоугольник 44"/>
          <p:cNvSpPr/>
          <p:nvPr/>
        </p:nvSpPr>
        <p:spPr>
          <a:xfrm>
            <a:off x="3856260" y="4950619"/>
            <a:ext cx="653168" cy="619125"/>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2016</a:t>
            </a:r>
            <a:endParaRPr lang="ru-RU" sz="1700" dirty="0"/>
          </a:p>
        </p:txBody>
      </p:sp>
      <p:sp>
        <p:nvSpPr>
          <p:cNvPr id="46" name="Прямоугольник 45"/>
          <p:cNvSpPr/>
          <p:nvPr/>
        </p:nvSpPr>
        <p:spPr>
          <a:xfrm>
            <a:off x="4526759" y="5576888"/>
            <a:ext cx="654841" cy="621506"/>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2017</a:t>
            </a:r>
            <a:endParaRPr lang="ru-RU" sz="1700" dirty="0"/>
          </a:p>
        </p:txBody>
      </p:sp>
      <p:sp>
        <p:nvSpPr>
          <p:cNvPr id="8" name="TextBox 7"/>
          <p:cNvSpPr txBox="1"/>
          <p:nvPr/>
        </p:nvSpPr>
        <p:spPr>
          <a:xfrm>
            <a:off x="179512" y="968186"/>
            <a:ext cx="8818864" cy="677108"/>
          </a:xfrm>
          <a:prstGeom prst="rect">
            <a:avLst/>
          </a:prstGeom>
          <a:noFill/>
        </p:spPr>
        <p:txBody>
          <a:bodyPr wrap="square" rtlCol="0">
            <a:spAutoFit/>
          </a:bodyPr>
          <a:lstStyle/>
          <a:p>
            <a:pPr algn="ctr"/>
            <a:r>
              <a:rPr lang="ru-RU" sz="2000" b="1" dirty="0" smtClean="0">
                <a:solidFill>
                  <a:schemeClr val="accent2">
                    <a:lumMod val="50000"/>
                  </a:schemeClr>
                </a:solidFill>
              </a:rPr>
              <a:t>Заявления о досрочной смене страховщика </a:t>
            </a:r>
          </a:p>
          <a:p>
            <a:pPr algn="ctr"/>
            <a:r>
              <a:rPr lang="ru-RU" b="1" dirty="0">
                <a:solidFill>
                  <a:schemeClr val="accent2">
                    <a:lumMod val="50000"/>
                  </a:schemeClr>
                </a:solidFill>
              </a:rPr>
              <a:t>п</a:t>
            </a:r>
            <a:r>
              <a:rPr lang="ru-RU" b="1" dirty="0" smtClean="0">
                <a:solidFill>
                  <a:schemeClr val="accent2">
                    <a:lumMod val="50000"/>
                  </a:schemeClr>
                </a:solidFill>
              </a:rPr>
              <a:t>о истечении четырехлетнего срока с года вступления в силу договора об ОПС</a:t>
            </a:r>
            <a:endParaRPr lang="ru-RU" b="1" dirty="0">
              <a:solidFill>
                <a:schemeClr val="accent2">
                  <a:lumMod val="50000"/>
                </a:schemeClr>
              </a:solidFill>
            </a:endParaRPr>
          </a:p>
        </p:txBody>
      </p:sp>
      <p:sp>
        <p:nvSpPr>
          <p:cNvPr id="27" name="Блок-схема: задержка 26"/>
          <p:cNvSpPr/>
          <p:nvPr/>
        </p:nvSpPr>
        <p:spPr>
          <a:xfrm rot="16200000">
            <a:off x="2775293" y="2020040"/>
            <a:ext cx="144016"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8" name="Блок-схема: задержка 27"/>
          <p:cNvSpPr/>
          <p:nvPr/>
        </p:nvSpPr>
        <p:spPr>
          <a:xfrm rot="16200000">
            <a:off x="2097331" y="2020039"/>
            <a:ext cx="144017"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9" name="Блок-схема: задержка 28"/>
          <p:cNvSpPr/>
          <p:nvPr/>
        </p:nvSpPr>
        <p:spPr>
          <a:xfrm rot="16200000">
            <a:off x="1424130" y="2020032"/>
            <a:ext cx="144016"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47" name="Блок-схема: задержка 46"/>
          <p:cNvSpPr/>
          <p:nvPr/>
        </p:nvSpPr>
        <p:spPr>
          <a:xfrm rot="16200000">
            <a:off x="828508" y="2104704"/>
            <a:ext cx="144023" cy="503863"/>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cxnSp>
        <p:nvCxnSpPr>
          <p:cNvPr id="48" name="Прямая со стрелкой 47"/>
          <p:cNvCxnSpPr/>
          <p:nvPr/>
        </p:nvCxnSpPr>
        <p:spPr>
          <a:xfrm>
            <a:off x="648588" y="2245125"/>
            <a:ext cx="2860717" cy="0"/>
          </a:xfrm>
          <a:prstGeom prst="straightConnector1">
            <a:avLst/>
          </a:prstGeom>
          <a:ln w="15875">
            <a:solidFill>
              <a:srgbClr val="FF0000"/>
            </a:solidFill>
            <a:headEnd type="arrow"/>
            <a:tailEnd type="arrow"/>
          </a:ln>
        </p:spPr>
        <p:style>
          <a:lnRef idx="1">
            <a:schemeClr val="dk1"/>
          </a:lnRef>
          <a:fillRef idx="0">
            <a:schemeClr val="dk1"/>
          </a:fillRef>
          <a:effectRef idx="0">
            <a:schemeClr val="dk1"/>
          </a:effectRef>
          <a:fontRef idx="minor">
            <a:schemeClr val="tx1"/>
          </a:fontRef>
        </p:style>
      </p:cxnSp>
      <p:sp>
        <p:nvSpPr>
          <p:cNvPr id="49" name="TextBox 48"/>
          <p:cNvSpPr txBox="1"/>
          <p:nvPr/>
        </p:nvSpPr>
        <p:spPr>
          <a:xfrm>
            <a:off x="1446197" y="1877763"/>
            <a:ext cx="1625256" cy="323165"/>
          </a:xfrm>
          <a:prstGeom prst="rect">
            <a:avLst/>
          </a:prstGeom>
          <a:noFill/>
        </p:spPr>
        <p:txBody>
          <a:bodyPr wrap="square" rtlCol="0">
            <a:spAutoFit/>
          </a:bodyPr>
          <a:lstStyle/>
          <a:p>
            <a:pPr algn="ctr"/>
            <a:r>
              <a:rPr lang="ru-RU" sz="1500" b="1" dirty="0" smtClean="0">
                <a:solidFill>
                  <a:srgbClr val="FF0000"/>
                </a:solidFill>
              </a:rPr>
              <a:t>более </a:t>
            </a:r>
            <a:r>
              <a:rPr lang="en-US" sz="1500" b="1" dirty="0" smtClean="0">
                <a:solidFill>
                  <a:srgbClr val="FF0000"/>
                </a:solidFill>
              </a:rPr>
              <a:t> </a:t>
            </a:r>
            <a:r>
              <a:rPr lang="ru-RU" sz="1500" b="1" dirty="0" smtClean="0">
                <a:solidFill>
                  <a:srgbClr val="FF0000"/>
                </a:solidFill>
              </a:rPr>
              <a:t>4 лет</a:t>
            </a:r>
            <a:endParaRPr lang="ru-RU" sz="1500" b="1" dirty="0">
              <a:solidFill>
                <a:srgbClr val="FF0000"/>
              </a:solidFill>
            </a:endParaRPr>
          </a:p>
        </p:txBody>
      </p:sp>
      <p:graphicFrame>
        <p:nvGraphicFramePr>
          <p:cNvPr id="32" name="Диаграмма 31"/>
          <p:cNvGraphicFramePr>
            <a:graphicFrameLocks/>
          </p:cNvGraphicFramePr>
          <p:nvPr>
            <p:extLst>
              <p:ext uri="{D42A27DB-BD31-4B8C-83A1-F6EECF244321}">
                <p14:modId xmlns:p14="http://schemas.microsoft.com/office/powerpoint/2010/main" val="2435846886"/>
              </p:ext>
            </p:extLst>
          </p:nvPr>
        </p:nvGraphicFramePr>
        <p:xfrm>
          <a:off x="146320" y="1567756"/>
          <a:ext cx="8715913" cy="521852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98617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Администратор\Мои документы\СДО\Презентация\10-11-2010\фон.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1" y="532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TextBox 60"/>
          <p:cNvSpPr txBox="1"/>
          <p:nvPr/>
        </p:nvSpPr>
        <p:spPr>
          <a:xfrm>
            <a:off x="4215388" y="1567756"/>
            <a:ext cx="757463" cy="261610"/>
          </a:xfrm>
          <a:prstGeom prst="rect">
            <a:avLst/>
          </a:prstGeom>
          <a:noFill/>
        </p:spPr>
        <p:txBody>
          <a:bodyPr wrap="square" rtlCol="0">
            <a:spAutoFit/>
          </a:bodyPr>
          <a:lstStyle/>
          <a:p>
            <a:r>
              <a:rPr lang="ru-RU" sz="1100" dirty="0" smtClean="0"/>
              <a:t>31.12.16</a:t>
            </a:r>
            <a:endParaRPr lang="ru-RU" sz="1100" dirty="0"/>
          </a:p>
        </p:txBody>
      </p:sp>
      <p:sp>
        <p:nvSpPr>
          <p:cNvPr id="62" name="TextBox 61"/>
          <p:cNvSpPr txBox="1"/>
          <p:nvPr/>
        </p:nvSpPr>
        <p:spPr>
          <a:xfrm>
            <a:off x="3550477" y="1562717"/>
            <a:ext cx="757463" cy="261610"/>
          </a:xfrm>
          <a:prstGeom prst="rect">
            <a:avLst/>
          </a:prstGeom>
          <a:noFill/>
        </p:spPr>
        <p:txBody>
          <a:bodyPr wrap="square" rtlCol="0">
            <a:spAutoFit/>
          </a:bodyPr>
          <a:lstStyle/>
          <a:p>
            <a:r>
              <a:rPr lang="ru-RU" sz="1100" dirty="0" smtClean="0"/>
              <a:t>31.12.15</a:t>
            </a:r>
            <a:endParaRPr lang="ru-RU" sz="1100" dirty="0"/>
          </a:p>
        </p:txBody>
      </p:sp>
      <p:sp>
        <p:nvSpPr>
          <p:cNvPr id="63" name="TextBox 62"/>
          <p:cNvSpPr txBox="1"/>
          <p:nvPr/>
        </p:nvSpPr>
        <p:spPr>
          <a:xfrm>
            <a:off x="2911432" y="1561362"/>
            <a:ext cx="757463" cy="261610"/>
          </a:xfrm>
          <a:prstGeom prst="rect">
            <a:avLst/>
          </a:prstGeom>
          <a:noFill/>
        </p:spPr>
        <p:txBody>
          <a:bodyPr wrap="square" rtlCol="0">
            <a:spAutoFit/>
          </a:bodyPr>
          <a:lstStyle/>
          <a:p>
            <a:r>
              <a:rPr lang="ru-RU" sz="1100" dirty="0" smtClean="0"/>
              <a:t>31.12.14</a:t>
            </a:r>
            <a:endParaRPr lang="ru-RU" sz="1100" dirty="0"/>
          </a:p>
        </p:txBody>
      </p:sp>
      <p:sp>
        <p:nvSpPr>
          <p:cNvPr id="30" name="TextBox 29"/>
          <p:cNvSpPr txBox="1"/>
          <p:nvPr/>
        </p:nvSpPr>
        <p:spPr>
          <a:xfrm>
            <a:off x="2153969" y="1561362"/>
            <a:ext cx="757463" cy="261610"/>
          </a:xfrm>
          <a:prstGeom prst="rect">
            <a:avLst/>
          </a:prstGeom>
          <a:noFill/>
        </p:spPr>
        <p:txBody>
          <a:bodyPr wrap="square" rtlCol="0">
            <a:spAutoFit/>
          </a:bodyPr>
          <a:lstStyle/>
          <a:p>
            <a:r>
              <a:rPr lang="ru-RU" sz="1100" dirty="0" smtClean="0"/>
              <a:t>31.12.13</a:t>
            </a:r>
            <a:endParaRPr lang="ru-RU" sz="1100" dirty="0"/>
          </a:p>
        </p:txBody>
      </p:sp>
      <p:sp>
        <p:nvSpPr>
          <p:cNvPr id="31" name="TextBox 30"/>
          <p:cNvSpPr txBox="1"/>
          <p:nvPr/>
        </p:nvSpPr>
        <p:spPr>
          <a:xfrm>
            <a:off x="1501362" y="1561362"/>
            <a:ext cx="757463" cy="261610"/>
          </a:xfrm>
          <a:prstGeom prst="rect">
            <a:avLst/>
          </a:prstGeom>
          <a:noFill/>
        </p:spPr>
        <p:txBody>
          <a:bodyPr wrap="square" rtlCol="0">
            <a:spAutoFit/>
          </a:bodyPr>
          <a:lstStyle/>
          <a:p>
            <a:r>
              <a:rPr lang="ru-RU" sz="1100" dirty="0" smtClean="0"/>
              <a:t>31.12.12</a:t>
            </a:r>
            <a:endParaRPr lang="ru-RU" sz="1100" dirty="0"/>
          </a:p>
        </p:txBody>
      </p:sp>
      <p:sp>
        <p:nvSpPr>
          <p:cNvPr id="33" name="TextBox 32"/>
          <p:cNvSpPr txBox="1"/>
          <p:nvPr/>
        </p:nvSpPr>
        <p:spPr>
          <a:xfrm>
            <a:off x="832679" y="1560620"/>
            <a:ext cx="757463" cy="261610"/>
          </a:xfrm>
          <a:prstGeom prst="rect">
            <a:avLst/>
          </a:prstGeom>
          <a:noFill/>
        </p:spPr>
        <p:txBody>
          <a:bodyPr wrap="square" rtlCol="0">
            <a:spAutoFit/>
          </a:bodyPr>
          <a:lstStyle/>
          <a:p>
            <a:r>
              <a:rPr lang="ru-RU" sz="1100" dirty="0" smtClean="0"/>
              <a:t>31.12.11</a:t>
            </a:r>
            <a:endParaRPr lang="ru-RU" sz="1100" dirty="0"/>
          </a:p>
        </p:txBody>
      </p:sp>
      <p:sp>
        <p:nvSpPr>
          <p:cNvPr id="34" name="TextBox 33"/>
          <p:cNvSpPr txBox="1"/>
          <p:nvPr/>
        </p:nvSpPr>
        <p:spPr>
          <a:xfrm>
            <a:off x="4846459" y="1563718"/>
            <a:ext cx="757463" cy="261610"/>
          </a:xfrm>
          <a:prstGeom prst="rect">
            <a:avLst/>
          </a:prstGeom>
          <a:noFill/>
        </p:spPr>
        <p:txBody>
          <a:bodyPr wrap="square" rtlCol="0">
            <a:spAutoFit/>
          </a:bodyPr>
          <a:lstStyle/>
          <a:p>
            <a:r>
              <a:rPr lang="ru-RU" sz="1100" dirty="0" smtClean="0"/>
              <a:t>31.12.17</a:t>
            </a:r>
            <a:endParaRPr lang="ru-RU" sz="1100" dirty="0"/>
          </a:p>
        </p:txBody>
      </p:sp>
      <p:sp>
        <p:nvSpPr>
          <p:cNvPr id="35" name="TextBox 34"/>
          <p:cNvSpPr txBox="1"/>
          <p:nvPr/>
        </p:nvSpPr>
        <p:spPr>
          <a:xfrm>
            <a:off x="5561790" y="1560620"/>
            <a:ext cx="757463" cy="261610"/>
          </a:xfrm>
          <a:prstGeom prst="rect">
            <a:avLst/>
          </a:prstGeom>
          <a:noFill/>
        </p:spPr>
        <p:txBody>
          <a:bodyPr wrap="square" rtlCol="0">
            <a:spAutoFit/>
          </a:bodyPr>
          <a:lstStyle/>
          <a:p>
            <a:r>
              <a:rPr lang="ru-RU" sz="1100" dirty="0" smtClean="0"/>
              <a:t>31.12.18</a:t>
            </a:r>
            <a:endParaRPr lang="ru-RU" sz="1100" dirty="0"/>
          </a:p>
        </p:txBody>
      </p:sp>
      <p:sp>
        <p:nvSpPr>
          <p:cNvPr id="36" name="TextBox 35"/>
          <p:cNvSpPr txBox="1"/>
          <p:nvPr/>
        </p:nvSpPr>
        <p:spPr>
          <a:xfrm>
            <a:off x="6234989" y="1560620"/>
            <a:ext cx="757463" cy="261610"/>
          </a:xfrm>
          <a:prstGeom prst="rect">
            <a:avLst/>
          </a:prstGeom>
          <a:noFill/>
        </p:spPr>
        <p:txBody>
          <a:bodyPr wrap="square" rtlCol="0">
            <a:spAutoFit/>
          </a:bodyPr>
          <a:lstStyle/>
          <a:p>
            <a:r>
              <a:rPr lang="ru-RU" sz="1100" dirty="0" smtClean="0"/>
              <a:t>31.12.19</a:t>
            </a:r>
            <a:endParaRPr lang="ru-RU" sz="1100" dirty="0"/>
          </a:p>
        </p:txBody>
      </p:sp>
      <p:sp>
        <p:nvSpPr>
          <p:cNvPr id="37" name="TextBox 36"/>
          <p:cNvSpPr txBox="1"/>
          <p:nvPr/>
        </p:nvSpPr>
        <p:spPr>
          <a:xfrm>
            <a:off x="6930904" y="1564579"/>
            <a:ext cx="757463" cy="261610"/>
          </a:xfrm>
          <a:prstGeom prst="rect">
            <a:avLst/>
          </a:prstGeom>
          <a:noFill/>
        </p:spPr>
        <p:txBody>
          <a:bodyPr wrap="square" rtlCol="0">
            <a:spAutoFit/>
          </a:bodyPr>
          <a:lstStyle/>
          <a:p>
            <a:r>
              <a:rPr lang="ru-RU" sz="1100" dirty="0" smtClean="0"/>
              <a:t>31.12.20</a:t>
            </a:r>
            <a:endParaRPr lang="ru-RU" sz="1100" dirty="0"/>
          </a:p>
        </p:txBody>
      </p:sp>
      <p:sp>
        <p:nvSpPr>
          <p:cNvPr id="38" name="TextBox 37"/>
          <p:cNvSpPr txBox="1"/>
          <p:nvPr/>
        </p:nvSpPr>
        <p:spPr>
          <a:xfrm>
            <a:off x="7590857" y="1564699"/>
            <a:ext cx="757463" cy="261610"/>
          </a:xfrm>
          <a:prstGeom prst="rect">
            <a:avLst/>
          </a:prstGeom>
          <a:noFill/>
        </p:spPr>
        <p:txBody>
          <a:bodyPr wrap="square" rtlCol="0">
            <a:spAutoFit/>
          </a:bodyPr>
          <a:lstStyle/>
          <a:p>
            <a:r>
              <a:rPr lang="ru-RU" sz="1100" dirty="0" smtClean="0"/>
              <a:t>31.12.21</a:t>
            </a:r>
            <a:endParaRPr lang="ru-RU" sz="1100" dirty="0"/>
          </a:p>
        </p:txBody>
      </p:sp>
      <p:sp>
        <p:nvSpPr>
          <p:cNvPr id="39" name="TextBox 38"/>
          <p:cNvSpPr txBox="1"/>
          <p:nvPr/>
        </p:nvSpPr>
        <p:spPr>
          <a:xfrm>
            <a:off x="8240913" y="1560620"/>
            <a:ext cx="757463" cy="261610"/>
          </a:xfrm>
          <a:prstGeom prst="rect">
            <a:avLst/>
          </a:prstGeom>
          <a:noFill/>
        </p:spPr>
        <p:txBody>
          <a:bodyPr wrap="square" rtlCol="0">
            <a:spAutoFit/>
          </a:bodyPr>
          <a:lstStyle/>
          <a:p>
            <a:r>
              <a:rPr lang="ru-RU" sz="1100" dirty="0" smtClean="0"/>
              <a:t>31.12.22</a:t>
            </a:r>
            <a:endParaRPr lang="ru-RU" sz="1100" dirty="0"/>
          </a:p>
        </p:txBody>
      </p:sp>
      <p:sp>
        <p:nvSpPr>
          <p:cNvPr id="41" name="TextBox 40"/>
          <p:cNvSpPr txBox="1"/>
          <p:nvPr/>
        </p:nvSpPr>
        <p:spPr>
          <a:xfrm>
            <a:off x="179511" y="1560620"/>
            <a:ext cx="757463" cy="261610"/>
          </a:xfrm>
          <a:prstGeom prst="rect">
            <a:avLst/>
          </a:prstGeom>
          <a:noFill/>
        </p:spPr>
        <p:txBody>
          <a:bodyPr wrap="square" rtlCol="0">
            <a:spAutoFit/>
          </a:bodyPr>
          <a:lstStyle/>
          <a:p>
            <a:r>
              <a:rPr lang="ru-RU" sz="1100" dirty="0" smtClean="0"/>
              <a:t>31.12.1</a:t>
            </a:r>
            <a:r>
              <a:rPr lang="en-US" sz="1100" dirty="0" smtClean="0"/>
              <a:t>0</a:t>
            </a:r>
            <a:endParaRPr lang="ru-RU" sz="1100" dirty="0"/>
          </a:p>
        </p:txBody>
      </p:sp>
      <p:sp>
        <p:nvSpPr>
          <p:cNvPr id="44" name="Прямоугольник 43"/>
          <p:cNvSpPr/>
          <p:nvPr/>
        </p:nvSpPr>
        <p:spPr>
          <a:xfrm>
            <a:off x="3188527" y="4328319"/>
            <a:ext cx="648000" cy="604800"/>
          </a:xfrm>
          <a:prstGeom prst="rect">
            <a:avLst/>
          </a:prstGeom>
          <a:pattFill prst="wdUpDiag">
            <a:fgClr>
              <a:schemeClr val="accent5">
                <a:lumMod val="40000"/>
                <a:lumOff val="60000"/>
              </a:schemeClr>
            </a:fgClr>
            <a:bgClr>
              <a:srgbClr val="FCE4D0"/>
            </a:bgClr>
          </a:pattFill>
          <a:ln w="15875">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2015</a:t>
            </a:r>
            <a:endParaRPr lang="ru-RU" sz="1700" dirty="0"/>
          </a:p>
        </p:txBody>
      </p:sp>
      <p:sp>
        <p:nvSpPr>
          <p:cNvPr id="5" name="Прямоугольник 4"/>
          <p:cNvSpPr/>
          <p:nvPr/>
        </p:nvSpPr>
        <p:spPr>
          <a:xfrm>
            <a:off x="504452" y="1815639"/>
            <a:ext cx="648000" cy="604800"/>
          </a:xfrm>
          <a:prstGeom prst="rect">
            <a:avLst/>
          </a:prstGeom>
          <a:pattFill prst="wdUpDiag">
            <a:fgClr>
              <a:schemeClr val="accent5">
                <a:lumMod val="40000"/>
                <a:lumOff val="60000"/>
              </a:schemeClr>
            </a:fgClr>
            <a:bgClr>
              <a:srgbClr val="FCE4D0"/>
            </a:bgClr>
          </a:pattFill>
          <a:ln w="1587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2011</a:t>
            </a:r>
            <a:endParaRPr lang="ru-RU" sz="1700" dirty="0"/>
          </a:p>
        </p:txBody>
      </p:sp>
      <p:sp>
        <p:nvSpPr>
          <p:cNvPr id="40" name="Прямоугольник 39"/>
          <p:cNvSpPr/>
          <p:nvPr/>
        </p:nvSpPr>
        <p:spPr>
          <a:xfrm>
            <a:off x="1177159" y="2443637"/>
            <a:ext cx="648000" cy="604800"/>
          </a:xfrm>
          <a:prstGeom prst="rect">
            <a:avLst/>
          </a:prstGeom>
          <a:pattFill prst="wdUpDiag">
            <a:fgClr>
              <a:schemeClr val="accent5">
                <a:lumMod val="40000"/>
                <a:lumOff val="60000"/>
              </a:schemeClr>
            </a:fgClr>
            <a:bgClr>
              <a:srgbClr val="FCE4D0"/>
            </a:bgClr>
          </a:pattFill>
          <a:ln w="15875">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2012</a:t>
            </a:r>
            <a:endParaRPr lang="ru-RU" sz="1700" dirty="0"/>
          </a:p>
        </p:txBody>
      </p:sp>
      <p:sp>
        <p:nvSpPr>
          <p:cNvPr id="42" name="Прямоугольник 41"/>
          <p:cNvSpPr/>
          <p:nvPr/>
        </p:nvSpPr>
        <p:spPr>
          <a:xfrm>
            <a:off x="1843076" y="3074667"/>
            <a:ext cx="648000" cy="604800"/>
          </a:xfrm>
          <a:prstGeom prst="rect">
            <a:avLst/>
          </a:prstGeom>
          <a:pattFill prst="wdUpDiag">
            <a:fgClr>
              <a:schemeClr val="accent5">
                <a:lumMod val="40000"/>
                <a:lumOff val="60000"/>
              </a:schemeClr>
            </a:fgClr>
            <a:bgClr>
              <a:srgbClr val="FCE4D0"/>
            </a:bgClr>
          </a:pattFill>
          <a:ln w="15875">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2013</a:t>
            </a:r>
            <a:endParaRPr lang="ru-RU" sz="1700" dirty="0"/>
          </a:p>
        </p:txBody>
      </p:sp>
      <p:sp>
        <p:nvSpPr>
          <p:cNvPr id="43" name="Прямоугольник 42"/>
          <p:cNvSpPr/>
          <p:nvPr/>
        </p:nvSpPr>
        <p:spPr>
          <a:xfrm>
            <a:off x="2515240" y="3699670"/>
            <a:ext cx="648000" cy="604800"/>
          </a:xfrm>
          <a:prstGeom prst="rect">
            <a:avLst/>
          </a:prstGeom>
          <a:pattFill prst="wdUpDiag">
            <a:fgClr>
              <a:schemeClr val="accent5">
                <a:lumMod val="40000"/>
                <a:lumOff val="60000"/>
              </a:schemeClr>
            </a:fgClr>
            <a:bgClr>
              <a:srgbClr val="FCE4D0"/>
            </a:bgClr>
          </a:pattFill>
          <a:ln w="15875">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2014</a:t>
            </a:r>
            <a:endParaRPr lang="ru-RU" sz="1700" dirty="0"/>
          </a:p>
        </p:txBody>
      </p:sp>
      <p:sp>
        <p:nvSpPr>
          <p:cNvPr id="45" name="Прямоугольник 44"/>
          <p:cNvSpPr/>
          <p:nvPr/>
        </p:nvSpPr>
        <p:spPr>
          <a:xfrm>
            <a:off x="3856260" y="4950619"/>
            <a:ext cx="653168" cy="619125"/>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2016</a:t>
            </a:r>
            <a:endParaRPr lang="ru-RU" sz="1700" dirty="0"/>
          </a:p>
        </p:txBody>
      </p:sp>
      <p:sp>
        <p:nvSpPr>
          <p:cNvPr id="46" name="Прямоугольник 45"/>
          <p:cNvSpPr/>
          <p:nvPr/>
        </p:nvSpPr>
        <p:spPr>
          <a:xfrm>
            <a:off x="4526759" y="5576888"/>
            <a:ext cx="654841" cy="621506"/>
          </a:xfrm>
          <a:prstGeom prst="rect">
            <a:avLst/>
          </a:prstGeom>
          <a:pattFill prst="wdUpDiag">
            <a:fgClr>
              <a:schemeClr val="accent5">
                <a:lumMod val="40000"/>
                <a:lumOff val="60000"/>
              </a:schemeClr>
            </a:fgClr>
            <a:bgClr>
              <a:srgbClr val="FCE4D0"/>
            </a:bgClr>
          </a:pattFill>
          <a:ln w="9525">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700" dirty="0" smtClean="0"/>
              <a:t>2017</a:t>
            </a:r>
            <a:endParaRPr lang="ru-RU" sz="1700" dirty="0"/>
          </a:p>
        </p:txBody>
      </p:sp>
      <p:sp>
        <p:nvSpPr>
          <p:cNvPr id="8" name="TextBox 7"/>
          <p:cNvSpPr txBox="1"/>
          <p:nvPr/>
        </p:nvSpPr>
        <p:spPr>
          <a:xfrm>
            <a:off x="179512" y="968186"/>
            <a:ext cx="8818864" cy="677108"/>
          </a:xfrm>
          <a:prstGeom prst="rect">
            <a:avLst/>
          </a:prstGeom>
          <a:noFill/>
        </p:spPr>
        <p:txBody>
          <a:bodyPr wrap="square" rtlCol="0">
            <a:spAutoFit/>
          </a:bodyPr>
          <a:lstStyle/>
          <a:p>
            <a:pPr algn="ctr"/>
            <a:r>
              <a:rPr lang="ru-RU" sz="2000" b="1" dirty="0" smtClean="0">
                <a:solidFill>
                  <a:schemeClr val="accent2">
                    <a:lumMod val="50000"/>
                  </a:schemeClr>
                </a:solidFill>
              </a:rPr>
              <a:t>Заявления о досрочной смене страховщика </a:t>
            </a:r>
          </a:p>
          <a:p>
            <a:pPr algn="ctr"/>
            <a:r>
              <a:rPr lang="ru-RU" b="1" dirty="0" smtClean="0">
                <a:solidFill>
                  <a:schemeClr val="accent2">
                    <a:lumMod val="50000"/>
                  </a:schemeClr>
                </a:solidFill>
              </a:rPr>
              <a:t>до истечения четырехлетнего срока с года вступления в силу договора об ОПС</a:t>
            </a:r>
            <a:endParaRPr lang="ru-RU" b="1" dirty="0">
              <a:solidFill>
                <a:schemeClr val="accent2">
                  <a:lumMod val="50000"/>
                </a:schemeClr>
              </a:solidFill>
            </a:endParaRPr>
          </a:p>
        </p:txBody>
      </p:sp>
      <p:sp>
        <p:nvSpPr>
          <p:cNvPr id="27" name="Блок-схема: задержка 26"/>
          <p:cNvSpPr/>
          <p:nvPr/>
        </p:nvSpPr>
        <p:spPr>
          <a:xfrm rot="16200000">
            <a:off x="3442058" y="2644743"/>
            <a:ext cx="144016"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8" name="Блок-схема: задержка 27"/>
          <p:cNvSpPr/>
          <p:nvPr/>
        </p:nvSpPr>
        <p:spPr>
          <a:xfrm rot="16200000">
            <a:off x="2764096" y="2644742"/>
            <a:ext cx="144017"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9" name="Блок-схема: задержка 28"/>
          <p:cNvSpPr/>
          <p:nvPr/>
        </p:nvSpPr>
        <p:spPr>
          <a:xfrm rot="16200000">
            <a:off x="2090895" y="2644735"/>
            <a:ext cx="144016"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47" name="Блок-схема: задержка 46"/>
          <p:cNvSpPr/>
          <p:nvPr/>
        </p:nvSpPr>
        <p:spPr>
          <a:xfrm rot="16200000">
            <a:off x="1495273" y="2729407"/>
            <a:ext cx="144023" cy="503863"/>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cxnSp>
        <p:nvCxnSpPr>
          <p:cNvPr id="48" name="Прямая со стрелкой 47"/>
          <p:cNvCxnSpPr/>
          <p:nvPr/>
        </p:nvCxnSpPr>
        <p:spPr>
          <a:xfrm>
            <a:off x="1315353" y="2869828"/>
            <a:ext cx="2235124" cy="0"/>
          </a:xfrm>
          <a:prstGeom prst="straightConnector1">
            <a:avLst/>
          </a:prstGeom>
          <a:ln w="15875">
            <a:solidFill>
              <a:srgbClr val="FF0000"/>
            </a:solidFill>
            <a:headEnd type="arrow"/>
            <a:tailEnd type="arrow"/>
          </a:ln>
        </p:spPr>
        <p:style>
          <a:lnRef idx="1">
            <a:schemeClr val="dk1"/>
          </a:lnRef>
          <a:fillRef idx="0">
            <a:schemeClr val="dk1"/>
          </a:fillRef>
          <a:effectRef idx="0">
            <a:schemeClr val="dk1"/>
          </a:effectRef>
          <a:fontRef idx="minor">
            <a:schemeClr val="tx1"/>
          </a:fontRef>
        </p:style>
      </p:cxnSp>
      <p:sp>
        <p:nvSpPr>
          <p:cNvPr id="49" name="TextBox 48"/>
          <p:cNvSpPr txBox="1"/>
          <p:nvPr/>
        </p:nvSpPr>
        <p:spPr>
          <a:xfrm>
            <a:off x="1819217" y="2509361"/>
            <a:ext cx="1625256" cy="323165"/>
          </a:xfrm>
          <a:prstGeom prst="rect">
            <a:avLst/>
          </a:prstGeom>
          <a:noFill/>
        </p:spPr>
        <p:txBody>
          <a:bodyPr wrap="square" rtlCol="0">
            <a:spAutoFit/>
          </a:bodyPr>
          <a:lstStyle/>
          <a:p>
            <a:pPr algn="ctr"/>
            <a:r>
              <a:rPr lang="ru-RU" sz="1500" b="1" dirty="0">
                <a:solidFill>
                  <a:srgbClr val="FF0000"/>
                </a:solidFill>
              </a:rPr>
              <a:t>м</a:t>
            </a:r>
            <a:r>
              <a:rPr lang="ru-RU" sz="1500" b="1" dirty="0" smtClean="0">
                <a:solidFill>
                  <a:srgbClr val="FF0000"/>
                </a:solidFill>
              </a:rPr>
              <a:t>енее </a:t>
            </a:r>
            <a:r>
              <a:rPr lang="en-US" sz="1500" b="1" dirty="0" smtClean="0">
                <a:solidFill>
                  <a:srgbClr val="FF0000"/>
                </a:solidFill>
              </a:rPr>
              <a:t> </a:t>
            </a:r>
            <a:r>
              <a:rPr lang="ru-RU" sz="1500" b="1" dirty="0" smtClean="0">
                <a:solidFill>
                  <a:srgbClr val="FF0000"/>
                </a:solidFill>
              </a:rPr>
              <a:t>4 лет</a:t>
            </a:r>
            <a:endParaRPr lang="ru-RU" sz="1500" b="1" dirty="0">
              <a:solidFill>
                <a:srgbClr val="FF0000"/>
              </a:solidFill>
            </a:endParaRPr>
          </a:p>
        </p:txBody>
      </p:sp>
      <p:sp>
        <p:nvSpPr>
          <p:cNvPr id="51" name="Блок-схема: задержка 50"/>
          <p:cNvSpPr/>
          <p:nvPr/>
        </p:nvSpPr>
        <p:spPr>
          <a:xfrm rot="16200000">
            <a:off x="3437297" y="3270858"/>
            <a:ext cx="144017"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52" name="Блок-схема: задержка 51"/>
          <p:cNvSpPr/>
          <p:nvPr/>
        </p:nvSpPr>
        <p:spPr>
          <a:xfrm rot="16200000">
            <a:off x="2764096" y="3270851"/>
            <a:ext cx="144016"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53" name="Блок-схема: задержка 52"/>
          <p:cNvSpPr/>
          <p:nvPr/>
        </p:nvSpPr>
        <p:spPr>
          <a:xfrm rot="16200000">
            <a:off x="2168474" y="3355523"/>
            <a:ext cx="144023" cy="503863"/>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cxnSp>
        <p:nvCxnSpPr>
          <p:cNvPr id="54" name="Прямая со стрелкой 53"/>
          <p:cNvCxnSpPr/>
          <p:nvPr/>
        </p:nvCxnSpPr>
        <p:spPr>
          <a:xfrm>
            <a:off x="1988554" y="3495944"/>
            <a:ext cx="1847973" cy="0"/>
          </a:xfrm>
          <a:prstGeom prst="straightConnector1">
            <a:avLst/>
          </a:prstGeom>
          <a:ln w="15875">
            <a:solidFill>
              <a:srgbClr val="FF0000"/>
            </a:solidFill>
            <a:headEnd type="arrow"/>
            <a:tailEnd type="arrow"/>
          </a:ln>
        </p:spPr>
        <p:style>
          <a:lnRef idx="1">
            <a:schemeClr val="dk1"/>
          </a:lnRef>
          <a:fillRef idx="0">
            <a:schemeClr val="dk1"/>
          </a:fillRef>
          <a:effectRef idx="0">
            <a:schemeClr val="dk1"/>
          </a:effectRef>
          <a:fontRef idx="minor">
            <a:schemeClr val="tx1"/>
          </a:fontRef>
        </p:style>
      </p:cxnSp>
      <p:sp>
        <p:nvSpPr>
          <p:cNvPr id="55" name="TextBox 54"/>
          <p:cNvSpPr txBox="1"/>
          <p:nvPr/>
        </p:nvSpPr>
        <p:spPr>
          <a:xfrm>
            <a:off x="2438403" y="3115098"/>
            <a:ext cx="814488" cy="323165"/>
          </a:xfrm>
          <a:prstGeom prst="rect">
            <a:avLst/>
          </a:prstGeom>
          <a:noFill/>
        </p:spPr>
        <p:txBody>
          <a:bodyPr wrap="square" rtlCol="0">
            <a:spAutoFit/>
          </a:bodyPr>
          <a:lstStyle/>
          <a:p>
            <a:pPr algn="ctr"/>
            <a:r>
              <a:rPr lang="en-US" sz="1500" b="1" dirty="0" smtClean="0">
                <a:solidFill>
                  <a:srgbClr val="FF0000"/>
                </a:solidFill>
              </a:rPr>
              <a:t>3</a:t>
            </a:r>
            <a:r>
              <a:rPr lang="ru-RU" sz="1500" b="1" dirty="0" smtClean="0">
                <a:solidFill>
                  <a:srgbClr val="FF0000"/>
                </a:solidFill>
              </a:rPr>
              <a:t> года</a:t>
            </a:r>
            <a:endParaRPr lang="ru-RU" sz="1500" b="1" dirty="0">
              <a:solidFill>
                <a:srgbClr val="FF0000"/>
              </a:solidFill>
            </a:endParaRPr>
          </a:p>
        </p:txBody>
      </p:sp>
      <p:sp>
        <p:nvSpPr>
          <p:cNvPr id="56" name="Блок-схема: задержка 55"/>
          <p:cNvSpPr/>
          <p:nvPr/>
        </p:nvSpPr>
        <p:spPr>
          <a:xfrm rot="16200000">
            <a:off x="3427832" y="3901615"/>
            <a:ext cx="144016" cy="673200"/>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57" name="Блок-схема: задержка 56"/>
          <p:cNvSpPr/>
          <p:nvPr/>
        </p:nvSpPr>
        <p:spPr>
          <a:xfrm rot="16200000">
            <a:off x="2832210" y="3986287"/>
            <a:ext cx="144023" cy="503863"/>
          </a:xfrm>
          <a:prstGeom prst="flowChartDelay">
            <a:avLst/>
          </a:prstGeom>
          <a:noFill/>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cxnSp>
        <p:nvCxnSpPr>
          <p:cNvPr id="58" name="Прямая со стрелкой 57"/>
          <p:cNvCxnSpPr/>
          <p:nvPr/>
        </p:nvCxnSpPr>
        <p:spPr>
          <a:xfrm>
            <a:off x="2652290" y="4126708"/>
            <a:ext cx="1184237" cy="0"/>
          </a:xfrm>
          <a:prstGeom prst="straightConnector1">
            <a:avLst/>
          </a:prstGeom>
          <a:ln w="15875">
            <a:solidFill>
              <a:srgbClr val="FF0000"/>
            </a:solidFill>
            <a:headEnd type="arrow"/>
            <a:tailEnd type="arrow"/>
          </a:ln>
        </p:spPr>
        <p:style>
          <a:lnRef idx="1">
            <a:schemeClr val="dk1"/>
          </a:lnRef>
          <a:fillRef idx="0">
            <a:schemeClr val="dk1"/>
          </a:fillRef>
          <a:effectRef idx="0">
            <a:schemeClr val="dk1"/>
          </a:effectRef>
          <a:fontRef idx="minor">
            <a:schemeClr val="tx1"/>
          </a:fontRef>
        </p:style>
      </p:cxnSp>
      <p:sp>
        <p:nvSpPr>
          <p:cNvPr id="59" name="TextBox 58"/>
          <p:cNvSpPr txBox="1"/>
          <p:nvPr/>
        </p:nvSpPr>
        <p:spPr>
          <a:xfrm>
            <a:off x="3102139" y="3745862"/>
            <a:ext cx="743767" cy="323165"/>
          </a:xfrm>
          <a:prstGeom prst="rect">
            <a:avLst/>
          </a:prstGeom>
          <a:noFill/>
        </p:spPr>
        <p:txBody>
          <a:bodyPr wrap="square" rtlCol="0">
            <a:spAutoFit/>
          </a:bodyPr>
          <a:lstStyle/>
          <a:p>
            <a:pPr algn="ctr"/>
            <a:r>
              <a:rPr lang="en-US" sz="1500" b="1" dirty="0">
                <a:solidFill>
                  <a:srgbClr val="FF0000"/>
                </a:solidFill>
              </a:rPr>
              <a:t>2</a:t>
            </a:r>
            <a:r>
              <a:rPr lang="ru-RU" sz="1500" b="1" dirty="0" smtClean="0">
                <a:solidFill>
                  <a:srgbClr val="FF0000"/>
                </a:solidFill>
              </a:rPr>
              <a:t> года</a:t>
            </a:r>
            <a:endParaRPr lang="ru-RU" sz="1500" b="1" dirty="0">
              <a:solidFill>
                <a:srgbClr val="FF0000"/>
              </a:solidFill>
            </a:endParaRPr>
          </a:p>
        </p:txBody>
      </p:sp>
      <p:graphicFrame>
        <p:nvGraphicFramePr>
          <p:cNvPr id="32" name="Диаграмма 31"/>
          <p:cNvGraphicFramePr>
            <a:graphicFrameLocks/>
          </p:cNvGraphicFramePr>
          <p:nvPr>
            <p:extLst>
              <p:ext uri="{D42A27DB-BD31-4B8C-83A1-F6EECF244321}">
                <p14:modId xmlns:p14="http://schemas.microsoft.com/office/powerpoint/2010/main" val="3167494601"/>
              </p:ext>
            </p:extLst>
          </p:nvPr>
        </p:nvGraphicFramePr>
        <p:xfrm>
          <a:off x="146320" y="1567756"/>
          <a:ext cx="8715913" cy="521852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9221652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Times New Roman"/>
        <a:ea typeface=""/>
        <a:cs typeface="Times New Roman"/>
      </a:majorFont>
      <a:minorFont>
        <a:latin typeface="Times New Roman"/>
        <a:ea typeface=""/>
        <a:cs typeface="Times New Roma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Times New Roman"/>
        <a:ea typeface=""/>
        <a:cs typeface="Times New Roman"/>
      </a:majorFont>
      <a:minorFont>
        <a:latin typeface="Times New Roman"/>
        <a:ea typeface=""/>
        <a:cs typeface="Times New Roma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Times New Roman"/>
        <a:ea typeface=""/>
        <a:cs typeface="Times New Roman"/>
      </a:majorFont>
      <a:minorFont>
        <a:latin typeface="Times New Roman"/>
        <a:ea typeface=""/>
        <a:cs typeface="Times New Roma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Times New Roman"/>
        <a:ea typeface=""/>
        <a:cs typeface="Times New Roman"/>
      </a:majorFont>
      <a:minorFont>
        <a:latin typeface="Times New Roman"/>
        <a:ea typeface=""/>
        <a:cs typeface="Times New Roma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2210</TotalTime>
  <Words>959</Words>
  <Application>Microsoft Office PowerPoint</Application>
  <PresentationFormat>Экран (4:3)</PresentationFormat>
  <Paragraphs>158</Paragraphs>
  <Slides>10</Slides>
  <Notes>4</Notes>
  <HiddenSlides>0</HiddenSlides>
  <MMClips>0</MMClips>
  <ScaleCrop>false</ScaleCrop>
  <HeadingPairs>
    <vt:vector size="4" baseType="variant">
      <vt:variant>
        <vt:lpstr>Тема</vt:lpstr>
      </vt:variant>
      <vt:variant>
        <vt:i4>6</vt:i4>
      </vt:variant>
      <vt:variant>
        <vt:lpstr>Заголовки слайдов</vt:lpstr>
      </vt:variant>
      <vt:variant>
        <vt:i4>10</vt:i4>
      </vt:variant>
    </vt:vector>
  </HeadingPairs>
  <TitlesOfParts>
    <vt:vector size="16" baseType="lpstr">
      <vt:lpstr>Тема Office</vt:lpstr>
      <vt:lpstr>Оформление по умолчанию</vt:lpstr>
      <vt:lpstr>1_Тема Office</vt:lpstr>
      <vt:lpstr>1_Оформление по умолчанию</vt:lpstr>
      <vt:lpstr>3_Оформление по умолчанию</vt:lpstr>
      <vt:lpstr>4_Оформление по умолчанию</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pfr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Мирошникова Екатерина</dc:creator>
  <cp:lastModifiedBy>Ягудина</cp:lastModifiedBy>
  <cp:revision>71</cp:revision>
  <cp:lastPrinted>2015-10-29T06:25:42Z</cp:lastPrinted>
  <dcterms:created xsi:type="dcterms:W3CDTF">2015-06-25T06:48:19Z</dcterms:created>
  <dcterms:modified xsi:type="dcterms:W3CDTF">2015-10-30T09:35:02Z</dcterms:modified>
</cp:coreProperties>
</file>